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9" r:id="rId1"/>
  </p:sldMasterIdLst>
  <p:sldIdLst>
    <p:sldId id="268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9" r:id="rId13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99CC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>
      <p:cViewPr varScale="1">
        <p:scale>
          <a:sx n="69" d="100"/>
          <a:sy n="69" d="100"/>
        </p:scale>
        <p:origin x="-135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2738438" y="1381125"/>
            <a:ext cx="6253162" cy="2333625"/>
          </a:xfrm>
        </p:spPr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 wzorca tytułu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741613" y="4124325"/>
            <a:ext cx="6249987" cy="1285875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dt" sz="quarter" idx="2"/>
          </p:nvPr>
        </p:nvSpPr>
        <p:spPr>
          <a:xfrm>
            <a:off x="2743200" y="5410200"/>
            <a:ext cx="6248400" cy="457200"/>
          </a:xfrm>
        </p:spPr>
        <p:txBody>
          <a:bodyPr wrap="none"/>
          <a:lstStyle>
            <a:lvl1pPr>
              <a:defRPr sz="3200" b="1">
                <a:latin typeface="+mn-lt"/>
              </a:defRPr>
            </a:lvl1pPr>
          </a:lstStyle>
          <a:p>
            <a:fld id="{25D27DCD-6AA9-41B1-894F-61C50C6559DB}" type="datetimeFigureOut">
              <a:rPr lang="pl-PL"/>
              <a:pPr/>
              <a:t>2015-07-02</a:t>
            </a:fld>
            <a:endParaRPr lang="pl-PL"/>
          </a:p>
        </p:txBody>
      </p:sp>
      <p:grpSp>
        <p:nvGrpSpPr>
          <p:cNvPr id="33797" name="Group 5"/>
          <p:cNvGrpSpPr>
            <a:grpSpLocks/>
          </p:cNvGrpSpPr>
          <p:nvPr/>
        </p:nvGrpSpPr>
        <p:grpSpPr bwMode="auto">
          <a:xfrm>
            <a:off x="0" y="0"/>
            <a:ext cx="1557338" cy="6878638"/>
            <a:chOff x="0" y="-6"/>
            <a:chExt cx="981" cy="4333"/>
          </a:xfrm>
        </p:grpSpPr>
        <p:sp>
          <p:nvSpPr>
            <p:cNvPr id="33798" name="Rectangle 6"/>
            <p:cNvSpPr>
              <a:spLocks noChangeArrowheads="1"/>
            </p:cNvSpPr>
            <p:nvPr/>
          </p:nvSpPr>
          <p:spPr bwMode="auto">
            <a:xfrm>
              <a:off x="453" y="2151"/>
              <a:ext cx="114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799" name="Rectangle 7"/>
            <p:cNvSpPr>
              <a:spLocks noChangeArrowheads="1"/>
            </p:cNvSpPr>
            <p:nvPr/>
          </p:nvSpPr>
          <p:spPr bwMode="auto">
            <a:xfrm>
              <a:off x="0" y="2151"/>
              <a:ext cx="221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</a:pPr>
              <a:endParaRPr kumimoji="1" lang="pl-PL" sz="2400">
                <a:latin typeface="Times New Roman" pitchFamily="18" charset="0"/>
              </a:endParaRPr>
            </a:p>
          </p:txBody>
        </p:sp>
        <p:sp>
          <p:nvSpPr>
            <p:cNvPr id="33800" name="Rectangle 8"/>
            <p:cNvSpPr>
              <a:spLocks noChangeArrowheads="1"/>
            </p:cNvSpPr>
            <p:nvPr/>
          </p:nvSpPr>
          <p:spPr bwMode="auto">
            <a:xfrm>
              <a:off x="222" y="2151"/>
              <a:ext cx="231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01" name="Rectangle 9"/>
            <p:cNvSpPr>
              <a:spLocks noChangeArrowheads="1"/>
            </p:cNvSpPr>
            <p:nvPr/>
          </p:nvSpPr>
          <p:spPr bwMode="auto">
            <a:xfrm>
              <a:off x="567" y="2160"/>
              <a:ext cx="204" cy="2161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</a:pPr>
              <a:endParaRPr kumimoji="1" lang="pl-PL" sz="2400">
                <a:latin typeface="Times New Roman" pitchFamily="18" charset="0"/>
              </a:endParaRPr>
            </a:p>
          </p:txBody>
        </p:sp>
        <p:sp>
          <p:nvSpPr>
            <p:cNvPr id="33802" name="Freeform 10"/>
            <p:cNvSpPr>
              <a:spLocks/>
            </p:cNvSpPr>
            <p:nvPr/>
          </p:nvSpPr>
          <p:spPr bwMode="auto">
            <a:xfrm>
              <a:off x="222" y="2636"/>
              <a:ext cx="344" cy="647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1"/>
                </a:cxn>
                <a:cxn ang="0">
                  <a:pos x="146" y="366"/>
                </a:cxn>
                <a:cxn ang="0">
                  <a:pos x="50" y="475"/>
                </a:cxn>
                <a:cxn ang="0">
                  <a:pos x="30" y="505"/>
                </a:cxn>
                <a:cxn ang="0">
                  <a:pos x="17" y="535"/>
                </a:cxn>
                <a:cxn ang="0">
                  <a:pos x="10" y="582"/>
                </a:cxn>
                <a:cxn ang="0">
                  <a:pos x="0" y="646"/>
                </a:cxn>
                <a:cxn ang="0">
                  <a:pos x="0" y="365"/>
                </a:cxn>
                <a:cxn ang="0">
                  <a:pos x="5" y="392"/>
                </a:cxn>
                <a:cxn ang="0">
                  <a:pos x="10" y="404"/>
                </a:cxn>
                <a:cxn ang="0">
                  <a:pos x="20" y="410"/>
                </a:cxn>
                <a:cxn ang="0">
                  <a:pos x="30" y="413"/>
                </a:cxn>
                <a:cxn ang="0">
                  <a:pos x="45" y="413"/>
                </a:cxn>
                <a:cxn ang="0">
                  <a:pos x="60" y="407"/>
                </a:cxn>
                <a:cxn ang="0">
                  <a:pos x="257" y="190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7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1"/>
                  </a:lnTo>
                  <a:lnTo>
                    <a:pt x="146" y="366"/>
                  </a:lnTo>
                  <a:lnTo>
                    <a:pt x="50" y="475"/>
                  </a:lnTo>
                  <a:lnTo>
                    <a:pt x="30" y="505"/>
                  </a:lnTo>
                  <a:lnTo>
                    <a:pt x="17" y="535"/>
                  </a:lnTo>
                  <a:lnTo>
                    <a:pt x="10" y="582"/>
                  </a:lnTo>
                  <a:lnTo>
                    <a:pt x="0" y="646"/>
                  </a:lnTo>
                  <a:lnTo>
                    <a:pt x="0" y="365"/>
                  </a:lnTo>
                  <a:lnTo>
                    <a:pt x="5" y="392"/>
                  </a:lnTo>
                  <a:lnTo>
                    <a:pt x="10" y="404"/>
                  </a:lnTo>
                  <a:lnTo>
                    <a:pt x="20" y="410"/>
                  </a:lnTo>
                  <a:lnTo>
                    <a:pt x="30" y="413"/>
                  </a:lnTo>
                  <a:lnTo>
                    <a:pt x="45" y="413"/>
                  </a:lnTo>
                  <a:lnTo>
                    <a:pt x="60" y="407"/>
                  </a:lnTo>
                  <a:lnTo>
                    <a:pt x="257" y="190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03" name="Freeform 11"/>
            <p:cNvSpPr>
              <a:spLocks/>
            </p:cNvSpPr>
            <p:nvPr/>
          </p:nvSpPr>
          <p:spPr bwMode="auto">
            <a:xfrm>
              <a:off x="222" y="2908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04" name="Freeform 12"/>
            <p:cNvSpPr>
              <a:spLocks/>
            </p:cNvSpPr>
            <p:nvPr/>
          </p:nvSpPr>
          <p:spPr bwMode="auto">
            <a:xfrm>
              <a:off x="222" y="3165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05" name="Freeform 13"/>
            <p:cNvSpPr>
              <a:spLocks/>
            </p:cNvSpPr>
            <p:nvPr/>
          </p:nvSpPr>
          <p:spPr bwMode="auto">
            <a:xfrm>
              <a:off x="222" y="3420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06" name="Freeform 14"/>
            <p:cNvSpPr>
              <a:spLocks/>
            </p:cNvSpPr>
            <p:nvPr/>
          </p:nvSpPr>
          <p:spPr bwMode="auto">
            <a:xfrm>
              <a:off x="222" y="3677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07" name="Freeform 15"/>
            <p:cNvSpPr>
              <a:spLocks/>
            </p:cNvSpPr>
            <p:nvPr/>
          </p:nvSpPr>
          <p:spPr bwMode="auto">
            <a:xfrm>
              <a:off x="301" y="3932"/>
              <a:ext cx="265" cy="392"/>
            </a:xfrm>
            <a:custGeom>
              <a:avLst/>
              <a:gdLst/>
              <a:ahLst/>
              <a:cxnLst>
                <a:cxn ang="0">
                  <a:pos x="264" y="52"/>
                </a:cxn>
                <a:cxn ang="0">
                  <a:pos x="264" y="194"/>
                </a:cxn>
                <a:cxn ang="0">
                  <a:pos x="256" y="188"/>
                </a:cxn>
                <a:cxn ang="0">
                  <a:pos x="236" y="188"/>
                </a:cxn>
                <a:cxn ang="0">
                  <a:pos x="221" y="194"/>
                </a:cxn>
                <a:cxn ang="0">
                  <a:pos x="205" y="209"/>
                </a:cxn>
                <a:cxn ang="0">
                  <a:pos x="162" y="261"/>
                </a:cxn>
                <a:cxn ang="0">
                  <a:pos x="66" y="366"/>
                </a:cxn>
                <a:cxn ang="0">
                  <a:pos x="45" y="391"/>
                </a:cxn>
                <a:cxn ang="0">
                  <a:pos x="0" y="391"/>
                </a:cxn>
                <a:cxn ang="0">
                  <a:pos x="178" y="190"/>
                </a:cxn>
                <a:cxn ang="0">
                  <a:pos x="218" y="138"/>
                </a:cxn>
                <a:cxn ang="0">
                  <a:pos x="233" y="111"/>
                </a:cxn>
                <a:cxn ang="0">
                  <a:pos x="246" y="84"/>
                </a:cxn>
                <a:cxn ang="0">
                  <a:pos x="256" y="39"/>
                </a:cxn>
                <a:cxn ang="0">
                  <a:pos x="264" y="0"/>
                </a:cxn>
                <a:cxn ang="0">
                  <a:pos x="264" y="117"/>
                </a:cxn>
              </a:cxnLst>
              <a:rect l="0" t="0" r="r" b="b"/>
              <a:pathLst>
                <a:path w="265" h="392">
                  <a:moveTo>
                    <a:pt x="264" y="52"/>
                  </a:moveTo>
                  <a:lnTo>
                    <a:pt x="264" y="194"/>
                  </a:lnTo>
                  <a:lnTo>
                    <a:pt x="256" y="188"/>
                  </a:lnTo>
                  <a:lnTo>
                    <a:pt x="236" y="188"/>
                  </a:lnTo>
                  <a:lnTo>
                    <a:pt x="221" y="194"/>
                  </a:lnTo>
                  <a:lnTo>
                    <a:pt x="205" y="209"/>
                  </a:lnTo>
                  <a:lnTo>
                    <a:pt x="162" y="261"/>
                  </a:lnTo>
                  <a:lnTo>
                    <a:pt x="66" y="366"/>
                  </a:lnTo>
                  <a:lnTo>
                    <a:pt x="45" y="391"/>
                  </a:lnTo>
                  <a:lnTo>
                    <a:pt x="0" y="391"/>
                  </a:lnTo>
                  <a:lnTo>
                    <a:pt x="178" y="190"/>
                  </a:lnTo>
                  <a:lnTo>
                    <a:pt x="218" y="138"/>
                  </a:lnTo>
                  <a:lnTo>
                    <a:pt x="233" y="111"/>
                  </a:lnTo>
                  <a:lnTo>
                    <a:pt x="246" y="84"/>
                  </a:lnTo>
                  <a:lnTo>
                    <a:pt x="256" y="39"/>
                  </a:lnTo>
                  <a:lnTo>
                    <a:pt x="264" y="0"/>
                  </a:lnTo>
                  <a:lnTo>
                    <a:pt x="264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08" name="Freeform 16"/>
            <p:cNvSpPr>
              <a:spLocks/>
            </p:cNvSpPr>
            <p:nvPr/>
          </p:nvSpPr>
          <p:spPr bwMode="auto">
            <a:xfrm>
              <a:off x="222" y="2366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09" name="Freeform 17"/>
            <p:cNvSpPr>
              <a:spLocks/>
            </p:cNvSpPr>
            <p:nvPr/>
          </p:nvSpPr>
          <p:spPr bwMode="auto">
            <a:xfrm>
              <a:off x="222" y="2151"/>
              <a:ext cx="346" cy="575"/>
            </a:xfrm>
            <a:custGeom>
              <a:avLst/>
              <a:gdLst/>
              <a:ahLst/>
              <a:cxnLst>
                <a:cxn ang="0">
                  <a:pos x="345" y="0"/>
                </a:cxn>
                <a:cxn ang="0">
                  <a:pos x="343" y="122"/>
                </a:cxn>
                <a:cxn ang="0">
                  <a:pos x="336" y="116"/>
                </a:cxn>
                <a:cxn ang="0">
                  <a:pos x="315" y="116"/>
                </a:cxn>
                <a:cxn ang="0">
                  <a:pos x="300" y="122"/>
                </a:cxn>
                <a:cxn ang="0">
                  <a:pos x="285" y="137"/>
                </a:cxn>
                <a:cxn ang="0">
                  <a:pos x="242" y="188"/>
                </a:cxn>
                <a:cxn ang="0">
                  <a:pos x="146" y="294"/>
                </a:cxn>
                <a:cxn ang="0">
                  <a:pos x="50" y="403"/>
                </a:cxn>
                <a:cxn ang="0">
                  <a:pos x="30" y="433"/>
                </a:cxn>
                <a:cxn ang="0">
                  <a:pos x="17" y="463"/>
                </a:cxn>
                <a:cxn ang="0">
                  <a:pos x="10" y="510"/>
                </a:cxn>
                <a:cxn ang="0">
                  <a:pos x="0" y="574"/>
                </a:cxn>
                <a:cxn ang="0">
                  <a:pos x="0" y="293"/>
                </a:cxn>
                <a:cxn ang="0">
                  <a:pos x="5" y="320"/>
                </a:cxn>
                <a:cxn ang="0">
                  <a:pos x="10" y="332"/>
                </a:cxn>
                <a:cxn ang="0">
                  <a:pos x="20" y="338"/>
                </a:cxn>
                <a:cxn ang="0">
                  <a:pos x="30" y="341"/>
                </a:cxn>
                <a:cxn ang="0">
                  <a:pos x="45" y="341"/>
                </a:cxn>
                <a:cxn ang="0">
                  <a:pos x="60" y="335"/>
                </a:cxn>
                <a:cxn ang="0">
                  <a:pos x="257" y="117"/>
                </a:cxn>
                <a:cxn ang="0">
                  <a:pos x="298" y="66"/>
                </a:cxn>
                <a:cxn ang="0">
                  <a:pos x="313" y="39"/>
                </a:cxn>
                <a:cxn ang="0">
                  <a:pos x="326" y="12"/>
                </a:cxn>
                <a:cxn ang="0">
                  <a:pos x="329" y="0"/>
                </a:cxn>
                <a:cxn ang="0">
                  <a:pos x="345" y="3"/>
                </a:cxn>
                <a:cxn ang="0">
                  <a:pos x="343" y="45"/>
                </a:cxn>
              </a:cxnLst>
              <a:rect l="0" t="0" r="r" b="b"/>
              <a:pathLst>
                <a:path w="346" h="575">
                  <a:moveTo>
                    <a:pt x="345" y="0"/>
                  </a:moveTo>
                  <a:lnTo>
                    <a:pt x="343" y="122"/>
                  </a:lnTo>
                  <a:lnTo>
                    <a:pt x="336" y="116"/>
                  </a:lnTo>
                  <a:lnTo>
                    <a:pt x="315" y="116"/>
                  </a:lnTo>
                  <a:lnTo>
                    <a:pt x="300" y="122"/>
                  </a:lnTo>
                  <a:lnTo>
                    <a:pt x="285" y="137"/>
                  </a:lnTo>
                  <a:lnTo>
                    <a:pt x="242" y="188"/>
                  </a:lnTo>
                  <a:lnTo>
                    <a:pt x="146" y="294"/>
                  </a:lnTo>
                  <a:lnTo>
                    <a:pt x="50" y="403"/>
                  </a:lnTo>
                  <a:lnTo>
                    <a:pt x="30" y="433"/>
                  </a:lnTo>
                  <a:lnTo>
                    <a:pt x="17" y="463"/>
                  </a:lnTo>
                  <a:lnTo>
                    <a:pt x="10" y="510"/>
                  </a:lnTo>
                  <a:lnTo>
                    <a:pt x="0" y="574"/>
                  </a:lnTo>
                  <a:lnTo>
                    <a:pt x="0" y="293"/>
                  </a:lnTo>
                  <a:lnTo>
                    <a:pt x="5" y="320"/>
                  </a:lnTo>
                  <a:lnTo>
                    <a:pt x="10" y="332"/>
                  </a:lnTo>
                  <a:lnTo>
                    <a:pt x="20" y="338"/>
                  </a:lnTo>
                  <a:lnTo>
                    <a:pt x="30" y="341"/>
                  </a:lnTo>
                  <a:lnTo>
                    <a:pt x="45" y="341"/>
                  </a:lnTo>
                  <a:lnTo>
                    <a:pt x="60" y="335"/>
                  </a:lnTo>
                  <a:lnTo>
                    <a:pt x="257" y="117"/>
                  </a:lnTo>
                  <a:lnTo>
                    <a:pt x="298" y="66"/>
                  </a:lnTo>
                  <a:lnTo>
                    <a:pt x="313" y="39"/>
                  </a:lnTo>
                  <a:lnTo>
                    <a:pt x="326" y="12"/>
                  </a:lnTo>
                  <a:lnTo>
                    <a:pt x="329" y="0"/>
                  </a:lnTo>
                  <a:lnTo>
                    <a:pt x="345" y="3"/>
                  </a:lnTo>
                  <a:lnTo>
                    <a:pt x="343" y="45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10" name="Rectangle 18"/>
            <p:cNvSpPr>
              <a:spLocks noChangeArrowheads="1"/>
            </p:cNvSpPr>
            <p:nvPr/>
          </p:nvSpPr>
          <p:spPr bwMode="auto">
            <a:xfrm>
              <a:off x="453" y="-3"/>
              <a:ext cx="114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11" name="Rectangle 19"/>
            <p:cNvSpPr>
              <a:spLocks noChangeArrowheads="1"/>
            </p:cNvSpPr>
            <p:nvPr/>
          </p:nvSpPr>
          <p:spPr bwMode="auto">
            <a:xfrm>
              <a:off x="0" y="-3"/>
              <a:ext cx="221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</a:pPr>
              <a:endParaRPr kumimoji="1" lang="pl-PL" sz="2400">
                <a:latin typeface="Times New Roman" pitchFamily="18" charset="0"/>
              </a:endParaRPr>
            </a:p>
          </p:txBody>
        </p:sp>
        <p:sp>
          <p:nvSpPr>
            <p:cNvPr id="33812" name="Rectangle 20"/>
            <p:cNvSpPr>
              <a:spLocks noChangeArrowheads="1"/>
            </p:cNvSpPr>
            <p:nvPr/>
          </p:nvSpPr>
          <p:spPr bwMode="auto">
            <a:xfrm>
              <a:off x="222" y="-3"/>
              <a:ext cx="231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13" name="Rectangle 21"/>
            <p:cNvSpPr>
              <a:spLocks noChangeArrowheads="1"/>
            </p:cNvSpPr>
            <p:nvPr/>
          </p:nvSpPr>
          <p:spPr bwMode="auto">
            <a:xfrm>
              <a:off x="567" y="-3"/>
              <a:ext cx="204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</a:pPr>
              <a:endParaRPr kumimoji="1" lang="pl-PL" sz="2400">
                <a:latin typeface="Times New Roman" pitchFamily="18" charset="0"/>
              </a:endParaRPr>
            </a:p>
          </p:txBody>
        </p:sp>
        <p:sp>
          <p:nvSpPr>
            <p:cNvPr id="33814" name="Freeform 22"/>
            <p:cNvSpPr>
              <a:spLocks/>
            </p:cNvSpPr>
            <p:nvPr/>
          </p:nvSpPr>
          <p:spPr bwMode="auto">
            <a:xfrm>
              <a:off x="222" y="497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15" name="Freeform 23"/>
            <p:cNvSpPr>
              <a:spLocks/>
            </p:cNvSpPr>
            <p:nvPr/>
          </p:nvSpPr>
          <p:spPr bwMode="auto">
            <a:xfrm>
              <a:off x="222" y="754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16" name="Freeform 24"/>
            <p:cNvSpPr>
              <a:spLocks/>
            </p:cNvSpPr>
            <p:nvPr/>
          </p:nvSpPr>
          <p:spPr bwMode="auto">
            <a:xfrm>
              <a:off x="222" y="1010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17" name="Freeform 25"/>
            <p:cNvSpPr>
              <a:spLocks/>
            </p:cNvSpPr>
            <p:nvPr/>
          </p:nvSpPr>
          <p:spPr bwMode="auto">
            <a:xfrm>
              <a:off x="222" y="1266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18" name="Freeform 26"/>
            <p:cNvSpPr>
              <a:spLocks/>
            </p:cNvSpPr>
            <p:nvPr/>
          </p:nvSpPr>
          <p:spPr bwMode="auto">
            <a:xfrm>
              <a:off x="222" y="1522"/>
              <a:ext cx="344" cy="647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1"/>
                </a:cxn>
                <a:cxn ang="0">
                  <a:pos x="146" y="366"/>
                </a:cxn>
                <a:cxn ang="0">
                  <a:pos x="50" y="475"/>
                </a:cxn>
                <a:cxn ang="0">
                  <a:pos x="30" y="505"/>
                </a:cxn>
                <a:cxn ang="0">
                  <a:pos x="17" y="535"/>
                </a:cxn>
                <a:cxn ang="0">
                  <a:pos x="10" y="582"/>
                </a:cxn>
                <a:cxn ang="0">
                  <a:pos x="0" y="646"/>
                </a:cxn>
                <a:cxn ang="0">
                  <a:pos x="0" y="365"/>
                </a:cxn>
                <a:cxn ang="0">
                  <a:pos x="5" y="392"/>
                </a:cxn>
                <a:cxn ang="0">
                  <a:pos x="10" y="404"/>
                </a:cxn>
                <a:cxn ang="0">
                  <a:pos x="20" y="410"/>
                </a:cxn>
                <a:cxn ang="0">
                  <a:pos x="30" y="413"/>
                </a:cxn>
                <a:cxn ang="0">
                  <a:pos x="45" y="413"/>
                </a:cxn>
                <a:cxn ang="0">
                  <a:pos x="60" y="407"/>
                </a:cxn>
                <a:cxn ang="0">
                  <a:pos x="257" y="190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7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1"/>
                  </a:lnTo>
                  <a:lnTo>
                    <a:pt x="146" y="366"/>
                  </a:lnTo>
                  <a:lnTo>
                    <a:pt x="50" y="475"/>
                  </a:lnTo>
                  <a:lnTo>
                    <a:pt x="30" y="505"/>
                  </a:lnTo>
                  <a:lnTo>
                    <a:pt x="17" y="535"/>
                  </a:lnTo>
                  <a:lnTo>
                    <a:pt x="10" y="582"/>
                  </a:lnTo>
                  <a:lnTo>
                    <a:pt x="0" y="646"/>
                  </a:lnTo>
                  <a:lnTo>
                    <a:pt x="0" y="365"/>
                  </a:lnTo>
                  <a:lnTo>
                    <a:pt x="5" y="392"/>
                  </a:lnTo>
                  <a:lnTo>
                    <a:pt x="10" y="404"/>
                  </a:lnTo>
                  <a:lnTo>
                    <a:pt x="20" y="410"/>
                  </a:lnTo>
                  <a:lnTo>
                    <a:pt x="30" y="413"/>
                  </a:lnTo>
                  <a:lnTo>
                    <a:pt x="45" y="413"/>
                  </a:lnTo>
                  <a:lnTo>
                    <a:pt x="60" y="407"/>
                  </a:lnTo>
                  <a:lnTo>
                    <a:pt x="257" y="190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19" name="Freeform 27"/>
            <p:cNvSpPr>
              <a:spLocks/>
            </p:cNvSpPr>
            <p:nvPr/>
          </p:nvSpPr>
          <p:spPr bwMode="auto">
            <a:xfrm>
              <a:off x="219" y="4178"/>
              <a:ext cx="349" cy="149"/>
            </a:xfrm>
            <a:custGeom>
              <a:avLst/>
              <a:gdLst/>
              <a:ahLst/>
              <a:cxnLst>
                <a:cxn ang="0">
                  <a:pos x="345" y="52"/>
                </a:cxn>
                <a:cxn ang="0">
                  <a:pos x="348" y="144"/>
                </a:cxn>
                <a:cxn ang="0">
                  <a:pos x="0" y="148"/>
                </a:cxn>
                <a:cxn ang="0">
                  <a:pos x="299" y="143"/>
                </a:cxn>
                <a:cxn ang="0">
                  <a:pos x="315" y="111"/>
                </a:cxn>
                <a:cxn ang="0">
                  <a:pos x="328" y="84"/>
                </a:cxn>
                <a:cxn ang="0">
                  <a:pos x="338" y="39"/>
                </a:cxn>
                <a:cxn ang="0">
                  <a:pos x="345" y="0"/>
                </a:cxn>
                <a:cxn ang="0">
                  <a:pos x="345" y="117"/>
                </a:cxn>
              </a:cxnLst>
              <a:rect l="0" t="0" r="r" b="b"/>
              <a:pathLst>
                <a:path w="349" h="149">
                  <a:moveTo>
                    <a:pt x="345" y="52"/>
                  </a:moveTo>
                  <a:lnTo>
                    <a:pt x="348" y="144"/>
                  </a:lnTo>
                  <a:lnTo>
                    <a:pt x="0" y="148"/>
                  </a:lnTo>
                  <a:lnTo>
                    <a:pt x="299" y="143"/>
                  </a:lnTo>
                  <a:lnTo>
                    <a:pt x="315" y="111"/>
                  </a:lnTo>
                  <a:lnTo>
                    <a:pt x="328" y="84"/>
                  </a:lnTo>
                  <a:lnTo>
                    <a:pt x="338" y="39"/>
                  </a:lnTo>
                  <a:lnTo>
                    <a:pt x="345" y="0"/>
                  </a:lnTo>
                  <a:lnTo>
                    <a:pt x="345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20" name="Freeform 28"/>
            <p:cNvSpPr>
              <a:spLocks/>
            </p:cNvSpPr>
            <p:nvPr/>
          </p:nvSpPr>
          <p:spPr bwMode="auto">
            <a:xfrm>
              <a:off x="222" y="211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21" name="Freeform 29"/>
            <p:cNvSpPr>
              <a:spLocks/>
            </p:cNvSpPr>
            <p:nvPr/>
          </p:nvSpPr>
          <p:spPr bwMode="auto">
            <a:xfrm>
              <a:off x="222" y="-3"/>
              <a:ext cx="346" cy="574"/>
            </a:xfrm>
            <a:custGeom>
              <a:avLst/>
              <a:gdLst/>
              <a:ahLst/>
              <a:cxnLst>
                <a:cxn ang="0">
                  <a:pos x="345" y="0"/>
                </a:cxn>
                <a:cxn ang="0">
                  <a:pos x="343" y="122"/>
                </a:cxn>
                <a:cxn ang="0">
                  <a:pos x="336" y="116"/>
                </a:cxn>
                <a:cxn ang="0">
                  <a:pos x="315" y="116"/>
                </a:cxn>
                <a:cxn ang="0">
                  <a:pos x="300" y="122"/>
                </a:cxn>
                <a:cxn ang="0">
                  <a:pos x="285" y="137"/>
                </a:cxn>
                <a:cxn ang="0">
                  <a:pos x="242" y="188"/>
                </a:cxn>
                <a:cxn ang="0">
                  <a:pos x="146" y="294"/>
                </a:cxn>
                <a:cxn ang="0">
                  <a:pos x="50" y="402"/>
                </a:cxn>
                <a:cxn ang="0">
                  <a:pos x="30" y="432"/>
                </a:cxn>
                <a:cxn ang="0">
                  <a:pos x="17" y="462"/>
                </a:cxn>
                <a:cxn ang="0">
                  <a:pos x="10" y="509"/>
                </a:cxn>
                <a:cxn ang="0">
                  <a:pos x="0" y="573"/>
                </a:cxn>
                <a:cxn ang="0">
                  <a:pos x="0" y="292"/>
                </a:cxn>
                <a:cxn ang="0">
                  <a:pos x="5" y="319"/>
                </a:cxn>
                <a:cxn ang="0">
                  <a:pos x="10" y="331"/>
                </a:cxn>
                <a:cxn ang="0">
                  <a:pos x="20" y="337"/>
                </a:cxn>
                <a:cxn ang="0">
                  <a:pos x="30" y="340"/>
                </a:cxn>
                <a:cxn ang="0">
                  <a:pos x="45" y="340"/>
                </a:cxn>
                <a:cxn ang="0">
                  <a:pos x="60" y="334"/>
                </a:cxn>
                <a:cxn ang="0">
                  <a:pos x="257" y="117"/>
                </a:cxn>
                <a:cxn ang="0">
                  <a:pos x="298" y="66"/>
                </a:cxn>
                <a:cxn ang="0">
                  <a:pos x="313" y="39"/>
                </a:cxn>
                <a:cxn ang="0">
                  <a:pos x="326" y="12"/>
                </a:cxn>
                <a:cxn ang="0">
                  <a:pos x="329" y="0"/>
                </a:cxn>
                <a:cxn ang="0">
                  <a:pos x="345" y="3"/>
                </a:cxn>
                <a:cxn ang="0">
                  <a:pos x="343" y="45"/>
                </a:cxn>
              </a:cxnLst>
              <a:rect l="0" t="0" r="r" b="b"/>
              <a:pathLst>
                <a:path w="346" h="574">
                  <a:moveTo>
                    <a:pt x="345" y="0"/>
                  </a:moveTo>
                  <a:lnTo>
                    <a:pt x="343" y="122"/>
                  </a:lnTo>
                  <a:lnTo>
                    <a:pt x="336" y="116"/>
                  </a:lnTo>
                  <a:lnTo>
                    <a:pt x="315" y="116"/>
                  </a:lnTo>
                  <a:lnTo>
                    <a:pt x="300" y="122"/>
                  </a:lnTo>
                  <a:lnTo>
                    <a:pt x="285" y="137"/>
                  </a:lnTo>
                  <a:lnTo>
                    <a:pt x="242" y="188"/>
                  </a:lnTo>
                  <a:lnTo>
                    <a:pt x="146" y="294"/>
                  </a:lnTo>
                  <a:lnTo>
                    <a:pt x="50" y="402"/>
                  </a:lnTo>
                  <a:lnTo>
                    <a:pt x="30" y="432"/>
                  </a:lnTo>
                  <a:lnTo>
                    <a:pt x="17" y="462"/>
                  </a:lnTo>
                  <a:lnTo>
                    <a:pt x="10" y="509"/>
                  </a:lnTo>
                  <a:lnTo>
                    <a:pt x="0" y="573"/>
                  </a:lnTo>
                  <a:lnTo>
                    <a:pt x="0" y="292"/>
                  </a:lnTo>
                  <a:lnTo>
                    <a:pt x="5" y="319"/>
                  </a:lnTo>
                  <a:lnTo>
                    <a:pt x="10" y="331"/>
                  </a:lnTo>
                  <a:lnTo>
                    <a:pt x="20" y="337"/>
                  </a:lnTo>
                  <a:lnTo>
                    <a:pt x="30" y="340"/>
                  </a:lnTo>
                  <a:lnTo>
                    <a:pt x="45" y="340"/>
                  </a:lnTo>
                  <a:lnTo>
                    <a:pt x="60" y="334"/>
                  </a:lnTo>
                  <a:lnTo>
                    <a:pt x="257" y="117"/>
                  </a:lnTo>
                  <a:lnTo>
                    <a:pt x="298" y="66"/>
                  </a:lnTo>
                  <a:lnTo>
                    <a:pt x="313" y="39"/>
                  </a:lnTo>
                  <a:lnTo>
                    <a:pt x="326" y="12"/>
                  </a:lnTo>
                  <a:lnTo>
                    <a:pt x="329" y="0"/>
                  </a:lnTo>
                  <a:lnTo>
                    <a:pt x="345" y="3"/>
                  </a:lnTo>
                  <a:lnTo>
                    <a:pt x="343" y="45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22" name="Freeform 30"/>
            <p:cNvSpPr>
              <a:spLocks/>
            </p:cNvSpPr>
            <p:nvPr/>
          </p:nvSpPr>
          <p:spPr bwMode="auto">
            <a:xfrm>
              <a:off x="224" y="-6"/>
              <a:ext cx="154" cy="294"/>
            </a:xfrm>
            <a:custGeom>
              <a:avLst/>
              <a:gdLst/>
              <a:ahLst/>
              <a:cxnLst>
                <a:cxn ang="0">
                  <a:pos x="153" y="3"/>
                </a:cxn>
                <a:cxn ang="0">
                  <a:pos x="50" y="122"/>
                </a:cxn>
                <a:cxn ang="0">
                  <a:pos x="30" y="152"/>
                </a:cxn>
                <a:cxn ang="0">
                  <a:pos x="17" y="182"/>
                </a:cxn>
                <a:cxn ang="0">
                  <a:pos x="10" y="229"/>
                </a:cxn>
                <a:cxn ang="0">
                  <a:pos x="0" y="293"/>
                </a:cxn>
                <a:cxn ang="0">
                  <a:pos x="0" y="12"/>
                </a:cxn>
                <a:cxn ang="0">
                  <a:pos x="5" y="39"/>
                </a:cxn>
                <a:cxn ang="0">
                  <a:pos x="10" y="51"/>
                </a:cxn>
                <a:cxn ang="0">
                  <a:pos x="20" y="57"/>
                </a:cxn>
                <a:cxn ang="0">
                  <a:pos x="30" y="60"/>
                </a:cxn>
                <a:cxn ang="0">
                  <a:pos x="45" y="60"/>
                </a:cxn>
                <a:cxn ang="0">
                  <a:pos x="60" y="54"/>
                </a:cxn>
                <a:cxn ang="0">
                  <a:pos x="110" y="0"/>
                </a:cxn>
              </a:cxnLst>
              <a:rect l="0" t="0" r="r" b="b"/>
              <a:pathLst>
                <a:path w="154" h="294">
                  <a:moveTo>
                    <a:pt x="153" y="3"/>
                  </a:moveTo>
                  <a:lnTo>
                    <a:pt x="50" y="122"/>
                  </a:lnTo>
                  <a:lnTo>
                    <a:pt x="30" y="152"/>
                  </a:lnTo>
                  <a:lnTo>
                    <a:pt x="17" y="182"/>
                  </a:lnTo>
                  <a:lnTo>
                    <a:pt x="10" y="229"/>
                  </a:lnTo>
                  <a:lnTo>
                    <a:pt x="0" y="293"/>
                  </a:lnTo>
                  <a:lnTo>
                    <a:pt x="0" y="12"/>
                  </a:lnTo>
                  <a:lnTo>
                    <a:pt x="5" y="39"/>
                  </a:lnTo>
                  <a:lnTo>
                    <a:pt x="10" y="51"/>
                  </a:lnTo>
                  <a:lnTo>
                    <a:pt x="20" y="57"/>
                  </a:lnTo>
                  <a:lnTo>
                    <a:pt x="30" y="60"/>
                  </a:lnTo>
                  <a:lnTo>
                    <a:pt x="45" y="60"/>
                  </a:lnTo>
                  <a:lnTo>
                    <a:pt x="60" y="54"/>
                  </a:lnTo>
                  <a:lnTo>
                    <a:pt x="110" y="0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23" name="Freeform 31"/>
            <p:cNvSpPr>
              <a:spLocks/>
            </p:cNvSpPr>
            <p:nvPr/>
          </p:nvSpPr>
          <p:spPr bwMode="auto">
            <a:xfrm>
              <a:off x="222" y="1796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24" name="Rectangle 32"/>
            <p:cNvSpPr>
              <a:spLocks noChangeArrowheads="1"/>
            </p:cNvSpPr>
            <p:nvPr/>
          </p:nvSpPr>
          <p:spPr bwMode="auto">
            <a:xfrm>
              <a:off x="771" y="0"/>
              <a:ext cx="210" cy="4319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25" name="Line 33"/>
            <p:cNvSpPr>
              <a:spLocks noChangeShapeType="1"/>
            </p:cNvSpPr>
            <p:nvPr/>
          </p:nvSpPr>
          <p:spPr bwMode="auto">
            <a:xfrm>
              <a:off x="135" y="0"/>
              <a:ext cx="0" cy="4319"/>
            </a:xfrm>
            <a:prstGeom prst="line">
              <a:avLst/>
            </a:prstGeom>
            <a:noFill/>
            <a:ln w="12700" cap="sq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3826" name="Line 34"/>
            <p:cNvSpPr>
              <a:spLocks noChangeShapeType="1"/>
            </p:cNvSpPr>
            <p:nvPr/>
          </p:nvSpPr>
          <p:spPr bwMode="auto">
            <a:xfrm>
              <a:off x="645" y="0"/>
              <a:ext cx="0" cy="4319"/>
            </a:xfrm>
            <a:prstGeom prst="line">
              <a:avLst/>
            </a:prstGeom>
            <a:noFill/>
            <a:ln w="12700" cap="sq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</p:grpSp>
      <p:grpSp>
        <p:nvGrpSpPr>
          <p:cNvPr id="33827" name="Group 35"/>
          <p:cNvGrpSpPr>
            <a:grpSpLocks/>
          </p:cNvGrpSpPr>
          <p:nvPr/>
        </p:nvGrpSpPr>
        <p:grpSpPr bwMode="auto">
          <a:xfrm>
            <a:off x="523875" y="1428750"/>
            <a:ext cx="2095500" cy="2095500"/>
            <a:chOff x="330" y="900"/>
            <a:chExt cx="1320" cy="1320"/>
          </a:xfrm>
        </p:grpSpPr>
        <p:sp>
          <p:nvSpPr>
            <p:cNvPr id="33828" name="Rectangle 36"/>
            <p:cNvSpPr>
              <a:spLocks noChangeArrowheads="1"/>
            </p:cNvSpPr>
            <p:nvPr/>
          </p:nvSpPr>
          <p:spPr bwMode="auto">
            <a:xfrm>
              <a:off x="975" y="900"/>
              <a:ext cx="675" cy="1320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pl-PL"/>
            </a:p>
          </p:txBody>
        </p:sp>
        <p:grpSp>
          <p:nvGrpSpPr>
            <p:cNvPr id="33829" name="Group 37"/>
            <p:cNvGrpSpPr>
              <a:grpSpLocks/>
            </p:cNvGrpSpPr>
            <p:nvPr/>
          </p:nvGrpSpPr>
          <p:grpSpPr bwMode="auto">
            <a:xfrm>
              <a:off x="330" y="1015"/>
              <a:ext cx="1079" cy="1060"/>
              <a:chOff x="330" y="1015"/>
              <a:chExt cx="1079" cy="1060"/>
            </a:xfrm>
          </p:grpSpPr>
          <p:grpSp>
            <p:nvGrpSpPr>
              <p:cNvPr id="33830" name="Group 38"/>
              <p:cNvGrpSpPr>
                <a:grpSpLocks/>
              </p:cNvGrpSpPr>
              <p:nvPr/>
            </p:nvGrpSpPr>
            <p:grpSpPr bwMode="auto">
              <a:xfrm>
                <a:off x="330" y="1015"/>
                <a:ext cx="1079" cy="1060"/>
                <a:chOff x="330" y="1015"/>
                <a:chExt cx="1079" cy="1060"/>
              </a:xfrm>
            </p:grpSpPr>
            <p:grpSp>
              <p:nvGrpSpPr>
                <p:cNvPr id="33831" name="Group 39"/>
                <p:cNvGrpSpPr>
                  <a:grpSpLocks/>
                </p:cNvGrpSpPr>
                <p:nvPr/>
              </p:nvGrpSpPr>
              <p:grpSpPr bwMode="auto">
                <a:xfrm>
                  <a:off x="330" y="1015"/>
                  <a:ext cx="1079" cy="1060"/>
                  <a:chOff x="330" y="1015"/>
                  <a:chExt cx="1079" cy="1060"/>
                </a:xfrm>
              </p:grpSpPr>
              <p:sp>
                <p:nvSpPr>
                  <p:cNvPr id="33832" name="Rectangle 40"/>
                  <p:cNvSpPr>
                    <a:spLocks noChangeArrowheads="1"/>
                  </p:cNvSpPr>
                  <p:nvPr/>
                </p:nvSpPr>
                <p:spPr bwMode="auto">
                  <a:xfrm>
                    <a:off x="333" y="1910"/>
                    <a:ext cx="1074" cy="165"/>
                  </a:xfrm>
                  <a:prstGeom prst="rect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chemeClr val="accent1">
                          <a:gamma/>
                          <a:shade val="46275"/>
                          <a:invGamma/>
                        </a:schemeClr>
                      </a:gs>
                    </a:gsLst>
                    <a:lin ang="5400000" scaled="1"/>
                  </a:gra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pl-PL"/>
                  </a:p>
                </p:txBody>
              </p:sp>
              <p:sp>
                <p:nvSpPr>
                  <p:cNvPr id="33833" name="Rectangle 41"/>
                  <p:cNvSpPr>
                    <a:spLocks noChangeArrowheads="1"/>
                  </p:cNvSpPr>
                  <p:nvPr/>
                </p:nvSpPr>
                <p:spPr bwMode="auto">
                  <a:xfrm>
                    <a:off x="333" y="1015"/>
                    <a:ext cx="1074" cy="165"/>
                  </a:xfrm>
                  <a:prstGeom prst="rect">
                    <a:avLst/>
                  </a:prstGeom>
                  <a:gradFill rotWithShape="0">
                    <a:gsLst>
                      <a:gs pos="0">
                        <a:schemeClr val="accent1">
                          <a:gamma/>
                          <a:shade val="46275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</a:gra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pl-PL"/>
                  </a:p>
                </p:txBody>
              </p:sp>
              <p:sp>
                <p:nvSpPr>
                  <p:cNvPr id="33834" name="AutoShape 42"/>
                  <p:cNvSpPr>
                    <a:spLocks noChangeArrowheads="1"/>
                  </p:cNvSpPr>
                  <p:nvPr/>
                </p:nvSpPr>
                <p:spPr bwMode="auto">
                  <a:xfrm rot="5400000" flipV="1">
                    <a:off x="-91" y="1446"/>
                    <a:ext cx="1028" cy="186"/>
                  </a:xfrm>
                  <a:custGeom>
                    <a:avLst/>
                    <a:gdLst>
                      <a:gd name="G0" fmla="+- 2645 0 0"/>
                      <a:gd name="G1" fmla="+- 21600 0 2645"/>
                      <a:gd name="G2" fmla="*/ 2645 1 2"/>
                      <a:gd name="G3" fmla="+- 21600 0 G2"/>
                      <a:gd name="G4" fmla="+/ 2645 21600 2"/>
                      <a:gd name="G5" fmla="+/ G1 0 2"/>
                      <a:gd name="G6" fmla="*/ 21600 21600 2645"/>
                      <a:gd name="G7" fmla="*/ G6 1 2"/>
                      <a:gd name="G8" fmla="+- 21600 0 G7"/>
                      <a:gd name="G9" fmla="*/ 21600 1 2"/>
                      <a:gd name="G10" fmla="+- 2645 0 G9"/>
                      <a:gd name="G11" fmla="?: G10 G8 0"/>
                      <a:gd name="G12" fmla="?: G10 G7 21600"/>
                      <a:gd name="T0" fmla="*/ 20277 w 21600"/>
                      <a:gd name="T1" fmla="*/ 10800 h 21600"/>
                      <a:gd name="T2" fmla="*/ 10800 w 21600"/>
                      <a:gd name="T3" fmla="*/ 21600 h 21600"/>
                      <a:gd name="T4" fmla="*/ 1323 w 21600"/>
                      <a:gd name="T5" fmla="*/ 10800 h 21600"/>
                      <a:gd name="T6" fmla="*/ 10800 w 21600"/>
                      <a:gd name="T7" fmla="*/ 0 h 21600"/>
                      <a:gd name="T8" fmla="*/ 3123 w 21600"/>
                      <a:gd name="T9" fmla="*/ 3123 h 21600"/>
                      <a:gd name="T10" fmla="*/ 18477 w 21600"/>
                      <a:gd name="T11" fmla="*/ 18477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T8" t="T9" r="T10" b="T11"/>
                    <a:pathLst>
                      <a:path w="21600" h="21600">
                        <a:moveTo>
                          <a:pt x="0" y="0"/>
                        </a:moveTo>
                        <a:lnTo>
                          <a:pt x="2645" y="21600"/>
                        </a:lnTo>
                        <a:lnTo>
                          <a:pt x="18955" y="21600"/>
                        </a:lnTo>
                        <a:lnTo>
                          <a:pt x="2160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1">
                          <a:gamma/>
                          <a:shade val="46275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pl-PL"/>
                  </a:p>
                </p:txBody>
              </p:sp>
              <p:sp>
                <p:nvSpPr>
                  <p:cNvPr id="33835" name="AutoShape 43"/>
                  <p:cNvSpPr>
                    <a:spLocks noChangeArrowheads="1"/>
                  </p:cNvSpPr>
                  <p:nvPr/>
                </p:nvSpPr>
                <p:spPr bwMode="auto">
                  <a:xfrm rot="-5400000" flipH="1" flipV="1">
                    <a:off x="802" y="1436"/>
                    <a:ext cx="1028" cy="186"/>
                  </a:xfrm>
                  <a:custGeom>
                    <a:avLst/>
                    <a:gdLst>
                      <a:gd name="G0" fmla="+- 2645 0 0"/>
                      <a:gd name="G1" fmla="+- 21600 0 2645"/>
                      <a:gd name="G2" fmla="*/ 2645 1 2"/>
                      <a:gd name="G3" fmla="+- 21600 0 G2"/>
                      <a:gd name="G4" fmla="+/ 2645 21600 2"/>
                      <a:gd name="G5" fmla="+/ G1 0 2"/>
                      <a:gd name="G6" fmla="*/ 21600 21600 2645"/>
                      <a:gd name="G7" fmla="*/ G6 1 2"/>
                      <a:gd name="G8" fmla="+- 21600 0 G7"/>
                      <a:gd name="G9" fmla="*/ 21600 1 2"/>
                      <a:gd name="G10" fmla="+- 2645 0 G9"/>
                      <a:gd name="G11" fmla="?: G10 G8 0"/>
                      <a:gd name="G12" fmla="?: G10 G7 21600"/>
                      <a:gd name="T0" fmla="*/ 20277 w 21600"/>
                      <a:gd name="T1" fmla="*/ 10800 h 21600"/>
                      <a:gd name="T2" fmla="*/ 10800 w 21600"/>
                      <a:gd name="T3" fmla="*/ 21600 h 21600"/>
                      <a:gd name="T4" fmla="*/ 1323 w 21600"/>
                      <a:gd name="T5" fmla="*/ 10800 h 21600"/>
                      <a:gd name="T6" fmla="*/ 10800 w 21600"/>
                      <a:gd name="T7" fmla="*/ 0 h 21600"/>
                      <a:gd name="T8" fmla="*/ 3123 w 21600"/>
                      <a:gd name="T9" fmla="*/ 3123 h 21600"/>
                      <a:gd name="T10" fmla="*/ 18477 w 21600"/>
                      <a:gd name="T11" fmla="*/ 18477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T8" t="T9" r="T10" b="T11"/>
                    <a:pathLst>
                      <a:path w="21600" h="21600">
                        <a:moveTo>
                          <a:pt x="0" y="0"/>
                        </a:moveTo>
                        <a:lnTo>
                          <a:pt x="2645" y="21600"/>
                        </a:lnTo>
                        <a:lnTo>
                          <a:pt x="18955" y="21600"/>
                        </a:lnTo>
                        <a:lnTo>
                          <a:pt x="2160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1"/>
                      </a:gs>
                      <a:gs pos="100000">
                        <a:schemeClr val="accent1">
                          <a:gamma/>
                          <a:shade val="46275"/>
                          <a:invGamma/>
                        </a:schemeClr>
                      </a:gs>
                    </a:gsLst>
                    <a:lin ang="0" scaled="1"/>
                  </a:gra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endParaRPr lang="pl-PL"/>
                  </a:p>
                </p:txBody>
              </p:sp>
            </p:grpSp>
            <p:sp>
              <p:nvSpPr>
                <p:cNvPr id="33836" name="Rectangle 44"/>
                <p:cNvSpPr>
                  <a:spLocks noChangeArrowheads="1"/>
                </p:cNvSpPr>
                <p:nvPr/>
              </p:nvSpPr>
              <p:spPr bwMode="auto">
                <a:xfrm>
                  <a:off x="433" y="1111"/>
                  <a:ext cx="874" cy="868"/>
                </a:xfrm>
                <a:prstGeom prst="rect">
                  <a:avLst/>
                </a:prstGeom>
                <a:gradFill rotWithShape="0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100000">
                      <a:schemeClr val="accent1"/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pl-PL"/>
                </a:p>
              </p:txBody>
            </p:sp>
            <p:sp>
              <p:nvSpPr>
                <p:cNvPr id="33837" name="Oval 45"/>
                <p:cNvSpPr>
                  <a:spLocks noChangeArrowheads="1"/>
                </p:cNvSpPr>
                <p:nvPr/>
              </p:nvSpPr>
              <p:spPr bwMode="auto">
                <a:xfrm>
                  <a:off x="484" y="1170"/>
                  <a:ext cx="772" cy="750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lIns="92075" tIns="46038" rIns="92075" bIns="46038" anchor="ctr"/>
                <a:lstStyle/>
                <a:p>
                  <a:pPr eaLnBrk="0" hangingPunct="0">
                    <a:spcBef>
                      <a:spcPct val="50000"/>
                    </a:spcBef>
                  </a:pPr>
                  <a:endParaRPr kumimoji="1" lang="pl-PL" sz="2400">
                    <a:latin typeface="Times New Roman" pitchFamily="18" charset="0"/>
                  </a:endParaRPr>
                </a:p>
              </p:txBody>
            </p:sp>
            <p:sp>
              <p:nvSpPr>
                <p:cNvPr id="33838" name="Oval 46"/>
                <p:cNvSpPr>
                  <a:spLocks noChangeArrowheads="1"/>
                </p:cNvSpPr>
                <p:nvPr/>
              </p:nvSpPr>
              <p:spPr bwMode="auto">
                <a:xfrm>
                  <a:off x="559" y="1241"/>
                  <a:ext cx="622" cy="608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lIns="92075" tIns="46038" rIns="92075" bIns="46038" anchor="ctr"/>
                <a:lstStyle/>
                <a:p>
                  <a:pPr eaLnBrk="0" hangingPunct="0">
                    <a:spcBef>
                      <a:spcPct val="50000"/>
                    </a:spcBef>
                  </a:pPr>
                  <a:endParaRPr kumimoji="1" lang="pl-PL" sz="2400">
                    <a:latin typeface="Times New Roman" pitchFamily="18" charset="0"/>
                  </a:endParaRPr>
                </a:p>
              </p:txBody>
            </p:sp>
            <p:sp>
              <p:nvSpPr>
                <p:cNvPr id="33839" name="Oval 47"/>
                <p:cNvSpPr>
                  <a:spLocks noChangeArrowheads="1"/>
                </p:cNvSpPr>
                <p:nvPr/>
              </p:nvSpPr>
              <p:spPr bwMode="auto">
                <a:xfrm>
                  <a:off x="624" y="1303"/>
                  <a:ext cx="492" cy="484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lIns="92075" tIns="46038" rIns="92075" bIns="46038" anchor="ctr"/>
                <a:lstStyle/>
                <a:p>
                  <a:pPr eaLnBrk="0" hangingPunct="0">
                    <a:spcBef>
                      <a:spcPct val="50000"/>
                    </a:spcBef>
                  </a:pPr>
                  <a:endParaRPr kumimoji="1" lang="pl-PL" sz="2400">
                    <a:latin typeface="Times New Roman" pitchFamily="18" charset="0"/>
                  </a:endParaRPr>
                </a:p>
              </p:txBody>
            </p:sp>
          </p:grpSp>
          <p:grpSp>
            <p:nvGrpSpPr>
              <p:cNvPr id="33840" name="Group 48"/>
              <p:cNvGrpSpPr>
                <a:grpSpLocks/>
              </p:cNvGrpSpPr>
              <p:nvPr/>
            </p:nvGrpSpPr>
            <p:grpSpPr bwMode="auto">
              <a:xfrm>
                <a:off x="634" y="1345"/>
                <a:ext cx="447" cy="402"/>
                <a:chOff x="634" y="1345"/>
                <a:chExt cx="447" cy="402"/>
              </a:xfrm>
            </p:grpSpPr>
            <p:sp>
              <p:nvSpPr>
                <p:cNvPr id="33841" name="Arc 49"/>
                <p:cNvSpPr>
                  <a:spLocks/>
                </p:cNvSpPr>
                <p:nvPr/>
              </p:nvSpPr>
              <p:spPr bwMode="auto">
                <a:xfrm>
                  <a:off x="856" y="1409"/>
                  <a:ext cx="34" cy="288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43200"/>
                    <a:gd name="T2" fmla="*/ 0 w 21600"/>
                    <a:gd name="T3" fmla="*/ 43200 h 43200"/>
                    <a:gd name="T4" fmla="*/ 0 w 21600"/>
                    <a:gd name="T5" fmla="*/ 21600 h 432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432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cubicBezTo>
                        <a:pt x="21600" y="33529"/>
                        <a:pt x="11929" y="43199"/>
                        <a:pt x="0" y="43200"/>
                      </a:cubicBezTo>
                    </a:path>
                    <a:path w="21600" h="432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cubicBezTo>
                        <a:pt x="21600" y="33529"/>
                        <a:pt x="11929" y="43199"/>
                        <a:pt x="0" y="432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pl-PL"/>
                </a:p>
              </p:txBody>
            </p:sp>
            <p:sp>
              <p:nvSpPr>
                <p:cNvPr id="33842" name="Arc 50"/>
                <p:cNvSpPr>
                  <a:spLocks/>
                </p:cNvSpPr>
                <p:nvPr/>
              </p:nvSpPr>
              <p:spPr bwMode="auto">
                <a:xfrm>
                  <a:off x="827" y="1409"/>
                  <a:ext cx="34" cy="288"/>
                </a:xfrm>
                <a:custGeom>
                  <a:avLst/>
                  <a:gdLst>
                    <a:gd name="G0" fmla="+- 21600 0 0"/>
                    <a:gd name="G1" fmla="+- 21600 0 0"/>
                    <a:gd name="G2" fmla="+- 21600 0 0"/>
                    <a:gd name="T0" fmla="*/ 21600 w 21600"/>
                    <a:gd name="T1" fmla="*/ 43200 h 43200"/>
                    <a:gd name="T2" fmla="*/ 21600 w 21600"/>
                    <a:gd name="T3" fmla="*/ 0 h 43200"/>
                    <a:gd name="T4" fmla="*/ 21600 w 21600"/>
                    <a:gd name="T5" fmla="*/ 21600 h 432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43200" fill="none" extrusionOk="0">
                      <a:moveTo>
                        <a:pt x="21600" y="43200"/>
                      </a:moveTo>
                      <a:cubicBezTo>
                        <a:pt x="9670" y="43200"/>
                        <a:pt x="0" y="33529"/>
                        <a:pt x="0" y="21600"/>
                      </a:cubicBezTo>
                      <a:cubicBezTo>
                        <a:pt x="-1" y="9670"/>
                        <a:pt x="9670" y="0"/>
                        <a:pt x="21599" y="0"/>
                      </a:cubicBezTo>
                    </a:path>
                    <a:path w="21600" h="43200" stroke="0" extrusionOk="0">
                      <a:moveTo>
                        <a:pt x="21600" y="43200"/>
                      </a:moveTo>
                      <a:cubicBezTo>
                        <a:pt x="9670" y="43200"/>
                        <a:pt x="0" y="33529"/>
                        <a:pt x="0" y="21600"/>
                      </a:cubicBezTo>
                      <a:cubicBezTo>
                        <a:pt x="-1" y="9670"/>
                        <a:pt x="9670" y="0"/>
                        <a:pt x="21599" y="0"/>
                      </a:cubicBezTo>
                      <a:lnTo>
                        <a:pt x="21600" y="2160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pl-PL"/>
                </a:p>
              </p:txBody>
            </p:sp>
            <p:sp>
              <p:nvSpPr>
                <p:cNvPr id="33843" name="AutoShape 51"/>
                <p:cNvSpPr>
                  <a:spLocks noChangeArrowheads="1"/>
                </p:cNvSpPr>
                <p:nvPr/>
              </p:nvSpPr>
              <p:spPr bwMode="auto">
                <a:xfrm>
                  <a:off x="798" y="1694"/>
                  <a:ext cx="122" cy="53"/>
                </a:xfrm>
                <a:prstGeom prst="roundRect">
                  <a:avLst>
                    <a:gd name="adj" fmla="val 49995"/>
                  </a:avLst>
                </a:prstGeom>
                <a:gradFill rotWithShape="0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5000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pl-PL"/>
                </a:p>
              </p:txBody>
            </p:sp>
            <p:sp>
              <p:nvSpPr>
                <p:cNvPr id="33844" name="Freeform 52"/>
                <p:cNvSpPr>
                  <a:spLocks/>
                </p:cNvSpPr>
                <p:nvPr/>
              </p:nvSpPr>
              <p:spPr bwMode="auto">
                <a:xfrm>
                  <a:off x="634" y="1467"/>
                  <a:ext cx="221" cy="230"/>
                </a:xfrm>
                <a:custGeom>
                  <a:avLst/>
                  <a:gdLst/>
                  <a:ahLst/>
                  <a:cxnLst>
                    <a:cxn ang="0">
                      <a:pos x="212" y="204"/>
                    </a:cxn>
                    <a:cxn ang="0">
                      <a:pos x="194" y="158"/>
                    </a:cxn>
                    <a:cxn ang="0">
                      <a:pos x="188" y="111"/>
                    </a:cxn>
                    <a:cxn ang="0">
                      <a:pos x="183" y="72"/>
                    </a:cxn>
                    <a:cxn ang="0">
                      <a:pos x="178" y="52"/>
                    </a:cxn>
                    <a:cxn ang="0">
                      <a:pos x="169" y="37"/>
                    </a:cxn>
                    <a:cxn ang="0">
                      <a:pos x="157" y="24"/>
                    </a:cxn>
                    <a:cxn ang="0">
                      <a:pos x="143" y="13"/>
                    </a:cxn>
                    <a:cxn ang="0">
                      <a:pos x="124" y="5"/>
                    </a:cxn>
                    <a:cxn ang="0">
                      <a:pos x="100" y="0"/>
                    </a:cxn>
                    <a:cxn ang="0">
                      <a:pos x="76" y="0"/>
                    </a:cxn>
                    <a:cxn ang="0">
                      <a:pos x="54" y="7"/>
                    </a:cxn>
                    <a:cxn ang="0">
                      <a:pos x="35" y="16"/>
                    </a:cxn>
                    <a:cxn ang="0">
                      <a:pos x="18" y="31"/>
                    </a:cxn>
                    <a:cxn ang="0">
                      <a:pos x="5" y="51"/>
                    </a:cxn>
                    <a:cxn ang="0">
                      <a:pos x="0" y="73"/>
                    </a:cxn>
                    <a:cxn ang="0">
                      <a:pos x="3" y="72"/>
                    </a:cxn>
                    <a:cxn ang="0">
                      <a:pos x="15" y="64"/>
                    </a:cxn>
                    <a:cxn ang="0">
                      <a:pos x="35" y="58"/>
                    </a:cxn>
                    <a:cxn ang="0">
                      <a:pos x="56" y="57"/>
                    </a:cxn>
                    <a:cxn ang="0">
                      <a:pos x="74" y="63"/>
                    </a:cxn>
                    <a:cxn ang="0">
                      <a:pos x="87" y="73"/>
                    </a:cxn>
                    <a:cxn ang="0">
                      <a:pos x="93" y="85"/>
                    </a:cxn>
                    <a:cxn ang="0">
                      <a:pos x="96" y="102"/>
                    </a:cxn>
                    <a:cxn ang="0">
                      <a:pos x="100" y="124"/>
                    </a:cxn>
                    <a:cxn ang="0">
                      <a:pos x="106" y="147"/>
                    </a:cxn>
                    <a:cxn ang="0">
                      <a:pos x="116" y="168"/>
                    </a:cxn>
                    <a:cxn ang="0">
                      <a:pos x="131" y="190"/>
                    </a:cxn>
                    <a:cxn ang="0">
                      <a:pos x="150" y="207"/>
                    </a:cxn>
                    <a:cxn ang="0">
                      <a:pos x="172" y="219"/>
                    </a:cxn>
                    <a:cxn ang="0">
                      <a:pos x="194" y="226"/>
                    </a:cxn>
                    <a:cxn ang="0">
                      <a:pos x="220" y="229"/>
                    </a:cxn>
                  </a:cxnLst>
                  <a:rect l="0" t="0" r="r" b="b"/>
                  <a:pathLst>
                    <a:path w="221" h="230">
                      <a:moveTo>
                        <a:pt x="220" y="229"/>
                      </a:moveTo>
                      <a:lnTo>
                        <a:pt x="212" y="204"/>
                      </a:lnTo>
                      <a:lnTo>
                        <a:pt x="202" y="180"/>
                      </a:lnTo>
                      <a:lnTo>
                        <a:pt x="194" y="158"/>
                      </a:lnTo>
                      <a:lnTo>
                        <a:pt x="190" y="136"/>
                      </a:lnTo>
                      <a:lnTo>
                        <a:pt x="188" y="111"/>
                      </a:lnTo>
                      <a:lnTo>
                        <a:pt x="185" y="85"/>
                      </a:lnTo>
                      <a:lnTo>
                        <a:pt x="183" y="72"/>
                      </a:lnTo>
                      <a:lnTo>
                        <a:pt x="181" y="61"/>
                      </a:lnTo>
                      <a:lnTo>
                        <a:pt x="178" y="52"/>
                      </a:lnTo>
                      <a:lnTo>
                        <a:pt x="173" y="43"/>
                      </a:lnTo>
                      <a:lnTo>
                        <a:pt x="169" y="37"/>
                      </a:lnTo>
                      <a:lnTo>
                        <a:pt x="164" y="30"/>
                      </a:lnTo>
                      <a:lnTo>
                        <a:pt x="157" y="24"/>
                      </a:lnTo>
                      <a:lnTo>
                        <a:pt x="150" y="18"/>
                      </a:lnTo>
                      <a:lnTo>
                        <a:pt x="143" y="13"/>
                      </a:lnTo>
                      <a:lnTo>
                        <a:pt x="134" y="9"/>
                      </a:lnTo>
                      <a:lnTo>
                        <a:pt x="124" y="5"/>
                      </a:lnTo>
                      <a:lnTo>
                        <a:pt x="112" y="2"/>
                      </a:lnTo>
                      <a:lnTo>
                        <a:pt x="100" y="0"/>
                      </a:lnTo>
                      <a:lnTo>
                        <a:pt x="88" y="0"/>
                      </a:lnTo>
                      <a:lnTo>
                        <a:pt x="76" y="0"/>
                      </a:lnTo>
                      <a:lnTo>
                        <a:pt x="65" y="2"/>
                      </a:lnTo>
                      <a:lnTo>
                        <a:pt x="54" y="7"/>
                      </a:lnTo>
                      <a:lnTo>
                        <a:pt x="45" y="10"/>
                      </a:lnTo>
                      <a:lnTo>
                        <a:pt x="35" y="16"/>
                      </a:lnTo>
                      <a:lnTo>
                        <a:pt x="25" y="24"/>
                      </a:lnTo>
                      <a:lnTo>
                        <a:pt x="18" y="31"/>
                      </a:lnTo>
                      <a:lnTo>
                        <a:pt x="11" y="41"/>
                      </a:lnTo>
                      <a:lnTo>
                        <a:pt x="5" y="51"/>
                      </a:lnTo>
                      <a:lnTo>
                        <a:pt x="1" y="63"/>
                      </a:lnTo>
                      <a:lnTo>
                        <a:pt x="0" y="73"/>
                      </a:lnTo>
                      <a:lnTo>
                        <a:pt x="0" y="79"/>
                      </a:lnTo>
                      <a:lnTo>
                        <a:pt x="3" y="72"/>
                      </a:lnTo>
                      <a:lnTo>
                        <a:pt x="8" y="67"/>
                      </a:lnTo>
                      <a:lnTo>
                        <a:pt x="15" y="64"/>
                      </a:lnTo>
                      <a:lnTo>
                        <a:pt x="25" y="60"/>
                      </a:lnTo>
                      <a:lnTo>
                        <a:pt x="35" y="58"/>
                      </a:lnTo>
                      <a:lnTo>
                        <a:pt x="46" y="57"/>
                      </a:lnTo>
                      <a:lnTo>
                        <a:pt x="56" y="57"/>
                      </a:lnTo>
                      <a:lnTo>
                        <a:pt x="67" y="60"/>
                      </a:lnTo>
                      <a:lnTo>
                        <a:pt x="74" y="63"/>
                      </a:lnTo>
                      <a:lnTo>
                        <a:pt x="81" y="67"/>
                      </a:lnTo>
                      <a:lnTo>
                        <a:pt x="87" y="73"/>
                      </a:lnTo>
                      <a:lnTo>
                        <a:pt x="91" y="78"/>
                      </a:lnTo>
                      <a:lnTo>
                        <a:pt x="93" y="85"/>
                      </a:lnTo>
                      <a:lnTo>
                        <a:pt x="95" y="92"/>
                      </a:lnTo>
                      <a:lnTo>
                        <a:pt x="96" y="102"/>
                      </a:lnTo>
                      <a:lnTo>
                        <a:pt x="98" y="112"/>
                      </a:lnTo>
                      <a:lnTo>
                        <a:pt x="100" y="124"/>
                      </a:lnTo>
                      <a:lnTo>
                        <a:pt x="103" y="135"/>
                      </a:lnTo>
                      <a:lnTo>
                        <a:pt x="106" y="147"/>
                      </a:lnTo>
                      <a:lnTo>
                        <a:pt x="111" y="158"/>
                      </a:lnTo>
                      <a:lnTo>
                        <a:pt x="116" y="168"/>
                      </a:lnTo>
                      <a:lnTo>
                        <a:pt x="123" y="180"/>
                      </a:lnTo>
                      <a:lnTo>
                        <a:pt x="131" y="190"/>
                      </a:lnTo>
                      <a:lnTo>
                        <a:pt x="140" y="199"/>
                      </a:lnTo>
                      <a:lnTo>
                        <a:pt x="150" y="207"/>
                      </a:lnTo>
                      <a:lnTo>
                        <a:pt x="163" y="215"/>
                      </a:lnTo>
                      <a:lnTo>
                        <a:pt x="172" y="219"/>
                      </a:lnTo>
                      <a:lnTo>
                        <a:pt x="183" y="223"/>
                      </a:lnTo>
                      <a:lnTo>
                        <a:pt x="194" y="226"/>
                      </a:lnTo>
                      <a:lnTo>
                        <a:pt x="207" y="228"/>
                      </a:lnTo>
                      <a:lnTo>
                        <a:pt x="220" y="229"/>
                      </a:lnTo>
                    </a:path>
                  </a:pathLst>
                </a:cu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pl-PL"/>
                </a:p>
              </p:txBody>
            </p:sp>
            <p:sp>
              <p:nvSpPr>
                <p:cNvPr id="33845" name="Freeform 53"/>
                <p:cNvSpPr>
                  <a:spLocks/>
                </p:cNvSpPr>
                <p:nvPr/>
              </p:nvSpPr>
              <p:spPr bwMode="auto">
                <a:xfrm>
                  <a:off x="859" y="1467"/>
                  <a:ext cx="222" cy="230"/>
                </a:xfrm>
                <a:custGeom>
                  <a:avLst/>
                  <a:gdLst/>
                  <a:ahLst/>
                  <a:cxnLst>
                    <a:cxn ang="0">
                      <a:pos x="7" y="204"/>
                    </a:cxn>
                    <a:cxn ang="0">
                      <a:pos x="25" y="158"/>
                    </a:cxn>
                    <a:cxn ang="0">
                      <a:pos x="31" y="111"/>
                    </a:cxn>
                    <a:cxn ang="0">
                      <a:pos x="36" y="72"/>
                    </a:cxn>
                    <a:cxn ang="0">
                      <a:pos x="41" y="52"/>
                    </a:cxn>
                    <a:cxn ang="0">
                      <a:pos x="50" y="37"/>
                    </a:cxn>
                    <a:cxn ang="0">
                      <a:pos x="62" y="24"/>
                    </a:cxn>
                    <a:cxn ang="0">
                      <a:pos x="77" y="13"/>
                    </a:cxn>
                    <a:cxn ang="0">
                      <a:pos x="96" y="5"/>
                    </a:cxn>
                    <a:cxn ang="0">
                      <a:pos x="120" y="0"/>
                    </a:cxn>
                    <a:cxn ang="0">
                      <a:pos x="143" y="0"/>
                    </a:cxn>
                    <a:cxn ang="0">
                      <a:pos x="165" y="7"/>
                    </a:cxn>
                    <a:cxn ang="0">
                      <a:pos x="184" y="16"/>
                    </a:cxn>
                    <a:cxn ang="0">
                      <a:pos x="201" y="31"/>
                    </a:cxn>
                    <a:cxn ang="0">
                      <a:pos x="215" y="51"/>
                    </a:cxn>
                    <a:cxn ang="0">
                      <a:pos x="221" y="73"/>
                    </a:cxn>
                    <a:cxn ang="0">
                      <a:pos x="217" y="72"/>
                    </a:cxn>
                    <a:cxn ang="0">
                      <a:pos x="205" y="64"/>
                    </a:cxn>
                    <a:cxn ang="0">
                      <a:pos x="184" y="58"/>
                    </a:cxn>
                    <a:cxn ang="0">
                      <a:pos x="164" y="57"/>
                    </a:cxn>
                    <a:cxn ang="0">
                      <a:pos x="145" y="63"/>
                    </a:cxn>
                    <a:cxn ang="0">
                      <a:pos x="132" y="73"/>
                    </a:cxn>
                    <a:cxn ang="0">
                      <a:pos x="127" y="85"/>
                    </a:cxn>
                    <a:cxn ang="0">
                      <a:pos x="123" y="102"/>
                    </a:cxn>
                    <a:cxn ang="0">
                      <a:pos x="120" y="124"/>
                    </a:cxn>
                    <a:cxn ang="0">
                      <a:pos x="113" y="147"/>
                    </a:cxn>
                    <a:cxn ang="0">
                      <a:pos x="104" y="168"/>
                    </a:cxn>
                    <a:cxn ang="0">
                      <a:pos x="89" y="190"/>
                    </a:cxn>
                    <a:cxn ang="0">
                      <a:pos x="69" y="207"/>
                    </a:cxn>
                    <a:cxn ang="0">
                      <a:pos x="47" y="219"/>
                    </a:cxn>
                    <a:cxn ang="0">
                      <a:pos x="25" y="226"/>
                    </a:cxn>
                    <a:cxn ang="0">
                      <a:pos x="0" y="229"/>
                    </a:cxn>
                  </a:cxnLst>
                  <a:rect l="0" t="0" r="r" b="b"/>
                  <a:pathLst>
                    <a:path w="222" h="230">
                      <a:moveTo>
                        <a:pt x="0" y="229"/>
                      </a:moveTo>
                      <a:lnTo>
                        <a:pt x="7" y="204"/>
                      </a:lnTo>
                      <a:lnTo>
                        <a:pt x="17" y="180"/>
                      </a:lnTo>
                      <a:lnTo>
                        <a:pt x="25" y="158"/>
                      </a:lnTo>
                      <a:lnTo>
                        <a:pt x="29" y="136"/>
                      </a:lnTo>
                      <a:lnTo>
                        <a:pt x="31" y="111"/>
                      </a:lnTo>
                      <a:lnTo>
                        <a:pt x="34" y="85"/>
                      </a:lnTo>
                      <a:lnTo>
                        <a:pt x="36" y="72"/>
                      </a:lnTo>
                      <a:lnTo>
                        <a:pt x="38" y="61"/>
                      </a:lnTo>
                      <a:lnTo>
                        <a:pt x="41" y="52"/>
                      </a:lnTo>
                      <a:lnTo>
                        <a:pt x="46" y="43"/>
                      </a:lnTo>
                      <a:lnTo>
                        <a:pt x="50" y="37"/>
                      </a:lnTo>
                      <a:lnTo>
                        <a:pt x="56" y="30"/>
                      </a:lnTo>
                      <a:lnTo>
                        <a:pt x="62" y="24"/>
                      </a:lnTo>
                      <a:lnTo>
                        <a:pt x="69" y="18"/>
                      </a:lnTo>
                      <a:lnTo>
                        <a:pt x="77" y="13"/>
                      </a:lnTo>
                      <a:lnTo>
                        <a:pt x="86" y="9"/>
                      </a:lnTo>
                      <a:lnTo>
                        <a:pt x="96" y="5"/>
                      </a:lnTo>
                      <a:lnTo>
                        <a:pt x="108" y="2"/>
                      </a:lnTo>
                      <a:lnTo>
                        <a:pt x="120" y="0"/>
                      </a:lnTo>
                      <a:lnTo>
                        <a:pt x="132" y="0"/>
                      </a:lnTo>
                      <a:lnTo>
                        <a:pt x="143" y="0"/>
                      </a:lnTo>
                      <a:lnTo>
                        <a:pt x="155" y="2"/>
                      </a:lnTo>
                      <a:lnTo>
                        <a:pt x="165" y="7"/>
                      </a:lnTo>
                      <a:lnTo>
                        <a:pt x="175" y="10"/>
                      </a:lnTo>
                      <a:lnTo>
                        <a:pt x="184" y="16"/>
                      </a:lnTo>
                      <a:lnTo>
                        <a:pt x="195" y="24"/>
                      </a:lnTo>
                      <a:lnTo>
                        <a:pt x="201" y="31"/>
                      </a:lnTo>
                      <a:lnTo>
                        <a:pt x="209" y="41"/>
                      </a:lnTo>
                      <a:lnTo>
                        <a:pt x="215" y="51"/>
                      </a:lnTo>
                      <a:lnTo>
                        <a:pt x="219" y="63"/>
                      </a:lnTo>
                      <a:lnTo>
                        <a:pt x="221" y="73"/>
                      </a:lnTo>
                      <a:lnTo>
                        <a:pt x="220" y="79"/>
                      </a:lnTo>
                      <a:lnTo>
                        <a:pt x="217" y="72"/>
                      </a:lnTo>
                      <a:lnTo>
                        <a:pt x="212" y="67"/>
                      </a:lnTo>
                      <a:lnTo>
                        <a:pt x="205" y="64"/>
                      </a:lnTo>
                      <a:lnTo>
                        <a:pt x="195" y="60"/>
                      </a:lnTo>
                      <a:lnTo>
                        <a:pt x="184" y="58"/>
                      </a:lnTo>
                      <a:lnTo>
                        <a:pt x="174" y="57"/>
                      </a:lnTo>
                      <a:lnTo>
                        <a:pt x="164" y="57"/>
                      </a:lnTo>
                      <a:lnTo>
                        <a:pt x="153" y="60"/>
                      </a:lnTo>
                      <a:lnTo>
                        <a:pt x="145" y="63"/>
                      </a:lnTo>
                      <a:lnTo>
                        <a:pt x="139" y="67"/>
                      </a:lnTo>
                      <a:lnTo>
                        <a:pt x="132" y="73"/>
                      </a:lnTo>
                      <a:lnTo>
                        <a:pt x="129" y="78"/>
                      </a:lnTo>
                      <a:lnTo>
                        <a:pt x="127" y="85"/>
                      </a:lnTo>
                      <a:lnTo>
                        <a:pt x="125" y="92"/>
                      </a:lnTo>
                      <a:lnTo>
                        <a:pt x="123" y="102"/>
                      </a:lnTo>
                      <a:lnTo>
                        <a:pt x="122" y="112"/>
                      </a:lnTo>
                      <a:lnTo>
                        <a:pt x="120" y="124"/>
                      </a:lnTo>
                      <a:lnTo>
                        <a:pt x="117" y="135"/>
                      </a:lnTo>
                      <a:lnTo>
                        <a:pt x="113" y="147"/>
                      </a:lnTo>
                      <a:lnTo>
                        <a:pt x="109" y="158"/>
                      </a:lnTo>
                      <a:lnTo>
                        <a:pt x="104" y="168"/>
                      </a:lnTo>
                      <a:lnTo>
                        <a:pt x="97" y="180"/>
                      </a:lnTo>
                      <a:lnTo>
                        <a:pt x="89" y="190"/>
                      </a:lnTo>
                      <a:lnTo>
                        <a:pt x="79" y="199"/>
                      </a:lnTo>
                      <a:lnTo>
                        <a:pt x="69" y="207"/>
                      </a:lnTo>
                      <a:lnTo>
                        <a:pt x="57" y="215"/>
                      </a:lnTo>
                      <a:lnTo>
                        <a:pt x="47" y="219"/>
                      </a:lnTo>
                      <a:lnTo>
                        <a:pt x="37" y="223"/>
                      </a:lnTo>
                      <a:lnTo>
                        <a:pt x="25" y="226"/>
                      </a:lnTo>
                      <a:lnTo>
                        <a:pt x="12" y="228"/>
                      </a:lnTo>
                      <a:lnTo>
                        <a:pt x="0" y="229"/>
                      </a:lnTo>
                    </a:path>
                  </a:pathLst>
                </a:cu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pl-PL"/>
                </a:p>
              </p:txBody>
            </p:sp>
            <p:sp>
              <p:nvSpPr>
                <p:cNvPr id="33846" name="Oval 54"/>
                <p:cNvSpPr>
                  <a:spLocks noChangeArrowheads="1"/>
                </p:cNvSpPr>
                <p:nvPr/>
              </p:nvSpPr>
              <p:spPr bwMode="auto">
                <a:xfrm>
                  <a:off x="829" y="1345"/>
                  <a:ext cx="56" cy="5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lIns="92075" tIns="46038" rIns="92075" bIns="46038" anchor="ctr"/>
                <a:lstStyle/>
                <a:p>
                  <a:pPr eaLnBrk="0" hangingPunct="0">
                    <a:spcBef>
                      <a:spcPct val="50000"/>
                    </a:spcBef>
                  </a:pPr>
                  <a:endParaRPr kumimoji="1" lang="pl-PL" sz="2400">
                    <a:latin typeface="Times New Roman" pitchFamily="18" charset="0"/>
                  </a:endParaRPr>
                </a:p>
              </p:txBody>
            </p:sp>
          </p:grpSp>
        </p:grpSp>
      </p:grpSp>
      <p:sp>
        <p:nvSpPr>
          <p:cNvPr id="33847" name="Rectangle 5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33848" name="Rectangle 5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053D8CAB-BEF4-4180-96BD-3F475EE854B0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95FE191-0E38-450C-8F58-26C81F26D6B8}" type="datetimeFigureOut">
              <a:rPr lang="pl-PL"/>
              <a:pPr/>
              <a:t>2015-07-02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00AB36-CE1E-4F5C-A92C-45F5C677E10F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9BEBB9-0283-4818-84E2-C61898D74039}" type="datetimeFigureOut">
              <a:rPr lang="pl-PL"/>
              <a:pPr/>
              <a:t>2015-07-02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9E4A5C-27E4-4CF4-ADA8-A2702A2BBDB8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1500188" y="1524000"/>
            <a:ext cx="3668712" cy="4714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5321300" y="1524000"/>
            <a:ext cx="3670300" cy="4714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B0FEF58-D1D1-42A3-BF63-8F04F61202C8}" type="datetimeFigureOut">
              <a:rPr lang="pl-PL"/>
              <a:pPr/>
              <a:t>2015-07-02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EF8EE1-1AB7-4358-A4F0-5AAE3DA5D757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BF21073-588E-489D-A394-BCC1348FBB6A}" type="datetimeFigureOut">
              <a:rPr lang="pl-PL"/>
              <a:pPr/>
              <a:t>2015-07-02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ED55E2-AC3B-4B2C-8979-729122E9E5B1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025F0D-E65B-4EAD-AD19-D51050BB870C}" type="datetimeFigureOut">
              <a:rPr lang="pl-PL"/>
              <a:pPr/>
              <a:t>2015-07-02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0EDD05-E9B9-44B8-B694-81EA44BB72F1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307F196-706B-4F28-92C6-EE34B63501C9}" type="datetimeFigureOut">
              <a:rPr lang="pl-PL"/>
              <a:pPr/>
              <a:t>2015-07-02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C00672-2197-488E-BF88-7D193EEAA71A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C0EF72A-BDDD-497A-BD23-EED5B14CB540}" type="datetimeFigureOut">
              <a:rPr lang="pl-PL"/>
              <a:pPr/>
              <a:t>2015-07-02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EBDCFE-2613-4FA9-B6CD-C9949B50FBFC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1B8C102-60B6-4069-BF8F-69EA1669DC1B}" type="datetimeFigureOut">
              <a:rPr lang="pl-PL"/>
              <a:pPr/>
              <a:t>2015-07-02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4C66C3-CBDE-4AE2-AE74-6FE4B7B364B1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726DCB9-B132-40B4-A677-CE2AD84A8DD5}" type="datetimeFigureOut">
              <a:rPr lang="pl-PL"/>
              <a:pPr/>
              <a:t>2015-07-02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C57874-DBA1-4E13-BE32-9263E2BEE587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7119938" y="228600"/>
            <a:ext cx="1871662" cy="6010275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1500188" y="228600"/>
            <a:ext cx="5467350" cy="6010275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5099C19-349B-4341-A241-792397867A7E}" type="datetimeFigureOut">
              <a:rPr lang="pl-PL"/>
              <a:pPr/>
              <a:t>2015-07-02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A9171B-8FF2-49DD-92AF-CD05DD64D9D3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770" name="Group 2"/>
          <p:cNvGrpSpPr>
            <a:grpSpLocks/>
          </p:cNvGrpSpPr>
          <p:nvPr/>
        </p:nvGrpSpPr>
        <p:grpSpPr bwMode="auto">
          <a:xfrm>
            <a:off x="0" y="-9525"/>
            <a:ext cx="1557338" cy="6878638"/>
            <a:chOff x="0" y="-6"/>
            <a:chExt cx="981" cy="4333"/>
          </a:xfrm>
        </p:grpSpPr>
        <p:sp>
          <p:nvSpPr>
            <p:cNvPr id="32771" name="Rectangle 3"/>
            <p:cNvSpPr>
              <a:spLocks noChangeArrowheads="1"/>
            </p:cNvSpPr>
            <p:nvPr/>
          </p:nvSpPr>
          <p:spPr bwMode="auto">
            <a:xfrm>
              <a:off x="453" y="2151"/>
              <a:ext cx="114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72" name="Rectangle 4"/>
            <p:cNvSpPr>
              <a:spLocks noChangeArrowheads="1"/>
            </p:cNvSpPr>
            <p:nvPr/>
          </p:nvSpPr>
          <p:spPr bwMode="auto">
            <a:xfrm>
              <a:off x="0" y="2151"/>
              <a:ext cx="221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</a:pPr>
              <a:endParaRPr kumimoji="1" lang="pl-PL" sz="2400">
                <a:latin typeface="Times New Roman" pitchFamily="18" charset="0"/>
              </a:endParaRPr>
            </a:p>
          </p:txBody>
        </p:sp>
        <p:sp>
          <p:nvSpPr>
            <p:cNvPr id="32773" name="Rectangle 5"/>
            <p:cNvSpPr>
              <a:spLocks noChangeArrowheads="1"/>
            </p:cNvSpPr>
            <p:nvPr/>
          </p:nvSpPr>
          <p:spPr bwMode="auto">
            <a:xfrm>
              <a:off x="222" y="2151"/>
              <a:ext cx="231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74" name="Rectangle 6"/>
            <p:cNvSpPr>
              <a:spLocks noChangeArrowheads="1"/>
            </p:cNvSpPr>
            <p:nvPr/>
          </p:nvSpPr>
          <p:spPr bwMode="auto">
            <a:xfrm>
              <a:off x="567" y="2160"/>
              <a:ext cx="204" cy="2161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</a:pPr>
              <a:endParaRPr kumimoji="1" lang="pl-PL" sz="2400">
                <a:latin typeface="Times New Roman" pitchFamily="18" charset="0"/>
              </a:endParaRPr>
            </a:p>
          </p:txBody>
        </p:sp>
        <p:sp>
          <p:nvSpPr>
            <p:cNvPr id="32775" name="Freeform 7"/>
            <p:cNvSpPr>
              <a:spLocks/>
            </p:cNvSpPr>
            <p:nvPr/>
          </p:nvSpPr>
          <p:spPr bwMode="auto">
            <a:xfrm>
              <a:off x="222" y="2636"/>
              <a:ext cx="344" cy="647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1"/>
                </a:cxn>
                <a:cxn ang="0">
                  <a:pos x="146" y="366"/>
                </a:cxn>
                <a:cxn ang="0">
                  <a:pos x="50" y="475"/>
                </a:cxn>
                <a:cxn ang="0">
                  <a:pos x="30" y="505"/>
                </a:cxn>
                <a:cxn ang="0">
                  <a:pos x="17" y="535"/>
                </a:cxn>
                <a:cxn ang="0">
                  <a:pos x="10" y="582"/>
                </a:cxn>
                <a:cxn ang="0">
                  <a:pos x="0" y="646"/>
                </a:cxn>
                <a:cxn ang="0">
                  <a:pos x="0" y="365"/>
                </a:cxn>
                <a:cxn ang="0">
                  <a:pos x="5" y="392"/>
                </a:cxn>
                <a:cxn ang="0">
                  <a:pos x="10" y="404"/>
                </a:cxn>
                <a:cxn ang="0">
                  <a:pos x="20" y="410"/>
                </a:cxn>
                <a:cxn ang="0">
                  <a:pos x="30" y="413"/>
                </a:cxn>
                <a:cxn ang="0">
                  <a:pos x="45" y="413"/>
                </a:cxn>
                <a:cxn ang="0">
                  <a:pos x="60" y="407"/>
                </a:cxn>
                <a:cxn ang="0">
                  <a:pos x="257" y="190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7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1"/>
                  </a:lnTo>
                  <a:lnTo>
                    <a:pt x="146" y="366"/>
                  </a:lnTo>
                  <a:lnTo>
                    <a:pt x="50" y="475"/>
                  </a:lnTo>
                  <a:lnTo>
                    <a:pt x="30" y="505"/>
                  </a:lnTo>
                  <a:lnTo>
                    <a:pt x="17" y="535"/>
                  </a:lnTo>
                  <a:lnTo>
                    <a:pt x="10" y="582"/>
                  </a:lnTo>
                  <a:lnTo>
                    <a:pt x="0" y="646"/>
                  </a:lnTo>
                  <a:lnTo>
                    <a:pt x="0" y="365"/>
                  </a:lnTo>
                  <a:lnTo>
                    <a:pt x="5" y="392"/>
                  </a:lnTo>
                  <a:lnTo>
                    <a:pt x="10" y="404"/>
                  </a:lnTo>
                  <a:lnTo>
                    <a:pt x="20" y="410"/>
                  </a:lnTo>
                  <a:lnTo>
                    <a:pt x="30" y="413"/>
                  </a:lnTo>
                  <a:lnTo>
                    <a:pt x="45" y="413"/>
                  </a:lnTo>
                  <a:lnTo>
                    <a:pt x="60" y="407"/>
                  </a:lnTo>
                  <a:lnTo>
                    <a:pt x="257" y="190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76" name="Freeform 8"/>
            <p:cNvSpPr>
              <a:spLocks/>
            </p:cNvSpPr>
            <p:nvPr/>
          </p:nvSpPr>
          <p:spPr bwMode="auto">
            <a:xfrm>
              <a:off x="222" y="2908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77" name="Freeform 9"/>
            <p:cNvSpPr>
              <a:spLocks/>
            </p:cNvSpPr>
            <p:nvPr/>
          </p:nvSpPr>
          <p:spPr bwMode="auto">
            <a:xfrm>
              <a:off x="222" y="3165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78" name="Freeform 10"/>
            <p:cNvSpPr>
              <a:spLocks/>
            </p:cNvSpPr>
            <p:nvPr/>
          </p:nvSpPr>
          <p:spPr bwMode="auto">
            <a:xfrm>
              <a:off x="222" y="3420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79" name="Freeform 11"/>
            <p:cNvSpPr>
              <a:spLocks/>
            </p:cNvSpPr>
            <p:nvPr/>
          </p:nvSpPr>
          <p:spPr bwMode="auto">
            <a:xfrm>
              <a:off x="222" y="3677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80" name="Freeform 12"/>
            <p:cNvSpPr>
              <a:spLocks/>
            </p:cNvSpPr>
            <p:nvPr/>
          </p:nvSpPr>
          <p:spPr bwMode="auto">
            <a:xfrm>
              <a:off x="301" y="3932"/>
              <a:ext cx="265" cy="392"/>
            </a:xfrm>
            <a:custGeom>
              <a:avLst/>
              <a:gdLst/>
              <a:ahLst/>
              <a:cxnLst>
                <a:cxn ang="0">
                  <a:pos x="264" y="52"/>
                </a:cxn>
                <a:cxn ang="0">
                  <a:pos x="264" y="194"/>
                </a:cxn>
                <a:cxn ang="0">
                  <a:pos x="256" y="188"/>
                </a:cxn>
                <a:cxn ang="0">
                  <a:pos x="236" y="188"/>
                </a:cxn>
                <a:cxn ang="0">
                  <a:pos x="221" y="194"/>
                </a:cxn>
                <a:cxn ang="0">
                  <a:pos x="205" y="209"/>
                </a:cxn>
                <a:cxn ang="0">
                  <a:pos x="162" y="261"/>
                </a:cxn>
                <a:cxn ang="0">
                  <a:pos x="66" y="366"/>
                </a:cxn>
                <a:cxn ang="0">
                  <a:pos x="45" y="391"/>
                </a:cxn>
                <a:cxn ang="0">
                  <a:pos x="0" y="391"/>
                </a:cxn>
                <a:cxn ang="0">
                  <a:pos x="178" y="190"/>
                </a:cxn>
                <a:cxn ang="0">
                  <a:pos x="218" y="138"/>
                </a:cxn>
                <a:cxn ang="0">
                  <a:pos x="233" y="111"/>
                </a:cxn>
                <a:cxn ang="0">
                  <a:pos x="246" y="84"/>
                </a:cxn>
                <a:cxn ang="0">
                  <a:pos x="256" y="39"/>
                </a:cxn>
                <a:cxn ang="0">
                  <a:pos x="264" y="0"/>
                </a:cxn>
                <a:cxn ang="0">
                  <a:pos x="264" y="117"/>
                </a:cxn>
              </a:cxnLst>
              <a:rect l="0" t="0" r="r" b="b"/>
              <a:pathLst>
                <a:path w="265" h="392">
                  <a:moveTo>
                    <a:pt x="264" y="52"/>
                  </a:moveTo>
                  <a:lnTo>
                    <a:pt x="264" y="194"/>
                  </a:lnTo>
                  <a:lnTo>
                    <a:pt x="256" y="188"/>
                  </a:lnTo>
                  <a:lnTo>
                    <a:pt x="236" y="188"/>
                  </a:lnTo>
                  <a:lnTo>
                    <a:pt x="221" y="194"/>
                  </a:lnTo>
                  <a:lnTo>
                    <a:pt x="205" y="209"/>
                  </a:lnTo>
                  <a:lnTo>
                    <a:pt x="162" y="261"/>
                  </a:lnTo>
                  <a:lnTo>
                    <a:pt x="66" y="366"/>
                  </a:lnTo>
                  <a:lnTo>
                    <a:pt x="45" y="391"/>
                  </a:lnTo>
                  <a:lnTo>
                    <a:pt x="0" y="391"/>
                  </a:lnTo>
                  <a:lnTo>
                    <a:pt x="178" y="190"/>
                  </a:lnTo>
                  <a:lnTo>
                    <a:pt x="218" y="138"/>
                  </a:lnTo>
                  <a:lnTo>
                    <a:pt x="233" y="111"/>
                  </a:lnTo>
                  <a:lnTo>
                    <a:pt x="246" y="84"/>
                  </a:lnTo>
                  <a:lnTo>
                    <a:pt x="256" y="39"/>
                  </a:lnTo>
                  <a:lnTo>
                    <a:pt x="264" y="0"/>
                  </a:lnTo>
                  <a:lnTo>
                    <a:pt x="264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81" name="Freeform 13"/>
            <p:cNvSpPr>
              <a:spLocks/>
            </p:cNvSpPr>
            <p:nvPr/>
          </p:nvSpPr>
          <p:spPr bwMode="auto">
            <a:xfrm>
              <a:off x="222" y="2366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82" name="Freeform 14"/>
            <p:cNvSpPr>
              <a:spLocks/>
            </p:cNvSpPr>
            <p:nvPr/>
          </p:nvSpPr>
          <p:spPr bwMode="auto">
            <a:xfrm>
              <a:off x="222" y="2151"/>
              <a:ext cx="346" cy="575"/>
            </a:xfrm>
            <a:custGeom>
              <a:avLst/>
              <a:gdLst/>
              <a:ahLst/>
              <a:cxnLst>
                <a:cxn ang="0">
                  <a:pos x="345" y="0"/>
                </a:cxn>
                <a:cxn ang="0">
                  <a:pos x="343" y="122"/>
                </a:cxn>
                <a:cxn ang="0">
                  <a:pos x="336" y="116"/>
                </a:cxn>
                <a:cxn ang="0">
                  <a:pos x="315" y="116"/>
                </a:cxn>
                <a:cxn ang="0">
                  <a:pos x="300" y="122"/>
                </a:cxn>
                <a:cxn ang="0">
                  <a:pos x="285" y="137"/>
                </a:cxn>
                <a:cxn ang="0">
                  <a:pos x="242" y="188"/>
                </a:cxn>
                <a:cxn ang="0">
                  <a:pos x="146" y="294"/>
                </a:cxn>
                <a:cxn ang="0">
                  <a:pos x="50" y="403"/>
                </a:cxn>
                <a:cxn ang="0">
                  <a:pos x="30" y="433"/>
                </a:cxn>
                <a:cxn ang="0">
                  <a:pos x="17" y="463"/>
                </a:cxn>
                <a:cxn ang="0">
                  <a:pos x="10" y="510"/>
                </a:cxn>
                <a:cxn ang="0">
                  <a:pos x="0" y="574"/>
                </a:cxn>
                <a:cxn ang="0">
                  <a:pos x="0" y="293"/>
                </a:cxn>
                <a:cxn ang="0">
                  <a:pos x="5" y="320"/>
                </a:cxn>
                <a:cxn ang="0">
                  <a:pos x="10" y="332"/>
                </a:cxn>
                <a:cxn ang="0">
                  <a:pos x="20" y="338"/>
                </a:cxn>
                <a:cxn ang="0">
                  <a:pos x="30" y="341"/>
                </a:cxn>
                <a:cxn ang="0">
                  <a:pos x="45" y="341"/>
                </a:cxn>
                <a:cxn ang="0">
                  <a:pos x="60" y="335"/>
                </a:cxn>
                <a:cxn ang="0">
                  <a:pos x="257" y="117"/>
                </a:cxn>
                <a:cxn ang="0">
                  <a:pos x="298" y="66"/>
                </a:cxn>
                <a:cxn ang="0">
                  <a:pos x="313" y="39"/>
                </a:cxn>
                <a:cxn ang="0">
                  <a:pos x="326" y="12"/>
                </a:cxn>
                <a:cxn ang="0">
                  <a:pos x="329" y="0"/>
                </a:cxn>
                <a:cxn ang="0">
                  <a:pos x="345" y="3"/>
                </a:cxn>
                <a:cxn ang="0">
                  <a:pos x="343" y="45"/>
                </a:cxn>
              </a:cxnLst>
              <a:rect l="0" t="0" r="r" b="b"/>
              <a:pathLst>
                <a:path w="346" h="575">
                  <a:moveTo>
                    <a:pt x="345" y="0"/>
                  </a:moveTo>
                  <a:lnTo>
                    <a:pt x="343" y="122"/>
                  </a:lnTo>
                  <a:lnTo>
                    <a:pt x="336" y="116"/>
                  </a:lnTo>
                  <a:lnTo>
                    <a:pt x="315" y="116"/>
                  </a:lnTo>
                  <a:lnTo>
                    <a:pt x="300" y="122"/>
                  </a:lnTo>
                  <a:lnTo>
                    <a:pt x="285" y="137"/>
                  </a:lnTo>
                  <a:lnTo>
                    <a:pt x="242" y="188"/>
                  </a:lnTo>
                  <a:lnTo>
                    <a:pt x="146" y="294"/>
                  </a:lnTo>
                  <a:lnTo>
                    <a:pt x="50" y="403"/>
                  </a:lnTo>
                  <a:lnTo>
                    <a:pt x="30" y="433"/>
                  </a:lnTo>
                  <a:lnTo>
                    <a:pt x="17" y="463"/>
                  </a:lnTo>
                  <a:lnTo>
                    <a:pt x="10" y="510"/>
                  </a:lnTo>
                  <a:lnTo>
                    <a:pt x="0" y="574"/>
                  </a:lnTo>
                  <a:lnTo>
                    <a:pt x="0" y="293"/>
                  </a:lnTo>
                  <a:lnTo>
                    <a:pt x="5" y="320"/>
                  </a:lnTo>
                  <a:lnTo>
                    <a:pt x="10" y="332"/>
                  </a:lnTo>
                  <a:lnTo>
                    <a:pt x="20" y="338"/>
                  </a:lnTo>
                  <a:lnTo>
                    <a:pt x="30" y="341"/>
                  </a:lnTo>
                  <a:lnTo>
                    <a:pt x="45" y="341"/>
                  </a:lnTo>
                  <a:lnTo>
                    <a:pt x="60" y="335"/>
                  </a:lnTo>
                  <a:lnTo>
                    <a:pt x="257" y="117"/>
                  </a:lnTo>
                  <a:lnTo>
                    <a:pt x="298" y="66"/>
                  </a:lnTo>
                  <a:lnTo>
                    <a:pt x="313" y="39"/>
                  </a:lnTo>
                  <a:lnTo>
                    <a:pt x="326" y="12"/>
                  </a:lnTo>
                  <a:lnTo>
                    <a:pt x="329" y="0"/>
                  </a:lnTo>
                  <a:lnTo>
                    <a:pt x="345" y="3"/>
                  </a:lnTo>
                  <a:lnTo>
                    <a:pt x="343" y="45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83" name="Rectangle 15"/>
            <p:cNvSpPr>
              <a:spLocks noChangeArrowheads="1"/>
            </p:cNvSpPr>
            <p:nvPr/>
          </p:nvSpPr>
          <p:spPr bwMode="auto">
            <a:xfrm>
              <a:off x="453" y="-3"/>
              <a:ext cx="114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84" name="Rectangle 16"/>
            <p:cNvSpPr>
              <a:spLocks noChangeArrowheads="1"/>
            </p:cNvSpPr>
            <p:nvPr/>
          </p:nvSpPr>
          <p:spPr bwMode="auto">
            <a:xfrm>
              <a:off x="0" y="-3"/>
              <a:ext cx="221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</a:pPr>
              <a:endParaRPr kumimoji="1" lang="pl-PL" sz="2400">
                <a:latin typeface="Times New Roman" pitchFamily="18" charset="0"/>
              </a:endParaRPr>
            </a:p>
          </p:txBody>
        </p:sp>
        <p:sp>
          <p:nvSpPr>
            <p:cNvPr id="32785" name="Rectangle 17"/>
            <p:cNvSpPr>
              <a:spLocks noChangeArrowheads="1"/>
            </p:cNvSpPr>
            <p:nvPr/>
          </p:nvSpPr>
          <p:spPr bwMode="auto">
            <a:xfrm>
              <a:off x="222" y="-3"/>
              <a:ext cx="231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86" name="Rectangle 18"/>
            <p:cNvSpPr>
              <a:spLocks noChangeArrowheads="1"/>
            </p:cNvSpPr>
            <p:nvPr/>
          </p:nvSpPr>
          <p:spPr bwMode="auto">
            <a:xfrm>
              <a:off x="567" y="-3"/>
              <a:ext cx="204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</a:pPr>
              <a:endParaRPr kumimoji="1" lang="pl-PL" sz="2400">
                <a:latin typeface="Times New Roman" pitchFamily="18" charset="0"/>
              </a:endParaRPr>
            </a:p>
          </p:txBody>
        </p:sp>
        <p:sp>
          <p:nvSpPr>
            <p:cNvPr id="32787" name="Freeform 19"/>
            <p:cNvSpPr>
              <a:spLocks/>
            </p:cNvSpPr>
            <p:nvPr/>
          </p:nvSpPr>
          <p:spPr bwMode="auto">
            <a:xfrm>
              <a:off x="222" y="497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88" name="Freeform 20"/>
            <p:cNvSpPr>
              <a:spLocks/>
            </p:cNvSpPr>
            <p:nvPr/>
          </p:nvSpPr>
          <p:spPr bwMode="auto">
            <a:xfrm>
              <a:off x="222" y="754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89" name="Freeform 21"/>
            <p:cNvSpPr>
              <a:spLocks/>
            </p:cNvSpPr>
            <p:nvPr/>
          </p:nvSpPr>
          <p:spPr bwMode="auto">
            <a:xfrm>
              <a:off x="222" y="1010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90" name="Freeform 22"/>
            <p:cNvSpPr>
              <a:spLocks/>
            </p:cNvSpPr>
            <p:nvPr/>
          </p:nvSpPr>
          <p:spPr bwMode="auto">
            <a:xfrm>
              <a:off x="222" y="1266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91" name="Freeform 23"/>
            <p:cNvSpPr>
              <a:spLocks/>
            </p:cNvSpPr>
            <p:nvPr/>
          </p:nvSpPr>
          <p:spPr bwMode="auto">
            <a:xfrm>
              <a:off x="222" y="1522"/>
              <a:ext cx="344" cy="647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1"/>
                </a:cxn>
                <a:cxn ang="0">
                  <a:pos x="146" y="366"/>
                </a:cxn>
                <a:cxn ang="0">
                  <a:pos x="50" y="475"/>
                </a:cxn>
                <a:cxn ang="0">
                  <a:pos x="30" y="505"/>
                </a:cxn>
                <a:cxn ang="0">
                  <a:pos x="17" y="535"/>
                </a:cxn>
                <a:cxn ang="0">
                  <a:pos x="10" y="582"/>
                </a:cxn>
                <a:cxn ang="0">
                  <a:pos x="0" y="646"/>
                </a:cxn>
                <a:cxn ang="0">
                  <a:pos x="0" y="365"/>
                </a:cxn>
                <a:cxn ang="0">
                  <a:pos x="5" y="392"/>
                </a:cxn>
                <a:cxn ang="0">
                  <a:pos x="10" y="404"/>
                </a:cxn>
                <a:cxn ang="0">
                  <a:pos x="20" y="410"/>
                </a:cxn>
                <a:cxn ang="0">
                  <a:pos x="30" y="413"/>
                </a:cxn>
                <a:cxn ang="0">
                  <a:pos x="45" y="413"/>
                </a:cxn>
                <a:cxn ang="0">
                  <a:pos x="60" y="407"/>
                </a:cxn>
                <a:cxn ang="0">
                  <a:pos x="257" y="190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7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1"/>
                  </a:lnTo>
                  <a:lnTo>
                    <a:pt x="146" y="366"/>
                  </a:lnTo>
                  <a:lnTo>
                    <a:pt x="50" y="475"/>
                  </a:lnTo>
                  <a:lnTo>
                    <a:pt x="30" y="505"/>
                  </a:lnTo>
                  <a:lnTo>
                    <a:pt x="17" y="535"/>
                  </a:lnTo>
                  <a:lnTo>
                    <a:pt x="10" y="582"/>
                  </a:lnTo>
                  <a:lnTo>
                    <a:pt x="0" y="646"/>
                  </a:lnTo>
                  <a:lnTo>
                    <a:pt x="0" y="365"/>
                  </a:lnTo>
                  <a:lnTo>
                    <a:pt x="5" y="392"/>
                  </a:lnTo>
                  <a:lnTo>
                    <a:pt x="10" y="404"/>
                  </a:lnTo>
                  <a:lnTo>
                    <a:pt x="20" y="410"/>
                  </a:lnTo>
                  <a:lnTo>
                    <a:pt x="30" y="413"/>
                  </a:lnTo>
                  <a:lnTo>
                    <a:pt x="45" y="413"/>
                  </a:lnTo>
                  <a:lnTo>
                    <a:pt x="60" y="407"/>
                  </a:lnTo>
                  <a:lnTo>
                    <a:pt x="257" y="190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92" name="Freeform 24"/>
            <p:cNvSpPr>
              <a:spLocks/>
            </p:cNvSpPr>
            <p:nvPr/>
          </p:nvSpPr>
          <p:spPr bwMode="auto">
            <a:xfrm>
              <a:off x="219" y="4178"/>
              <a:ext cx="349" cy="149"/>
            </a:xfrm>
            <a:custGeom>
              <a:avLst/>
              <a:gdLst/>
              <a:ahLst/>
              <a:cxnLst>
                <a:cxn ang="0">
                  <a:pos x="345" y="52"/>
                </a:cxn>
                <a:cxn ang="0">
                  <a:pos x="348" y="144"/>
                </a:cxn>
                <a:cxn ang="0">
                  <a:pos x="0" y="148"/>
                </a:cxn>
                <a:cxn ang="0">
                  <a:pos x="299" y="143"/>
                </a:cxn>
                <a:cxn ang="0">
                  <a:pos x="315" y="111"/>
                </a:cxn>
                <a:cxn ang="0">
                  <a:pos x="328" y="84"/>
                </a:cxn>
                <a:cxn ang="0">
                  <a:pos x="338" y="39"/>
                </a:cxn>
                <a:cxn ang="0">
                  <a:pos x="345" y="0"/>
                </a:cxn>
                <a:cxn ang="0">
                  <a:pos x="345" y="117"/>
                </a:cxn>
              </a:cxnLst>
              <a:rect l="0" t="0" r="r" b="b"/>
              <a:pathLst>
                <a:path w="349" h="149">
                  <a:moveTo>
                    <a:pt x="345" y="52"/>
                  </a:moveTo>
                  <a:lnTo>
                    <a:pt x="348" y="144"/>
                  </a:lnTo>
                  <a:lnTo>
                    <a:pt x="0" y="148"/>
                  </a:lnTo>
                  <a:lnTo>
                    <a:pt x="299" y="143"/>
                  </a:lnTo>
                  <a:lnTo>
                    <a:pt x="315" y="111"/>
                  </a:lnTo>
                  <a:lnTo>
                    <a:pt x="328" y="84"/>
                  </a:lnTo>
                  <a:lnTo>
                    <a:pt x="338" y="39"/>
                  </a:lnTo>
                  <a:lnTo>
                    <a:pt x="345" y="0"/>
                  </a:lnTo>
                  <a:lnTo>
                    <a:pt x="345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93" name="Freeform 25"/>
            <p:cNvSpPr>
              <a:spLocks/>
            </p:cNvSpPr>
            <p:nvPr/>
          </p:nvSpPr>
          <p:spPr bwMode="auto">
            <a:xfrm>
              <a:off x="222" y="211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94" name="Freeform 26"/>
            <p:cNvSpPr>
              <a:spLocks/>
            </p:cNvSpPr>
            <p:nvPr/>
          </p:nvSpPr>
          <p:spPr bwMode="auto">
            <a:xfrm>
              <a:off x="222" y="-3"/>
              <a:ext cx="346" cy="574"/>
            </a:xfrm>
            <a:custGeom>
              <a:avLst/>
              <a:gdLst/>
              <a:ahLst/>
              <a:cxnLst>
                <a:cxn ang="0">
                  <a:pos x="345" y="0"/>
                </a:cxn>
                <a:cxn ang="0">
                  <a:pos x="343" y="122"/>
                </a:cxn>
                <a:cxn ang="0">
                  <a:pos x="336" y="116"/>
                </a:cxn>
                <a:cxn ang="0">
                  <a:pos x="315" y="116"/>
                </a:cxn>
                <a:cxn ang="0">
                  <a:pos x="300" y="122"/>
                </a:cxn>
                <a:cxn ang="0">
                  <a:pos x="285" y="137"/>
                </a:cxn>
                <a:cxn ang="0">
                  <a:pos x="242" y="188"/>
                </a:cxn>
                <a:cxn ang="0">
                  <a:pos x="146" y="294"/>
                </a:cxn>
                <a:cxn ang="0">
                  <a:pos x="50" y="402"/>
                </a:cxn>
                <a:cxn ang="0">
                  <a:pos x="30" y="432"/>
                </a:cxn>
                <a:cxn ang="0">
                  <a:pos x="17" y="462"/>
                </a:cxn>
                <a:cxn ang="0">
                  <a:pos x="10" y="509"/>
                </a:cxn>
                <a:cxn ang="0">
                  <a:pos x="0" y="573"/>
                </a:cxn>
                <a:cxn ang="0">
                  <a:pos x="0" y="292"/>
                </a:cxn>
                <a:cxn ang="0">
                  <a:pos x="5" y="319"/>
                </a:cxn>
                <a:cxn ang="0">
                  <a:pos x="10" y="331"/>
                </a:cxn>
                <a:cxn ang="0">
                  <a:pos x="20" y="337"/>
                </a:cxn>
                <a:cxn ang="0">
                  <a:pos x="30" y="340"/>
                </a:cxn>
                <a:cxn ang="0">
                  <a:pos x="45" y="340"/>
                </a:cxn>
                <a:cxn ang="0">
                  <a:pos x="60" y="334"/>
                </a:cxn>
                <a:cxn ang="0">
                  <a:pos x="257" y="117"/>
                </a:cxn>
                <a:cxn ang="0">
                  <a:pos x="298" y="66"/>
                </a:cxn>
                <a:cxn ang="0">
                  <a:pos x="313" y="39"/>
                </a:cxn>
                <a:cxn ang="0">
                  <a:pos x="326" y="12"/>
                </a:cxn>
                <a:cxn ang="0">
                  <a:pos x="329" y="0"/>
                </a:cxn>
                <a:cxn ang="0">
                  <a:pos x="345" y="3"/>
                </a:cxn>
                <a:cxn ang="0">
                  <a:pos x="343" y="45"/>
                </a:cxn>
              </a:cxnLst>
              <a:rect l="0" t="0" r="r" b="b"/>
              <a:pathLst>
                <a:path w="346" h="574">
                  <a:moveTo>
                    <a:pt x="345" y="0"/>
                  </a:moveTo>
                  <a:lnTo>
                    <a:pt x="343" y="122"/>
                  </a:lnTo>
                  <a:lnTo>
                    <a:pt x="336" y="116"/>
                  </a:lnTo>
                  <a:lnTo>
                    <a:pt x="315" y="116"/>
                  </a:lnTo>
                  <a:lnTo>
                    <a:pt x="300" y="122"/>
                  </a:lnTo>
                  <a:lnTo>
                    <a:pt x="285" y="137"/>
                  </a:lnTo>
                  <a:lnTo>
                    <a:pt x="242" y="188"/>
                  </a:lnTo>
                  <a:lnTo>
                    <a:pt x="146" y="294"/>
                  </a:lnTo>
                  <a:lnTo>
                    <a:pt x="50" y="402"/>
                  </a:lnTo>
                  <a:lnTo>
                    <a:pt x="30" y="432"/>
                  </a:lnTo>
                  <a:lnTo>
                    <a:pt x="17" y="462"/>
                  </a:lnTo>
                  <a:lnTo>
                    <a:pt x="10" y="509"/>
                  </a:lnTo>
                  <a:lnTo>
                    <a:pt x="0" y="573"/>
                  </a:lnTo>
                  <a:lnTo>
                    <a:pt x="0" y="292"/>
                  </a:lnTo>
                  <a:lnTo>
                    <a:pt x="5" y="319"/>
                  </a:lnTo>
                  <a:lnTo>
                    <a:pt x="10" y="331"/>
                  </a:lnTo>
                  <a:lnTo>
                    <a:pt x="20" y="337"/>
                  </a:lnTo>
                  <a:lnTo>
                    <a:pt x="30" y="340"/>
                  </a:lnTo>
                  <a:lnTo>
                    <a:pt x="45" y="340"/>
                  </a:lnTo>
                  <a:lnTo>
                    <a:pt x="60" y="334"/>
                  </a:lnTo>
                  <a:lnTo>
                    <a:pt x="257" y="117"/>
                  </a:lnTo>
                  <a:lnTo>
                    <a:pt x="298" y="66"/>
                  </a:lnTo>
                  <a:lnTo>
                    <a:pt x="313" y="39"/>
                  </a:lnTo>
                  <a:lnTo>
                    <a:pt x="326" y="12"/>
                  </a:lnTo>
                  <a:lnTo>
                    <a:pt x="329" y="0"/>
                  </a:lnTo>
                  <a:lnTo>
                    <a:pt x="345" y="3"/>
                  </a:lnTo>
                  <a:lnTo>
                    <a:pt x="343" y="45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95" name="Freeform 27"/>
            <p:cNvSpPr>
              <a:spLocks/>
            </p:cNvSpPr>
            <p:nvPr/>
          </p:nvSpPr>
          <p:spPr bwMode="auto">
            <a:xfrm>
              <a:off x="224" y="-6"/>
              <a:ext cx="154" cy="294"/>
            </a:xfrm>
            <a:custGeom>
              <a:avLst/>
              <a:gdLst/>
              <a:ahLst/>
              <a:cxnLst>
                <a:cxn ang="0">
                  <a:pos x="153" y="3"/>
                </a:cxn>
                <a:cxn ang="0">
                  <a:pos x="50" y="122"/>
                </a:cxn>
                <a:cxn ang="0">
                  <a:pos x="30" y="152"/>
                </a:cxn>
                <a:cxn ang="0">
                  <a:pos x="17" y="182"/>
                </a:cxn>
                <a:cxn ang="0">
                  <a:pos x="10" y="229"/>
                </a:cxn>
                <a:cxn ang="0">
                  <a:pos x="0" y="293"/>
                </a:cxn>
                <a:cxn ang="0">
                  <a:pos x="0" y="12"/>
                </a:cxn>
                <a:cxn ang="0">
                  <a:pos x="5" y="39"/>
                </a:cxn>
                <a:cxn ang="0">
                  <a:pos x="10" y="51"/>
                </a:cxn>
                <a:cxn ang="0">
                  <a:pos x="20" y="57"/>
                </a:cxn>
                <a:cxn ang="0">
                  <a:pos x="30" y="60"/>
                </a:cxn>
                <a:cxn ang="0">
                  <a:pos x="45" y="60"/>
                </a:cxn>
                <a:cxn ang="0">
                  <a:pos x="60" y="54"/>
                </a:cxn>
                <a:cxn ang="0">
                  <a:pos x="110" y="0"/>
                </a:cxn>
              </a:cxnLst>
              <a:rect l="0" t="0" r="r" b="b"/>
              <a:pathLst>
                <a:path w="154" h="294">
                  <a:moveTo>
                    <a:pt x="153" y="3"/>
                  </a:moveTo>
                  <a:lnTo>
                    <a:pt x="50" y="122"/>
                  </a:lnTo>
                  <a:lnTo>
                    <a:pt x="30" y="152"/>
                  </a:lnTo>
                  <a:lnTo>
                    <a:pt x="17" y="182"/>
                  </a:lnTo>
                  <a:lnTo>
                    <a:pt x="10" y="229"/>
                  </a:lnTo>
                  <a:lnTo>
                    <a:pt x="0" y="293"/>
                  </a:lnTo>
                  <a:lnTo>
                    <a:pt x="0" y="12"/>
                  </a:lnTo>
                  <a:lnTo>
                    <a:pt x="5" y="39"/>
                  </a:lnTo>
                  <a:lnTo>
                    <a:pt x="10" y="51"/>
                  </a:lnTo>
                  <a:lnTo>
                    <a:pt x="20" y="57"/>
                  </a:lnTo>
                  <a:lnTo>
                    <a:pt x="30" y="60"/>
                  </a:lnTo>
                  <a:lnTo>
                    <a:pt x="45" y="60"/>
                  </a:lnTo>
                  <a:lnTo>
                    <a:pt x="60" y="54"/>
                  </a:lnTo>
                  <a:lnTo>
                    <a:pt x="110" y="0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96" name="Freeform 28"/>
            <p:cNvSpPr>
              <a:spLocks/>
            </p:cNvSpPr>
            <p:nvPr/>
          </p:nvSpPr>
          <p:spPr bwMode="auto">
            <a:xfrm>
              <a:off x="222" y="1796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97" name="Rectangle 29"/>
            <p:cNvSpPr>
              <a:spLocks noChangeArrowheads="1"/>
            </p:cNvSpPr>
            <p:nvPr/>
          </p:nvSpPr>
          <p:spPr bwMode="auto">
            <a:xfrm>
              <a:off x="771" y="0"/>
              <a:ext cx="210" cy="4319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98" name="Line 30"/>
            <p:cNvSpPr>
              <a:spLocks noChangeShapeType="1"/>
            </p:cNvSpPr>
            <p:nvPr/>
          </p:nvSpPr>
          <p:spPr bwMode="auto">
            <a:xfrm>
              <a:off x="135" y="0"/>
              <a:ext cx="0" cy="4319"/>
            </a:xfrm>
            <a:prstGeom prst="line">
              <a:avLst/>
            </a:prstGeom>
            <a:noFill/>
            <a:ln w="12700" cap="sq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  <p:sp>
          <p:nvSpPr>
            <p:cNvPr id="32799" name="Line 31"/>
            <p:cNvSpPr>
              <a:spLocks noChangeShapeType="1"/>
            </p:cNvSpPr>
            <p:nvPr/>
          </p:nvSpPr>
          <p:spPr bwMode="auto">
            <a:xfrm>
              <a:off x="645" y="0"/>
              <a:ext cx="0" cy="4319"/>
            </a:xfrm>
            <a:prstGeom prst="line">
              <a:avLst/>
            </a:prstGeom>
            <a:noFill/>
            <a:ln w="12700" cap="sq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pl-PL"/>
            </a:p>
          </p:txBody>
        </p:sp>
      </p:grpSp>
      <p:sp>
        <p:nvSpPr>
          <p:cNvPr id="32800" name="Rectangle 32"/>
          <p:cNvSpPr>
            <a:spLocks noGrp="1" noChangeArrowheads="1"/>
          </p:cNvSpPr>
          <p:nvPr>
            <p:ph type="title"/>
          </p:nvPr>
        </p:nvSpPr>
        <p:spPr bwMode="auto">
          <a:xfrm>
            <a:off x="1500188" y="228600"/>
            <a:ext cx="74914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 wzorca tytułu</a:t>
            </a:r>
          </a:p>
        </p:txBody>
      </p:sp>
      <p:sp>
        <p:nvSpPr>
          <p:cNvPr id="32801" name="Rectangle 3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00188" y="1524000"/>
            <a:ext cx="7491412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32802" name="Rectangle 3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447800" y="6324600"/>
            <a:ext cx="1409700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eaLnBrk="0" hangingPunct="0">
              <a:defRPr sz="1400">
                <a:latin typeface="+mj-lt"/>
              </a:defRPr>
            </a:lvl1pPr>
          </a:lstStyle>
          <a:p>
            <a:fld id="{5C1EBA38-7FD0-47E9-B843-348A1EDE76FB}" type="datetimeFigureOut">
              <a:rPr lang="pl-PL"/>
              <a:pPr/>
              <a:t>2015-07-02</a:t>
            </a:fld>
            <a:endParaRPr lang="pl-PL"/>
          </a:p>
        </p:txBody>
      </p:sp>
      <p:sp>
        <p:nvSpPr>
          <p:cNvPr id="32803" name="Rectangle 3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733800" y="63246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eaLnBrk="0" hangingPunct="0">
              <a:defRPr sz="1400">
                <a:latin typeface="+mj-lt"/>
              </a:defRPr>
            </a:lvl1pPr>
          </a:lstStyle>
          <a:p>
            <a:endParaRPr lang="pl-PL"/>
          </a:p>
        </p:txBody>
      </p:sp>
      <p:sp>
        <p:nvSpPr>
          <p:cNvPr id="32804" name="Rectangle 3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 eaLnBrk="0" hangingPunct="0">
              <a:defRPr sz="1400">
                <a:latin typeface="+mj-lt"/>
              </a:defRPr>
            </a:lvl1pPr>
          </a:lstStyle>
          <a:p>
            <a:fld id="{834FD4A0-D1B2-4EBA-B79E-9659CD41E4AE}" type="slidenum">
              <a:rPr lang="pl-PL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l"/>
        <a:defRPr kumimoji="1" sz="32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Char char="–"/>
        <a:defRPr kumimoji="1" sz="2800" b="1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kumimoji="1" sz="2400" b="1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–"/>
        <a:defRPr kumimoji="1" sz="2000" b="1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kumimoji="1" sz="2000" b="1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kumimoji="1" sz="2000" b="1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kumimoji="1" sz="2000" b="1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kumimoji="1" sz="2000" b="1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kumimoji="1" sz="2000" b="1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pl/url?sa=i&amp;rct=j&amp;q=&amp;esrc=s&amp;source=images&amp;cd=&amp;cad=rja&amp;uact=8&amp;ved=0CAcQjRw&amp;url=http://agnes76decoupage.blogspot.com/2013/09/zegary-drukuj.html&amp;ei=ybFbVeekJ-ex7AaXgIO4Ag&amp;bvm=bv.93756505,d.ZGU&amp;psig=AFQjCNEaEUL7hDyH8Bv9DLuagl6klYgNIg&amp;ust=1432158994991991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pl/url?sa=i&amp;rct=j&amp;q=&amp;esrc=s&amp;source=images&amp;cd=&amp;cad=rja&amp;uact=8&amp;ved=0CAcQjRw&amp;url=http://drineczki.pl/szklo/23-szklanki-typu-old-fashion&amp;ei=_7BbVZKPFZHB7AacioPoBA&amp;bvm=bv.93756505,d.ZGU&amp;psig=AFQjCNFTzHnRZ__AqBtEnOgNJS0YrlrVMg&amp;ust=1432158816784573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pl/url?sa=i&amp;rct=j&amp;q=&amp;esrc=s&amp;source=images&amp;cd=&amp;cad=rja&amp;uact=8&amp;ved=0CAcQjRw&amp;url=http://agnes76decoupage.blogspot.com/2013/09/zegary-drukuj.html&amp;ei=ybFbVeekJ-ex7AaXgIO4Ag&amp;bvm=bv.93756505,d.ZGU&amp;psig=AFQjCNEaEUL7hDyH8Bv9DLuagl6klYgNIg&amp;ust=1432158994991991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952744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 idx="4294967295"/>
          </p:nvPr>
        </p:nvSpPr>
        <p:spPr>
          <a:xfrm>
            <a:off x="827584" y="-171400"/>
            <a:ext cx="5040560" cy="1143000"/>
          </a:xfrm>
          <a:noFill/>
          <a:ln/>
        </p:spPr>
        <p:txBody>
          <a:bodyPr lIns="91440" tIns="45720" rIns="91440" bIns="45720" rtlCol="0" anchor="b">
            <a:noAutofit/>
          </a:bodyPr>
          <a:lstStyle/>
          <a:p>
            <a:pPr fontAlgn="auto">
              <a:spcAft>
                <a:spcPts val="0"/>
              </a:spcAft>
              <a:tabLst>
                <a:tab pos="3830638" algn="l"/>
              </a:tabLst>
              <a:defRPr/>
            </a:pPr>
            <a:r>
              <a:rPr kumimoji="0" lang="pl-PL" sz="4000" b="1" kern="1200" spc="50" dirty="0">
                <a:ln w="13335" cmpd="sng">
                  <a:solidFill>
                    <a:srgbClr val="C00000"/>
                  </a:solidFill>
                  <a:prstDash val="solid"/>
                </a:ln>
                <a:solidFill>
                  <a:srgbClr val="C00000"/>
                </a:solidFill>
                <a:ea typeface="+mj-ea"/>
                <a:cs typeface="+mj-cs"/>
              </a:rPr>
              <a:t>Wiersz dla babci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4294967295"/>
          </p:nvPr>
        </p:nvSpPr>
        <p:spPr>
          <a:xfrm>
            <a:off x="864096" y="885304"/>
            <a:ext cx="8964488" cy="3479800"/>
          </a:xfrm>
        </p:spPr>
        <p:txBody>
          <a:bodyPr lIns="91440" tIns="45720" rIns="91440" bIns="45720">
            <a:normAutofit/>
          </a:bodyPr>
          <a:lstStyle/>
          <a:p>
            <a:pPr marL="0" indent="0">
              <a:buFont typeface="Wingdings" pitchFamily="2" charset="2"/>
              <a:buNone/>
            </a:pPr>
            <a:r>
              <a:rPr lang="pl-PL" sz="3800" dirty="0">
                <a:solidFill>
                  <a:srgbClr val="002060"/>
                </a:solidFill>
                <a:latin typeface="+mj-lt"/>
              </a:rPr>
              <a:t>Babciu moja </a:t>
            </a:r>
            <a:r>
              <a:rPr lang="pl-PL" sz="3800" dirty="0" smtClean="0">
                <a:solidFill>
                  <a:srgbClr val="002060"/>
                </a:solidFill>
                <a:latin typeface="+mj-lt"/>
              </a:rPr>
              <a:t>miła,</a:t>
            </a:r>
            <a:br>
              <a:rPr lang="pl-PL" sz="3800" dirty="0" smtClean="0">
                <a:solidFill>
                  <a:srgbClr val="002060"/>
                </a:solidFill>
                <a:latin typeface="+mj-lt"/>
              </a:rPr>
            </a:br>
            <a:r>
              <a:rPr lang="pl-PL" sz="3800" dirty="0" smtClean="0">
                <a:solidFill>
                  <a:srgbClr val="002060"/>
                </a:solidFill>
                <a:latin typeface="+mj-lt"/>
              </a:rPr>
              <a:t>Babciu </a:t>
            </a:r>
            <a:r>
              <a:rPr lang="pl-PL" sz="3800" dirty="0">
                <a:solidFill>
                  <a:srgbClr val="002060"/>
                </a:solidFill>
                <a:latin typeface="+mj-lt"/>
              </a:rPr>
              <a:t>moja </a:t>
            </a:r>
            <a:r>
              <a:rPr lang="pl-PL" sz="3800" dirty="0" smtClean="0">
                <a:solidFill>
                  <a:srgbClr val="002060"/>
                </a:solidFill>
                <a:latin typeface="+mj-lt"/>
              </a:rPr>
              <a:t>słodka,</a:t>
            </a:r>
            <a:br>
              <a:rPr lang="pl-PL" sz="3800" dirty="0" smtClean="0">
                <a:solidFill>
                  <a:srgbClr val="002060"/>
                </a:solidFill>
                <a:latin typeface="+mj-lt"/>
              </a:rPr>
            </a:br>
            <a:r>
              <a:rPr lang="pl-PL" sz="3800" dirty="0" smtClean="0">
                <a:solidFill>
                  <a:srgbClr val="002060"/>
                </a:solidFill>
                <a:latin typeface="+mj-lt"/>
              </a:rPr>
              <a:t>Będę </a:t>
            </a:r>
            <a:r>
              <a:rPr lang="pl-PL" sz="3800" dirty="0">
                <a:solidFill>
                  <a:srgbClr val="002060"/>
                </a:solidFill>
                <a:latin typeface="+mj-lt"/>
              </a:rPr>
              <a:t>cię tuliła do serca </a:t>
            </a:r>
            <a:r>
              <a:rPr lang="pl-PL" sz="3800" dirty="0" smtClean="0">
                <a:solidFill>
                  <a:srgbClr val="002060"/>
                </a:solidFill>
                <a:latin typeface="+mj-lt"/>
              </a:rPr>
              <a:t>swego,</a:t>
            </a:r>
            <a:br>
              <a:rPr lang="pl-PL" sz="3800" dirty="0" smtClean="0">
                <a:solidFill>
                  <a:srgbClr val="002060"/>
                </a:solidFill>
                <a:latin typeface="+mj-lt"/>
              </a:rPr>
            </a:br>
            <a:r>
              <a:rPr lang="pl-PL" sz="3800" dirty="0" smtClean="0">
                <a:solidFill>
                  <a:srgbClr val="002060"/>
                </a:solidFill>
                <a:latin typeface="+mj-lt"/>
              </a:rPr>
              <a:t>Bo </a:t>
            </a:r>
            <a:r>
              <a:rPr lang="pl-PL" sz="3800" dirty="0">
                <a:solidFill>
                  <a:srgbClr val="002060"/>
                </a:solidFill>
                <a:latin typeface="+mj-lt"/>
              </a:rPr>
              <a:t>jesteś boska jak </a:t>
            </a:r>
            <a:r>
              <a:rPr lang="pl-PL" sz="3800" dirty="0" smtClean="0">
                <a:solidFill>
                  <a:srgbClr val="002060"/>
                </a:solidFill>
                <a:latin typeface="+mj-lt"/>
              </a:rPr>
              <a:t>twa szarlotka</a:t>
            </a:r>
            <a:r>
              <a:rPr lang="pl-PL" sz="3800" dirty="0">
                <a:solidFill>
                  <a:srgbClr val="002060"/>
                </a:solidFill>
                <a:latin typeface="+mj-lt"/>
              </a:rPr>
              <a:t>.</a:t>
            </a:r>
          </a:p>
          <a:p>
            <a:pPr marL="0" indent="0"/>
            <a:endParaRPr lang="pl-PL" sz="3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 idx="4294967295"/>
          </p:nvPr>
        </p:nvSpPr>
        <p:spPr>
          <a:xfrm>
            <a:off x="2123728" y="-234280"/>
            <a:ext cx="7056784" cy="1143000"/>
          </a:xfrm>
          <a:noFill/>
          <a:ln/>
        </p:spPr>
        <p:txBody>
          <a:bodyPr lIns="91440" tIns="45720" rIns="91440" bIns="45720" rtlCol="0" anchor="b">
            <a:noAutofit/>
          </a:bodyPr>
          <a:lstStyle/>
          <a:p>
            <a:pPr algn="ctr" fontAlgn="auto">
              <a:spcAft>
                <a:spcPts val="0"/>
              </a:spcAft>
              <a:tabLst>
                <a:tab pos="3830638" algn="l"/>
              </a:tabLst>
              <a:defRPr/>
            </a:pPr>
            <a:r>
              <a:rPr kumimoji="0" lang="pl-PL" sz="4000" b="1" kern="1200" spc="50" dirty="0">
                <a:ln w="13335" cmpd="sng">
                  <a:solidFill>
                    <a:srgbClr val="C00000"/>
                  </a:solidFill>
                  <a:prstDash val="solid"/>
                </a:ln>
                <a:solidFill>
                  <a:srgbClr val="C00000"/>
                </a:solidFill>
                <a:ea typeface="+mj-ea"/>
                <a:cs typeface="+mj-cs"/>
              </a:rPr>
              <a:t>Inny wiersz dla babci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4294967295"/>
          </p:nvPr>
        </p:nvSpPr>
        <p:spPr>
          <a:xfrm>
            <a:off x="1187624" y="836712"/>
            <a:ext cx="9145015" cy="4060825"/>
          </a:xfrm>
        </p:spPr>
        <p:txBody>
          <a:bodyPr lIns="91440" tIns="45720" rIns="91440" bIns="45720">
            <a:normAutofit/>
          </a:bodyPr>
          <a:lstStyle/>
          <a:p>
            <a:pPr marL="0" indent="0" algn="ctr">
              <a:buFont typeface="Wingdings" pitchFamily="2" charset="2"/>
              <a:buNone/>
            </a:pPr>
            <a:r>
              <a:rPr lang="pl-PL" sz="4000" dirty="0">
                <a:solidFill>
                  <a:srgbClr val="002060"/>
                </a:solidFill>
                <a:latin typeface="+mj-lt"/>
              </a:rPr>
              <a:t>Dzień Babci to </a:t>
            </a:r>
            <a:r>
              <a:rPr lang="pl-PL" sz="4000" dirty="0" smtClean="0">
                <a:solidFill>
                  <a:srgbClr val="002060"/>
                </a:solidFill>
                <a:latin typeface="+mj-lt"/>
              </a:rPr>
              <a:t>święto,</a:t>
            </a:r>
            <a:br>
              <a:rPr lang="pl-PL" sz="4000" dirty="0" smtClean="0">
                <a:solidFill>
                  <a:srgbClr val="002060"/>
                </a:solidFill>
                <a:latin typeface="+mj-lt"/>
              </a:rPr>
            </a:br>
            <a:r>
              <a:rPr lang="pl-PL" sz="4000" dirty="0" smtClean="0">
                <a:solidFill>
                  <a:srgbClr val="002060"/>
                </a:solidFill>
                <a:latin typeface="+mj-lt"/>
              </a:rPr>
              <a:t>Dzień </a:t>
            </a:r>
            <a:r>
              <a:rPr lang="pl-PL" sz="4000" dirty="0">
                <a:solidFill>
                  <a:srgbClr val="002060"/>
                </a:solidFill>
                <a:latin typeface="+mj-lt"/>
              </a:rPr>
              <a:t>Babci to raj, </a:t>
            </a:r>
            <a:r>
              <a:rPr lang="pl-PL" sz="4000" dirty="0" smtClean="0">
                <a:solidFill>
                  <a:srgbClr val="002060"/>
                </a:solidFill>
                <a:latin typeface="+mj-lt"/>
              </a:rPr>
              <a:t/>
            </a:r>
            <a:br>
              <a:rPr lang="pl-PL" sz="4000" dirty="0" smtClean="0">
                <a:solidFill>
                  <a:srgbClr val="002060"/>
                </a:solidFill>
                <a:latin typeface="+mj-lt"/>
              </a:rPr>
            </a:br>
            <a:r>
              <a:rPr lang="pl-PL" sz="4000" dirty="0" smtClean="0">
                <a:solidFill>
                  <a:srgbClr val="002060"/>
                </a:solidFill>
                <a:latin typeface="+mj-lt"/>
              </a:rPr>
              <a:t>żyj </a:t>
            </a:r>
            <a:r>
              <a:rPr lang="pl-PL" sz="4000" dirty="0">
                <a:solidFill>
                  <a:srgbClr val="002060"/>
                </a:solidFill>
                <a:latin typeface="+mj-lt"/>
              </a:rPr>
              <a:t>babciu ma miła, </a:t>
            </a:r>
            <a:r>
              <a:rPr lang="pl-PL" sz="4000" dirty="0" smtClean="0">
                <a:solidFill>
                  <a:srgbClr val="002060"/>
                </a:solidFill>
                <a:latin typeface="+mj-lt"/>
              </a:rPr>
              <a:t/>
            </a:r>
            <a:br>
              <a:rPr lang="pl-PL" sz="4000" dirty="0" smtClean="0">
                <a:solidFill>
                  <a:srgbClr val="002060"/>
                </a:solidFill>
                <a:latin typeface="+mj-lt"/>
              </a:rPr>
            </a:br>
            <a:r>
              <a:rPr lang="pl-PL" sz="4000" dirty="0" smtClean="0">
                <a:solidFill>
                  <a:srgbClr val="002060"/>
                </a:solidFill>
                <a:latin typeface="+mj-lt"/>
              </a:rPr>
              <a:t>bo </a:t>
            </a:r>
            <a:r>
              <a:rPr lang="pl-PL" sz="4000" dirty="0">
                <a:solidFill>
                  <a:srgbClr val="002060"/>
                </a:solidFill>
                <a:latin typeface="+mj-lt"/>
              </a:rPr>
              <a:t>twe życie to maj.</a:t>
            </a:r>
          </a:p>
          <a:p>
            <a:pPr marL="0" indent="0"/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 idx="4294967295"/>
          </p:nvPr>
        </p:nvSpPr>
        <p:spPr>
          <a:xfrm>
            <a:off x="882328" y="188640"/>
            <a:ext cx="5777904" cy="943053"/>
          </a:xfrm>
          <a:noFill/>
          <a:ln/>
        </p:spPr>
        <p:txBody>
          <a:bodyPr lIns="91440" tIns="45720" rIns="91440" bIns="45720" rtlCol="0" anchor="b">
            <a:noAutofit/>
          </a:bodyPr>
          <a:lstStyle/>
          <a:p>
            <a:pPr algn="ctr" fontAlgn="auto">
              <a:spcAft>
                <a:spcPts val="0"/>
              </a:spcAft>
              <a:tabLst>
                <a:tab pos="3830638" algn="l"/>
              </a:tabLst>
              <a:defRPr/>
            </a:pPr>
            <a:r>
              <a:rPr kumimoji="0" lang="pl-PL" sz="4000" b="1" kern="1200" spc="50" dirty="0">
                <a:ln w="13335" cmpd="sng">
                  <a:solidFill>
                    <a:srgbClr val="C00000"/>
                  </a:solidFill>
                  <a:prstDash val="solid"/>
                </a:ln>
                <a:solidFill>
                  <a:srgbClr val="C00000"/>
                </a:solidFill>
                <a:ea typeface="+mj-ea"/>
                <a:cs typeface="+mj-cs"/>
              </a:rPr>
              <a:t>Wiersz dla dziadka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4294967295"/>
          </p:nvPr>
        </p:nvSpPr>
        <p:spPr>
          <a:xfrm>
            <a:off x="251520" y="980728"/>
            <a:ext cx="7438281" cy="3845099"/>
          </a:xfrm>
        </p:spPr>
        <p:txBody>
          <a:bodyPr lIns="91440" tIns="45720" rIns="91440" bIns="45720">
            <a:normAutofit/>
          </a:bodyPr>
          <a:lstStyle/>
          <a:p>
            <a:pPr marL="0" indent="0" algn="ctr">
              <a:buFont typeface="Wingdings" pitchFamily="2" charset="2"/>
              <a:buNone/>
            </a:pPr>
            <a:r>
              <a:rPr lang="pl-PL" sz="4000" dirty="0">
                <a:solidFill>
                  <a:srgbClr val="002060"/>
                </a:solidFill>
                <a:latin typeface="+mj-lt"/>
              </a:rPr>
              <a:t>Dziadku mój </a:t>
            </a:r>
            <a:r>
              <a:rPr lang="pl-PL" sz="4000" dirty="0" smtClean="0">
                <a:solidFill>
                  <a:srgbClr val="002060"/>
                </a:solidFill>
                <a:latin typeface="+mj-lt"/>
              </a:rPr>
              <a:t>kochany,</a:t>
            </a:r>
            <a:br>
              <a:rPr lang="pl-PL" sz="4000" dirty="0" smtClean="0">
                <a:solidFill>
                  <a:srgbClr val="002060"/>
                </a:solidFill>
                <a:latin typeface="+mj-lt"/>
              </a:rPr>
            </a:br>
            <a:r>
              <a:rPr lang="pl-PL" sz="4000" dirty="0" smtClean="0">
                <a:solidFill>
                  <a:srgbClr val="002060"/>
                </a:solidFill>
                <a:latin typeface="+mj-lt"/>
              </a:rPr>
              <a:t>żyj </a:t>
            </a:r>
            <a:r>
              <a:rPr lang="pl-PL" sz="4000" dirty="0">
                <a:solidFill>
                  <a:srgbClr val="002060"/>
                </a:solidFill>
                <a:latin typeface="+mj-lt"/>
              </a:rPr>
              <a:t>nam długie </a:t>
            </a:r>
            <a:r>
              <a:rPr lang="pl-PL" sz="4000" dirty="0" smtClean="0">
                <a:solidFill>
                  <a:srgbClr val="002060"/>
                </a:solidFill>
                <a:latin typeface="+mj-lt"/>
              </a:rPr>
              <a:t>lata,</a:t>
            </a:r>
            <a:br>
              <a:rPr lang="pl-PL" sz="4000" dirty="0" smtClean="0">
                <a:solidFill>
                  <a:srgbClr val="002060"/>
                </a:solidFill>
                <a:latin typeface="+mj-lt"/>
              </a:rPr>
            </a:br>
            <a:r>
              <a:rPr lang="pl-PL" sz="4000" dirty="0" smtClean="0">
                <a:solidFill>
                  <a:srgbClr val="002060"/>
                </a:solidFill>
                <a:latin typeface="+mj-lt"/>
              </a:rPr>
              <a:t>jak </a:t>
            </a:r>
            <a:r>
              <a:rPr lang="pl-PL" sz="4000" dirty="0">
                <a:solidFill>
                  <a:srgbClr val="002060"/>
                </a:solidFill>
                <a:latin typeface="+mj-lt"/>
              </a:rPr>
              <a:t>rzeki i </a:t>
            </a:r>
            <a:r>
              <a:rPr lang="pl-PL" sz="4000" dirty="0" smtClean="0">
                <a:solidFill>
                  <a:srgbClr val="002060"/>
                </a:solidFill>
                <a:latin typeface="+mj-lt"/>
              </a:rPr>
              <a:t>oceany,</a:t>
            </a:r>
            <a:br>
              <a:rPr lang="pl-PL" sz="4000" dirty="0" smtClean="0">
                <a:solidFill>
                  <a:srgbClr val="002060"/>
                </a:solidFill>
                <a:latin typeface="+mj-lt"/>
              </a:rPr>
            </a:br>
            <a:r>
              <a:rPr lang="pl-PL" sz="4000" dirty="0" smtClean="0">
                <a:solidFill>
                  <a:srgbClr val="002060"/>
                </a:solidFill>
                <a:latin typeface="+mj-lt"/>
              </a:rPr>
              <a:t>bo </a:t>
            </a:r>
            <a:r>
              <a:rPr lang="pl-PL" sz="4000" dirty="0">
                <a:solidFill>
                  <a:srgbClr val="002060"/>
                </a:solidFill>
                <a:latin typeface="+mj-lt"/>
              </a:rPr>
              <a:t>twe życie to dar świata.</a:t>
            </a:r>
          </a:p>
          <a:p>
            <a:pPr marL="0" indent="0"/>
            <a:endParaRPr lang="pl-PL" sz="4000" dirty="0">
              <a:solidFill>
                <a:srgbClr val="002060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 idx="4294967295"/>
          </p:nvPr>
        </p:nvSpPr>
        <p:spPr>
          <a:xfrm>
            <a:off x="2987824" y="332656"/>
            <a:ext cx="5724129" cy="1143000"/>
          </a:xfrm>
          <a:noFill/>
          <a:ln/>
        </p:spPr>
        <p:txBody>
          <a:bodyPr lIns="91440" tIns="45720" rIns="91440" bIns="45720" rtlCol="0" anchor="b">
            <a:noAutofit/>
          </a:bodyPr>
          <a:lstStyle/>
          <a:p>
            <a:pPr algn="ctr" fontAlgn="auto">
              <a:spcAft>
                <a:spcPts val="0"/>
              </a:spcAft>
              <a:tabLst>
                <a:tab pos="3830638" algn="l"/>
              </a:tabLst>
              <a:defRPr/>
            </a:pPr>
            <a:r>
              <a:rPr kumimoji="0" lang="pl-PL" sz="4000" b="1" kern="1200" spc="50" dirty="0">
                <a:ln w="13335" cmpd="sng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a typeface="+mj-ea"/>
                <a:cs typeface="+mj-cs"/>
              </a:rPr>
              <a:t>Inny wiersz dla dziadka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4294967295"/>
          </p:nvPr>
        </p:nvSpPr>
        <p:spPr>
          <a:xfrm>
            <a:off x="3491880" y="1556792"/>
            <a:ext cx="5184576" cy="3744416"/>
          </a:xfr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1440" tIns="45720" rIns="91440" bIns="45720">
            <a:normAutofit/>
          </a:bodyPr>
          <a:lstStyle/>
          <a:p>
            <a:pPr marL="0" indent="0" algn="ctr">
              <a:lnSpc>
                <a:spcPct val="90000"/>
              </a:lnSpc>
              <a:buFont typeface="Wingdings" pitchFamily="2" charset="2"/>
              <a:buNone/>
            </a:pPr>
            <a:r>
              <a:rPr lang="pl-PL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Mój dziadek jest </a:t>
            </a:r>
            <a:r>
              <a:rPr lang="pl-PL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świetny,</a:t>
            </a:r>
            <a:br>
              <a:rPr lang="pl-PL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</a:br>
            <a:r>
              <a:rPr lang="pl-PL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ma </a:t>
            </a:r>
            <a:r>
              <a:rPr lang="pl-PL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motor i </a:t>
            </a:r>
            <a:r>
              <a:rPr lang="pl-PL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gra.</a:t>
            </a:r>
            <a:br>
              <a:rPr lang="pl-PL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</a:br>
            <a:r>
              <a:rPr lang="pl-PL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Gitara </a:t>
            </a:r>
            <a:r>
              <a:rPr lang="pl-PL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mu </a:t>
            </a:r>
            <a:r>
              <a:rPr lang="pl-PL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służy,</a:t>
            </a:r>
            <a:br>
              <a:rPr lang="pl-PL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</a:br>
            <a:r>
              <a:rPr lang="pl-PL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i </a:t>
            </a:r>
            <a:r>
              <a:rPr lang="pl-PL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przecież mnie </a:t>
            </a:r>
            <a:r>
              <a:rPr lang="pl-PL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ma.</a:t>
            </a:r>
            <a:br>
              <a:rPr lang="pl-PL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</a:br>
            <a:r>
              <a:rPr lang="pl-PL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Sto </a:t>
            </a:r>
            <a:r>
              <a:rPr lang="pl-PL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latek ci </a:t>
            </a:r>
            <a:r>
              <a:rPr lang="pl-PL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życzę,</a:t>
            </a:r>
            <a:br>
              <a:rPr lang="pl-PL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</a:br>
            <a:r>
              <a:rPr lang="pl-PL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uśmiechu </a:t>
            </a:r>
            <a:r>
              <a:rPr lang="pl-PL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i szczęścia </a:t>
            </a:r>
            <a:r>
              <a:rPr lang="pl-PL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łez,</a:t>
            </a:r>
            <a:br>
              <a:rPr lang="pl-PL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</a:br>
            <a:r>
              <a:rPr lang="pl-PL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bądź </a:t>
            </a:r>
            <a:r>
              <a:rPr lang="pl-PL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dla mnie i świata, </a:t>
            </a:r>
            <a:r>
              <a:rPr lang="pl-PL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/>
            </a:r>
            <a:br>
              <a:rPr lang="pl-PL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</a:br>
            <a:r>
              <a:rPr lang="pl-PL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bez </a:t>
            </a:r>
            <a:r>
              <a:rPr lang="pl-PL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ciebie smutno jest.</a:t>
            </a:r>
          </a:p>
          <a:p>
            <a:pPr marL="0" indent="0">
              <a:lnSpc>
                <a:spcPct val="90000"/>
              </a:lnSpc>
            </a:pPr>
            <a:endParaRPr lang="pl-PL" sz="3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576" y="2564433"/>
            <a:ext cx="7491412" cy="4897015"/>
          </a:xfrm>
        </p:spPr>
        <p:txBody>
          <a:bodyPr/>
          <a:lstStyle/>
          <a:p>
            <a:pPr marL="457200" indent="-457200">
              <a:buFont typeface="Wingdings" pitchFamily="2" charset="2"/>
              <a:buNone/>
            </a:pPr>
            <a:r>
              <a:rPr lang="pl-PL" sz="2400" u="sng" dirty="0">
                <a:solidFill>
                  <a:srgbClr val="002060"/>
                </a:solidFill>
                <a:latin typeface="+mj-lt"/>
              </a:rPr>
              <a:t>Wykonanie:</a:t>
            </a:r>
          </a:p>
          <a:p>
            <a:pPr marL="0" indent="0">
              <a:buNone/>
            </a:pPr>
            <a:r>
              <a:rPr lang="pl-PL" dirty="0" smtClean="0">
                <a:solidFill>
                  <a:srgbClr val="002060"/>
                </a:solidFill>
                <a:latin typeface="+mj-lt"/>
              </a:rPr>
              <a:t>Odmierz </a:t>
            </a:r>
            <a:r>
              <a:rPr lang="pl-PL" dirty="0">
                <a:solidFill>
                  <a:srgbClr val="002060"/>
                </a:solidFill>
                <a:latin typeface="+mj-lt"/>
              </a:rPr>
              <a:t>pół litra wrzącej wody</a:t>
            </a:r>
          </a:p>
          <a:p>
            <a:pPr marL="457200" indent="-457200">
              <a:buFont typeface="Arial" charset="0"/>
              <a:buNone/>
            </a:pPr>
            <a:endParaRPr lang="pl-PL" sz="1800" b="0" dirty="0"/>
          </a:p>
          <a:p>
            <a:pPr marL="457200" indent="-457200">
              <a:buFont typeface="Arial" charset="0"/>
              <a:buNone/>
            </a:pPr>
            <a:r>
              <a:rPr lang="pl-PL" b="0" dirty="0"/>
              <a:t>                      </a:t>
            </a:r>
            <a:r>
              <a:rPr lang="pl-PL" b="0" dirty="0" smtClean="0"/>
              <a:t>  </a:t>
            </a:r>
            <a:r>
              <a:rPr lang="pl-PL" sz="2800" b="0" dirty="0" smtClean="0"/>
              <a:t>lit</a:t>
            </a:r>
            <a:endParaRPr lang="pl-PL" sz="1600" b="0" dirty="0"/>
          </a:p>
          <a:p>
            <a:pPr marL="457200" indent="-457200">
              <a:buFont typeface="Arial" charset="0"/>
              <a:buNone/>
            </a:pPr>
            <a:endParaRPr lang="pl-PL" b="0" dirty="0"/>
          </a:p>
        </p:txBody>
      </p:sp>
      <p:sp>
        <p:nvSpPr>
          <p:cNvPr id="22533" name="AutoShape 5" descr="Znalezione obrazy dla zapytania miarka litrowa"/>
          <p:cNvSpPr>
            <a:spLocks noChangeAspect="1" noChangeArrowheads="1"/>
          </p:cNvSpPr>
          <p:nvPr/>
        </p:nvSpPr>
        <p:spPr bwMode="auto">
          <a:xfrm>
            <a:off x="53975" y="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pl-PL"/>
          </a:p>
        </p:txBody>
      </p:sp>
      <p:sp>
        <p:nvSpPr>
          <p:cNvPr id="22535" name="AutoShape 7" descr="Znalezione obrazy dla zapytania miarka litrowa"/>
          <p:cNvSpPr>
            <a:spLocks noChangeAspect="1" noChangeArrowheads="1"/>
          </p:cNvSpPr>
          <p:nvPr/>
        </p:nvSpPr>
        <p:spPr bwMode="auto">
          <a:xfrm>
            <a:off x="53975" y="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pl-PL"/>
          </a:p>
        </p:txBody>
      </p:sp>
      <p:sp>
        <p:nvSpPr>
          <p:cNvPr id="22537" name="AutoShape 9" descr="Znalezione obrazy dla zapytania miarka litrowa"/>
          <p:cNvSpPr>
            <a:spLocks noChangeAspect="1" noChangeArrowheads="1"/>
          </p:cNvSpPr>
          <p:nvPr/>
        </p:nvSpPr>
        <p:spPr bwMode="auto">
          <a:xfrm>
            <a:off x="53975" y="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pl-PL"/>
          </a:p>
        </p:txBody>
      </p:sp>
      <p:sp>
        <p:nvSpPr>
          <p:cNvPr id="22543" name="AutoShape 15"/>
          <p:cNvSpPr>
            <a:spLocks noChangeArrowheads="1"/>
          </p:cNvSpPr>
          <p:nvPr/>
        </p:nvSpPr>
        <p:spPr bwMode="auto">
          <a:xfrm>
            <a:off x="2627784" y="3716561"/>
            <a:ext cx="1366837" cy="2448272"/>
          </a:xfrm>
          <a:prstGeom prst="can">
            <a:avLst>
              <a:gd name="adj" fmla="val 29503"/>
            </a:avLst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pl-PL" dirty="0"/>
          </a:p>
          <a:p>
            <a:pPr algn="ctr"/>
            <a:endParaRPr lang="pl-PL" dirty="0"/>
          </a:p>
          <a:p>
            <a:pPr algn="ctr"/>
            <a:endParaRPr lang="pl-PL" dirty="0"/>
          </a:p>
          <a:p>
            <a:pPr algn="ctr"/>
            <a:endParaRPr lang="pl-PL" dirty="0"/>
          </a:p>
        </p:txBody>
      </p:sp>
      <p:sp>
        <p:nvSpPr>
          <p:cNvPr id="22545" name="Line 17"/>
          <p:cNvSpPr>
            <a:spLocks noChangeShapeType="1"/>
          </p:cNvSpPr>
          <p:nvPr/>
        </p:nvSpPr>
        <p:spPr bwMode="auto">
          <a:xfrm>
            <a:off x="2627783" y="5084713"/>
            <a:ext cx="2880320" cy="72008"/>
          </a:xfrm>
          <a:prstGeom prst="line">
            <a:avLst/>
          </a:prstGeom>
          <a:noFill/>
          <a:ln w="12700">
            <a:solidFill>
              <a:schemeClr val="tx1"/>
            </a:solidFill>
            <a:prstDash val="lgDash"/>
            <a:round/>
            <a:headEnd/>
            <a:tailEnd/>
          </a:ln>
          <a:effectLst/>
        </p:spPr>
        <p:txBody>
          <a:bodyPr/>
          <a:lstStyle/>
          <a:p>
            <a:endParaRPr lang="pl-PL"/>
          </a:p>
        </p:txBody>
      </p:sp>
      <p:sp>
        <p:nvSpPr>
          <p:cNvPr id="13" name="Line 13"/>
          <p:cNvSpPr>
            <a:spLocks noChangeShapeType="1"/>
          </p:cNvSpPr>
          <p:nvPr/>
        </p:nvSpPr>
        <p:spPr bwMode="auto">
          <a:xfrm>
            <a:off x="2627783" y="4201971"/>
            <a:ext cx="2880320" cy="1864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pl-PL"/>
          </a:p>
        </p:txBody>
      </p:sp>
      <p:sp>
        <p:nvSpPr>
          <p:cNvPr id="10" name="AutoShape 15"/>
          <p:cNvSpPr>
            <a:spLocks noChangeArrowheads="1"/>
          </p:cNvSpPr>
          <p:nvPr/>
        </p:nvSpPr>
        <p:spPr bwMode="auto">
          <a:xfrm>
            <a:off x="5690897" y="4801755"/>
            <a:ext cx="1366837" cy="1368152"/>
          </a:xfrm>
          <a:prstGeom prst="can">
            <a:avLst>
              <a:gd name="adj" fmla="val 29503"/>
            </a:avLst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l-PL" dirty="0"/>
              <a:t>p</a:t>
            </a:r>
            <a:r>
              <a:rPr lang="pl-PL" dirty="0" smtClean="0"/>
              <a:t>ół litra</a:t>
            </a:r>
            <a:endParaRPr lang="pl-PL" dirty="0"/>
          </a:p>
          <a:p>
            <a:pPr algn="ctr"/>
            <a:endParaRPr lang="pl-PL" dirty="0"/>
          </a:p>
        </p:txBody>
      </p:sp>
      <p:sp>
        <p:nvSpPr>
          <p:cNvPr id="11" name="AutoShape 15"/>
          <p:cNvSpPr>
            <a:spLocks noChangeArrowheads="1"/>
          </p:cNvSpPr>
          <p:nvPr/>
        </p:nvSpPr>
        <p:spPr bwMode="auto">
          <a:xfrm>
            <a:off x="5690897" y="3860577"/>
            <a:ext cx="1366837" cy="1296144"/>
          </a:xfrm>
          <a:prstGeom prst="can">
            <a:avLst>
              <a:gd name="adj" fmla="val 26676"/>
            </a:avLst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l-PL" dirty="0"/>
              <a:t>p</a:t>
            </a:r>
            <a:r>
              <a:rPr lang="pl-PL" dirty="0" smtClean="0"/>
              <a:t>ół litra</a:t>
            </a:r>
            <a:endParaRPr lang="pl-PL" dirty="0"/>
          </a:p>
          <a:p>
            <a:pPr algn="ctr"/>
            <a:endParaRPr lang="pl-PL" dirty="0"/>
          </a:p>
        </p:txBody>
      </p:sp>
      <p:sp>
        <p:nvSpPr>
          <p:cNvPr id="14" name="pole tekstowe 13"/>
          <p:cNvSpPr txBox="1"/>
          <p:nvPr/>
        </p:nvSpPr>
        <p:spPr>
          <a:xfrm>
            <a:off x="4283968" y="3923764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solidFill>
                  <a:srgbClr val="002060"/>
                </a:solidFill>
              </a:rPr>
              <a:t>litr</a:t>
            </a:r>
            <a:endParaRPr lang="pl-PL" b="1" dirty="0">
              <a:solidFill>
                <a:srgbClr val="002060"/>
              </a:solidFill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4139952" y="4797152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solidFill>
                  <a:srgbClr val="002060"/>
                </a:solidFill>
              </a:rPr>
              <a:t>pół litra</a:t>
            </a:r>
            <a:endParaRPr lang="pl-PL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560" y="1124744"/>
            <a:ext cx="7491412" cy="4714875"/>
          </a:xfrm>
        </p:spPr>
        <p:txBody>
          <a:bodyPr/>
          <a:lstStyle/>
          <a:p>
            <a:pPr marL="457200" indent="-457200">
              <a:buFont typeface="Wingdings" pitchFamily="2" charset="2"/>
              <a:buNone/>
            </a:pPr>
            <a:r>
              <a:rPr lang="pl-PL" dirty="0">
                <a:solidFill>
                  <a:srgbClr val="002060"/>
                </a:solidFill>
                <a:latin typeface="+mj-lt"/>
              </a:rPr>
              <a:t>Wsyp zawartość opakowania </a:t>
            </a:r>
          </a:p>
          <a:p>
            <a:pPr marL="457200" indent="-457200">
              <a:buFont typeface="Wingdings" pitchFamily="2" charset="2"/>
              <a:buNone/>
            </a:pPr>
            <a:r>
              <a:rPr lang="pl-PL" dirty="0">
                <a:solidFill>
                  <a:srgbClr val="002060"/>
                </a:solidFill>
                <a:latin typeface="+mj-lt"/>
              </a:rPr>
              <a:t>galaretki do gorącej wody</a:t>
            </a:r>
          </a:p>
          <a:p>
            <a:pPr marL="457200" indent="-457200"/>
            <a:endParaRPr lang="pl-PL" dirty="0"/>
          </a:p>
          <a:p>
            <a:pPr marL="457200" indent="-457200">
              <a:buFont typeface="Wingdings" pitchFamily="2" charset="2"/>
              <a:buNone/>
            </a:pPr>
            <a:endParaRPr lang="pl-PL" dirty="0"/>
          </a:p>
          <a:p>
            <a:pPr marL="457200" indent="-457200"/>
            <a:endParaRPr lang="pl-PL" dirty="0"/>
          </a:p>
          <a:p>
            <a:pPr marL="457200" indent="-457200">
              <a:buFont typeface="Wingdings" pitchFamily="2" charset="2"/>
              <a:buNone/>
            </a:pPr>
            <a:endParaRPr lang="pl-PL" dirty="0"/>
          </a:p>
          <a:p>
            <a:pPr marL="457200" indent="-457200">
              <a:buFont typeface="Wingdings" pitchFamily="2" charset="2"/>
              <a:buNone/>
            </a:pPr>
            <a:endParaRPr lang="pl-PL" dirty="0"/>
          </a:p>
        </p:txBody>
      </p:sp>
      <p:sp>
        <p:nvSpPr>
          <p:cNvPr id="23560" name="AutoShape 8"/>
          <p:cNvSpPr>
            <a:spLocks noChangeArrowheads="1"/>
          </p:cNvSpPr>
          <p:nvPr/>
        </p:nvSpPr>
        <p:spPr bwMode="auto">
          <a:xfrm>
            <a:off x="5148064" y="4077072"/>
            <a:ext cx="1702919" cy="2307598"/>
          </a:xfrm>
          <a:prstGeom prst="can">
            <a:avLst>
              <a:gd name="adj" fmla="val 21319"/>
            </a:avLst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pl-PL"/>
          </a:p>
        </p:txBody>
      </p:sp>
      <p:sp>
        <p:nvSpPr>
          <p:cNvPr id="23561" name="AutoShape 9"/>
          <p:cNvSpPr>
            <a:spLocks noChangeArrowheads="1"/>
          </p:cNvSpPr>
          <p:nvPr/>
        </p:nvSpPr>
        <p:spPr bwMode="auto">
          <a:xfrm rot="1255816">
            <a:off x="3915950" y="2692044"/>
            <a:ext cx="2153866" cy="1259401"/>
          </a:xfrm>
          <a:prstGeom prst="cube">
            <a:avLst>
              <a:gd name="adj" fmla="val 8292"/>
            </a:avLst>
          </a:prstGeom>
          <a:solidFill>
            <a:srgbClr val="FF6600"/>
          </a:solidFill>
          <a:ln w="9525">
            <a:solidFill>
              <a:srgbClr val="FF66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l-PL" dirty="0"/>
              <a:t>Galaretka </a:t>
            </a:r>
          </a:p>
          <a:p>
            <a:pPr algn="ctr"/>
            <a:r>
              <a:rPr lang="pl-PL" dirty="0"/>
              <a:t>owocowa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7" name="AutoShape 7"/>
          <p:cNvSpPr>
            <a:spLocks noChangeArrowheads="1"/>
          </p:cNvSpPr>
          <p:nvPr/>
        </p:nvSpPr>
        <p:spPr bwMode="auto">
          <a:xfrm rot="1067708">
            <a:off x="6495690" y="2407519"/>
            <a:ext cx="174573" cy="3714850"/>
          </a:xfrm>
          <a:prstGeom prst="flowChartTerminator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l-PL"/>
          </a:p>
        </p:txBody>
      </p:sp>
      <p:sp>
        <p:nvSpPr>
          <p:cNvPr id="35848" name="AutoShape 8"/>
          <p:cNvSpPr>
            <a:spLocks noChangeArrowheads="1"/>
          </p:cNvSpPr>
          <p:nvPr/>
        </p:nvSpPr>
        <p:spPr bwMode="auto">
          <a:xfrm>
            <a:off x="5148064" y="4149081"/>
            <a:ext cx="1654374" cy="2179144"/>
          </a:xfrm>
          <a:prstGeom prst="can">
            <a:avLst>
              <a:gd name="adj" fmla="val 23209"/>
            </a:avLst>
          </a:prstGeom>
          <a:solidFill>
            <a:srgbClr val="FF6600"/>
          </a:solidFill>
          <a:ln w="9525">
            <a:solidFill>
              <a:srgbClr val="FF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pl-PL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1052736"/>
            <a:ext cx="7491412" cy="4714875"/>
          </a:xfrm>
        </p:spPr>
        <p:txBody>
          <a:bodyPr/>
          <a:lstStyle/>
          <a:p>
            <a:pPr marL="609600" indent="-609600">
              <a:buFont typeface="Wingdings" pitchFamily="2" charset="2"/>
              <a:buNone/>
            </a:pPr>
            <a:r>
              <a:rPr lang="pl-PL" dirty="0">
                <a:solidFill>
                  <a:srgbClr val="002060"/>
                </a:solidFill>
                <a:latin typeface="+mj-lt"/>
              </a:rPr>
              <a:t>Ostrożnie wymieszaj </a:t>
            </a:r>
            <a:endParaRPr lang="pl-PL" dirty="0" smtClean="0">
              <a:solidFill>
                <a:srgbClr val="002060"/>
              </a:solidFill>
              <a:latin typeface="+mj-lt"/>
            </a:endParaRPr>
          </a:p>
          <a:p>
            <a:pPr marL="609600" indent="-609600">
              <a:buFont typeface="Wingdings" pitchFamily="2" charset="2"/>
              <a:buNone/>
            </a:pPr>
            <a:r>
              <a:rPr lang="pl-PL" dirty="0" smtClean="0">
                <a:solidFill>
                  <a:srgbClr val="002060"/>
                </a:solidFill>
                <a:latin typeface="+mj-lt"/>
              </a:rPr>
              <a:t>do </a:t>
            </a:r>
            <a:r>
              <a:rPr lang="pl-PL" dirty="0">
                <a:solidFill>
                  <a:srgbClr val="002060"/>
                </a:solidFill>
                <a:latin typeface="+mj-lt"/>
              </a:rPr>
              <a:t>całkowitego </a:t>
            </a:r>
            <a:r>
              <a:rPr lang="pl-PL" dirty="0" smtClean="0">
                <a:solidFill>
                  <a:srgbClr val="002060"/>
                </a:solidFill>
                <a:latin typeface="+mj-lt"/>
              </a:rPr>
              <a:t>rozpuszczenia</a:t>
            </a:r>
            <a:endParaRPr lang="pl-PL" dirty="0">
              <a:solidFill>
                <a:srgbClr val="002060"/>
              </a:solidFill>
              <a:latin typeface="+mj-lt"/>
            </a:endParaRPr>
          </a:p>
          <a:p>
            <a:pPr marL="609600" indent="-609600"/>
            <a:endParaRPr lang="pl-PL" dirty="0"/>
          </a:p>
          <a:p>
            <a:pPr marL="609600" indent="-609600">
              <a:buFont typeface="Wingdings" pitchFamily="2" charset="2"/>
              <a:buNone/>
            </a:pPr>
            <a:endParaRPr lang="pl-PL" dirty="0"/>
          </a:p>
          <a:p>
            <a:pPr marL="609600" indent="-609600"/>
            <a:endParaRPr lang="pl-PL" dirty="0"/>
          </a:p>
          <a:p>
            <a:pPr marL="609600" indent="-609600">
              <a:buFont typeface="Wingdings" pitchFamily="2" charset="2"/>
              <a:buNone/>
            </a:pPr>
            <a:endParaRPr lang="pl-PL" dirty="0"/>
          </a:p>
          <a:p>
            <a:pPr marL="609600" indent="-609600">
              <a:buFont typeface="Wingdings" pitchFamily="2" charset="2"/>
              <a:buNone/>
            </a:pPr>
            <a:endParaRPr lang="pl-PL" dirty="0"/>
          </a:p>
        </p:txBody>
      </p:sp>
      <p:sp>
        <p:nvSpPr>
          <p:cNvPr id="35845" name="AutoShape 5"/>
          <p:cNvSpPr>
            <a:spLocks noChangeArrowheads="1"/>
          </p:cNvSpPr>
          <p:nvPr/>
        </p:nvSpPr>
        <p:spPr bwMode="auto">
          <a:xfrm>
            <a:off x="5132356" y="3903783"/>
            <a:ext cx="1670082" cy="2477967"/>
          </a:xfrm>
          <a:prstGeom prst="can">
            <a:avLst>
              <a:gd name="adj" fmla="val 21319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pl-PL"/>
          </a:p>
        </p:txBody>
      </p:sp>
      <p:sp>
        <p:nvSpPr>
          <p:cNvPr id="35846" name="AutoShape 6"/>
          <p:cNvSpPr>
            <a:spLocks noChangeArrowheads="1"/>
          </p:cNvSpPr>
          <p:nvPr/>
        </p:nvSpPr>
        <p:spPr bwMode="auto">
          <a:xfrm rot="1255816">
            <a:off x="3972722" y="2609549"/>
            <a:ext cx="2112332" cy="1352382"/>
          </a:xfrm>
          <a:prstGeom prst="cube">
            <a:avLst>
              <a:gd name="adj" fmla="val 8292"/>
            </a:avLst>
          </a:prstGeom>
          <a:solidFill>
            <a:srgbClr val="FF6600"/>
          </a:solidFill>
          <a:ln w="9525">
            <a:solidFill>
              <a:srgbClr val="FF66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l-PL" dirty="0"/>
              <a:t>Galaretka </a:t>
            </a:r>
          </a:p>
          <a:p>
            <a:pPr algn="ctr"/>
            <a:r>
              <a:rPr lang="pl-PL" dirty="0"/>
              <a:t>owocowa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568" y="1196752"/>
            <a:ext cx="7491412" cy="4714875"/>
          </a:xfrm>
        </p:spPr>
        <p:txBody>
          <a:bodyPr/>
          <a:lstStyle/>
          <a:p>
            <a:pPr marL="457200" indent="-457200" algn="ctr">
              <a:buFont typeface="Wingdings" pitchFamily="2" charset="2"/>
              <a:buNone/>
            </a:pPr>
            <a:r>
              <a:rPr lang="pl-PL" dirty="0">
                <a:solidFill>
                  <a:srgbClr val="002060"/>
                </a:solidFill>
                <a:latin typeface="+mj-lt"/>
              </a:rPr>
              <a:t>Odstaw do ostudzenia</a:t>
            </a:r>
          </a:p>
          <a:p>
            <a:pPr marL="457200" indent="-457200" algn="ctr">
              <a:buFont typeface="Wingdings" pitchFamily="2" charset="2"/>
              <a:buNone/>
            </a:pPr>
            <a:endParaRPr lang="pl-PL" dirty="0">
              <a:solidFill>
                <a:srgbClr val="002060"/>
              </a:solidFill>
              <a:latin typeface="+mj-lt"/>
            </a:endParaRPr>
          </a:p>
          <a:p>
            <a:pPr marL="457200" indent="-457200" algn="ctr">
              <a:buFont typeface="Wingdings" pitchFamily="2" charset="2"/>
              <a:buNone/>
            </a:pPr>
            <a:endParaRPr lang="pl-PL" dirty="0">
              <a:solidFill>
                <a:srgbClr val="002060"/>
              </a:solidFill>
              <a:latin typeface="+mj-lt"/>
            </a:endParaRPr>
          </a:p>
          <a:p>
            <a:pPr marL="457200" indent="-457200" algn="ctr">
              <a:buFont typeface="Wingdings" pitchFamily="2" charset="2"/>
              <a:buNone/>
            </a:pPr>
            <a:endParaRPr lang="pl-PL" dirty="0">
              <a:solidFill>
                <a:srgbClr val="002060"/>
              </a:solidFill>
              <a:latin typeface="+mj-lt"/>
            </a:endParaRPr>
          </a:p>
          <a:p>
            <a:pPr marL="457200" indent="-457200" algn="ctr">
              <a:buFont typeface="Wingdings" pitchFamily="2" charset="2"/>
              <a:buNone/>
            </a:pPr>
            <a:endParaRPr lang="pl-PL" dirty="0">
              <a:solidFill>
                <a:srgbClr val="002060"/>
              </a:solidFill>
              <a:latin typeface="+mj-lt"/>
            </a:endParaRPr>
          </a:p>
          <a:p>
            <a:pPr marL="457200" indent="-457200" algn="ctr">
              <a:buFont typeface="Wingdings" pitchFamily="2" charset="2"/>
              <a:buNone/>
            </a:pPr>
            <a:endParaRPr lang="pl-PL" dirty="0">
              <a:solidFill>
                <a:srgbClr val="002060"/>
              </a:solidFill>
              <a:latin typeface="+mj-lt"/>
            </a:endParaRPr>
          </a:p>
          <a:p>
            <a:pPr marL="457200" indent="-457200" algn="ctr">
              <a:buFont typeface="Wingdings" pitchFamily="2" charset="2"/>
              <a:buNone/>
            </a:pPr>
            <a:endParaRPr lang="pl-PL" dirty="0">
              <a:solidFill>
                <a:srgbClr val="002060"/>
              </a:solidFill>
              <a:latin typeface="+mj-lt"/>
            </a:endParaRPr>
          </a:p>
          <a:p>
            <a:pPr marL="457200" indent="-457200" algn="ctr">
              <a:buFont typeface="Wingdings" pitchFamily="2" charset="2"/>
              <a:buNone/>
            </a:pPr>
            <a:r>
              <a:rPr lang="pl-PL" dirty="0">
                <a:solidFill>
                  <a:srgbClr val="002060"/>
                </a:solidFill>
                <a:latin typeface="+mj-lt"/>
              </a:rPr>
              <a:t>około pół godziny</a:t>
            </a:r>
          </a:p>
          <a:p>
            <a:pPr marL="457200" indent="-457200">
              <a:buFont typeface="Wingdings" pitchFamily="2" charset="2"/>
              <a:buNone/>
            </a:pPr>
            <a:endParaRPr lang="pl-PL" dirty="0"/>
          </a:p>
          <a:p>
            <a:pPr marL="457200" indent="-457200">
              <a:buFont typeface="Wingdings" pitchFamily="2" charset="2"/>
              <a:buNone/>
            </a:pPr>
            <a:endParaRPr lang="pl-PL" dirty="0"/>
          </a:p>
        </p:txBody>
      </p:sp>
      <p:pic>
        <p:nvPicPr>
          <p:cNvPr id="34821" name="Picture 5" descr="Clock_face4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2133600"/>
            <a:ext cx="2995613" cy="3097213"/>
          </a:xfrm>
          <a:prstGeom prst="rect">
            <a:avLst/>
          </a:prstGeom>
          <a:noFill/>
        </p:spPr>
      </p:pic>
      <p:pic>
        <p:nvPicPr>
          <p:cNvPr id="34822" name="Picture 6" descr="Clock_face4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983" y="2133600"/>
            <a:ext cx="2995613" cy="30972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560" y="1124744"/>
            <a:ext cx="7491412" cy="5112568"/>
          </a:xfrm>
        </p:spPr>
        <p:txBody>
          <a:bodyPr/>
          <a:lstStyle/>
          <a:p>
            <a:pPr marL="457200" indent="-457200" algn="ctr">
              <a:buFont typeface="Wingdings" pitchFamily="2" charset="2"/>
              <a:buNone/>
            </a:pPr>
            <a:r>
              <a:rPr lang="pl-PL" dirty="0">
                <a:solidFill>
                  <a:srgbClr val="002060"/>
                </a:solidFill>
                <a:latin typeface="+mj-lt"/>
              </a:rPr>
              <a:t>Wystudzoną galaretkę wlej do pucharków / salaterek / szklanek</a:t>
            </a:r>
          </a:p>
          <a:p>
            <a:pPr marL="457200" indent="-457200" algn="ctr">
              <a:buFont typeface="Wingdings" pitchFamily="2" charset="2"/>
              <a:buNone/>
            </a:pPr>
            <a:endParaRPr lang="pl-PL" dirty="0">
              <a:solidFill>
                <a:srgbClr val="002060"/>
              </a:solidFill>
              <a:latin typeface="+mj-lt"/>
            </a:endParaRPr>
          </a:p>
          <a:p>
            <a:pPr marL="457200" indent="-457200" algn="ctr">
              <a:buFont typeface="Wingdings" pitchFamily="2" charset="2"/>
              <a:buNone/>
            </a:pPr>
            <a:endParaRPr lang="pl-PL" dirty="0">
              <a:solidFill>
                <a:srgbClr val="002060"/>
              </a:solidFill>
              <a:latin typeface="+mj-lt"/>
            </a:endParaRPr>
          </a:p>
          <a:p>
            <a:pPr marL="457200" indent="-457200" algn="ctr"/>
            <a:endParaRPr lang="pl-PL" dirty="0">
              <a:solidFill>
                <a:srgbClr val="002060"/>
              </a:solidFill>
              <a:latin typeface="+mj-lt"/>
            </a:endParaRPr>
          </a:p>
          <a:p>
            <a:pPr marL="457200" indent="-457200" algn="ctr">
              <a:buFont typeface="Wingdings" pitchFamily="2" charset="2"/>
              <a:buNone/>
            </a:pPr>
            <a:endParaRPr lang="pl-PL" dirty="0">
              <a:solidFill>
                <a:srgbClr val="002060"/>
              </a:solidFill>
              <a:latin typeface="+mj-lt"/>
            </a:endParaRPr>
          </a:p>
          <a:p>
            <a:pPr marL="457200" indent="-457200" algn="ctr">
              <a:buFont typeface="Wingdings" pitchFamily="2" charset="2"/>
              <a:buNone/>
            </a:pPr>
            <a:endParaRPr lang="pl-PL" dirty="0">
              <a:solidFill>
                <a:srgbClr val="002060"/>
              </a:solidFill>
              <a:latin typeface="+mj-lt"/>
            </a:endParaRPr>
          </a:p>
          <a:p>
            <a:pPr marL="457200" indent="-457200" algn="ctr">
              <a:buFont typeface="Wingdings" pitchFamily="2" charset="2"/>
              <a:buNone/>
            </a:pPr>
            <a:endParaRPr lang="pl-PL" sz="1600" dirty="0" smtClean="0">
              <a:solidFill>
                <a:srgbClr val="002060"/>
              </a:solidFill>
              <a:latin typeface="+mj-lt"/>
            </a:endParaRPr>
          </a:p>
          <a:p>
            <a:pPr marL="457200" indent="-457200" algn="ctr">
              <a:buFont typeface="Wingdings" pitchFamily="2" charset="2"/>
              <a:buNone/>
            </a:pPr>
            <a:r>
              <a:rPr lang="pl-PL" dirty="0" smtClean="0">
                <a:solidFill>
                  <a:srgbClr val="002060"/>
                </a:solidFill>
                <a:latin typeface="+mj-lt"/>
              </a:rPr>
              <a:t>Wstaw </a:t>
            </a:r>
            <a:r>
              <a:rPr lang="pl-PL" dirty="0">
                <a:solidFill>
                  <a:srgbClr val="002060"/>
                </a:solidFill>
                <a:latin typeface="+mj-lt"/>
              </a:rPr>
              <a:t>do lodówki do stężenia</a:t>
            </a:r>
          </a:p>
        </p:txBody>
      </p:sp>
      <p:pic>
        <p:nvPicPr>
          <p:cNvPr id="36869" name="Picture 5" descr="whiski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2493219"/>
            <a:ext cx="2696319" cy="2696319"/>
          </a:xfrm>
          <a:prstGeom prst="rect">
            <a:avLst/>
          </a:prstGeom>
          <a:noFill/>
        </p:spPr>
      </p:pic>
      <p:sp>
        <p:nvSpPr>
          <p:cNvPr id="36870" name="AutoShape 6"/>
          <p:cNvSpPr>
            <a:spLocks noChangeArrowheads="1"/>
          </p:cNvSpPr>
          <p:nvPr/>
        </p:nvSpPr>
        <p:spPr bwMode="auto">
          <a:xfrm>
            <a:off x="3614153" y="2708920"/>
            <a:ext cx="2037967" cy="2520280"/>
          </a:xfrm>
          <a:prstGeom prst="can">
            <a:avLst>
              <a:gd name="adj" fmla="val 25000"/>
            </a:avLst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560" y="1124744"/>
            <a:ext cx="7491412" cy="4714875"/>
          </a:xfrm>
        </p:spPr>
        <p:txBody>
          <a:bodyPr/>
          <a:lstStyle/>
          <a:p>
            <a:pPr marL="457200" indent="-457200" algn="ctr">
              <a:buFont typeface="Wingdings" pitchFamily="2" charset="2"/>
              <a:buNone/>
            </a:pPr>
            <a:r>
              <a:rPr lang="pl-PL" dirty="0" smtClean="0">
                <a:solidFill>
                  <a:srgbClr val="002060"/>
                </a:solidFill>
                <a:latin typeface="+mj-lt"/>
              </a:rPr>
              <a:t>W lodówce galaretka tężeje</a:t>
            </a:r>
            <a:endParaRPr lang="pl-PL" dirty="0">
              <a:solidFill>
                <a:srgbClr val="002060"/>
              </a:solidFill>
              <a:latin typeface="+mj-lt"/>
            </a:endParaRPr>
          </a:p>
          <a:p>
            <a:pPr marL="457200" indent="-457200" algn="ctr">
              <a:buFont typeface="Wingdings" pitchFamily="2" charset="2"/>
              <a:buNone/>
            </a:pPr>
            <a:endParaRPr lang="pl-PL" dirty="0">
              <a:solidFill>
                <a:srgbClr val="002060"/>
              </a:solidFill>
              <a:latin typeface="+mj-lt"/>
            </a:endParaRPr>
          </a:p>
          <a:p>
            <a:pPr marL="457200" indent="-457200" algn="ctr">
              <a:buFont typeface="Wingdings" pitchFamily="2" charset="2"/>
              <a:buNone/>
            </a:pPr>
            <a:endParaRPr lang="pl-PL" dirty="0">
              <a:solidFill>
                <a:srgbClr val="002060"/>
              </a:solidFill>
              <a:latin typeface="+mj-lt"/>
            </a:endParaRPr>
          </a:p>
          <a:p>
            <a:pPr marL="457200" indent="-457200" algn="ctr">
              <a:buFont typeface="Wingdings" pitchFamily="2" charset="2"/>
              <a:buNone/>
            </a:pPr>
            <a:endParaRPr lang="pl-PL" dirty="0">
              <a:solidFill>
                <a:srgbClr val="002060"/>
              </a:solidFill>
              <a:latin typeface="+mj-lt"/>
            </a:endParaRPr>
          </a:p>
          <a:p>
            <a:pPr marL="457200" indent="-457200" algn="ctr">
              <a:buFont typeface="Wingdings" pitchFamily="2" charset="2"/>
              <a:buNone/>
            </a:pPr>
            <a:endParaRPr lang="pl-PL" dirty="0">
              <a:solidFill>
                <a:srgbClr val="002060"/>
              </a:solidFill>
              <a:latin typeface="+mj-lt"/>
            </a:endParaRPr>
          </a:p>
          <a:p>
            <a:pPr marL="457200" indent="-457200" algn="ctr">
              <a:buFont typeface="Wingdings" pitchFamily="2" charset="2"/>
              <a:buNone/>
            </a:pPr>
            <a:endParaRPr lang="pl-PL" dirty="0">
              <a:solidFill>
                <a:srgbClr val="002060"/>
              </a:solidFill>
              <a:latin typeface="+mj-lt"/>
            </a:endParaRPr>
          </a:p>
          <a:p>
            <a:pPr marL="457200" indent="-457200" algn="ctr">
              <a:buFont typeface="Wingdings" pitchFamily="2" charset="2"/>
              <a:buNone/>
            </a:pPr>
            <a:endParaRPr lang="pl-PL" dirty="0">
              <a:solidFill>
                <a:srgbClr val="002060"/>
              </a:solidFill>
              <a:latin typeface="+mj-lt"/>
            </a:endParaRPr>
          </a:p>
          <a:p>
            <a:pPr marL="457200" indent="-457200" algn="ctr">
              <a:buFont typeface="Wingdings" pitchFamily="2" charset="2"/>
              <a:buNone/>
            </a:pPr>
            <a:r>
              <a:rPr lang="pl-PL" dirty="0">
                <a:solidFill>
                  <a:srgbClr val="002060"/>
                </a:solidFill>
                <a:latin typeface="+mj-lt"/>
              </a:rPr>
              <a:t>od </a:t>
            </a:r>
            <a:r>
              <a:rPr lang="pl-PL" dirty="0" smtClean="0">
                <a:solidFill>
                  <a:srgbClr val="002060"/>
                </a:solidFill>
                <a:latin typeface="+mj-lt"/>
              </a:rPr>
              <a:t>godziny do 2 godzin</a:t>
            </a:r>
            <a:endParaRPr lang="pl-PL" dirty="0">
              <a:solidFill>
                <a:srgbClr val="002060"/>
              </a:solidFill>
              <a:latin typeface="+mj-lt"/>
            </a:endParaRPr>
          </a:p>
          <a:p>
            <a:pPr marL="457200" indent="-457200" algn="ctr">
              <a:buFont typeface="Wingdings" pitchFamily="2" charset="2"/>
              <a:buNone/>
            </a:pPr>
            <a:endParaRPr lang="pl-PL" dirty="0">
              <a:solidFill>
                <a:srgbClr val="002060"/>
              </a:solidFill>
              <a:latin typeface="+mj-lt"/>
            </a:endParaRPr>
          </a:p>
          <a:p>
            <a:pPr marL="457200" indent="-457200" algn="ctr">
              <a:buFont typeface="Wingdings" pitchFamily="2" charset="2"/>
              <a:buNone/>
            </a:pPr>
            <a:endParaRPr lang="pl-PL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37892" name="Picture 4" descr="Clock_face4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2003690"/>
            <a:ext cx="2995613" cy="3097213"/>
          </a:xfrm>
          <a:prstGeom prst="rect">
            <a:avLst/>
          </a:prstGeom>
          <a:noFill/>
        </p:spPr>
      </p:pic>
      <p:pic>
        <p:nvPicPr>
          <p:cNvPr id="37893" name="Picture 5" descr="Clock_face4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1988840"/>
            <a:ext cx="2995613" cy="30972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79512" y="908720"/>
            <a:ext cx="7491412" cy="5400600"/>
          </a:xfrm>
        </p:spPr>
        <p:txBody>
          <a:bodyPr/>
          <a:lstStyle/>
          <a:p>
            <a:pPr marL="0" indent="0">
              <a:buNone/>
            </a:pPr>
            <a:r>
              <a:rPr lang="pl-PL" sz="3600" b="0" dirty="0">
                <a:solidFill>
                  <a:srgbClr val="002060"/>
                </a:solidFill>
                <a:latin typeface="+mj-lt"/>
              </a:rPr>
              <a:t>n</a:t>
            </a:r>
            <a:r>
              <a:rPr lang="pl-PL" sz="3600" b="0" dirty="0" smtClean="0">
                <a:solidFill>
                  <a:srgbClr val="002060"/>
                </a:solidFill>
                <a:latin typeface="+mj-lt"/>
              </a:rPr>
              <a:t>ajlepiej smakuje </a:t>
            </a:r>
          </a:p>
          <a:p>
            <a:pPr marL="0" indent="0">
              <a:buNone/>
            </a:pPr>
            <a:r>
              <a:rPr lang="pl-PL" sz="3600" b="0" dirty="0">
                <a:solidFill>
                  <a:srgbClr val="002060"/>
                </a:solidFill>
                <a:latin typeface="+mj-lt"/>
              </a:rPr>
              <a:t>z</a:t>
            </a:r>
            <a:r>
              <a:rPr lang="pl-PL" sz="3600" b="0" dirty="0" smtClean="0">
                <a:solidFill>
                  <a:srgbClr val="002060"/>
                </a:solidFill>
                <a:latin typeface="+mj-lt"/>
              </a:rPr>
              <a:t>e świeżymi owocami:</a:t>
            </a:r>
          </a:p>
          <a:p>
            <a:pPr marL="0" indent="0">
              <a:buNone/>
            </a:pPr>
            <a:r>
              <a:rPr lang="pl-PL" sz="3600" b="0" dirty="0" smtClean="0">
                <a:solidFill>
                  <a:srgbClr val="002060"/>
                </a:solidFill>
                <a:latin typeface="+mj-lt"/>
              </a:rPr>
              <a:t>z truskawkami, jagodami, malinami, cząstkami pomarańczy lub mandarynek, albo z …</a:t>
            </a:r>
          </a:p>
          <a:p>
            <a:pPr marL="0" indent="0">
              <a:buNone/>
            </a:pPr>
            <a:endParaRPr lang="pl-PL" sz="3600" b="0" dirty="0" smtClean="0">
              <a:solidFill>
                <a:srgbClr val="002060"/>
              </a:solidFill>
              <a:latin typeface="+mj-lt"/>
            </a:endParaRPr>
          </a:p>
          <a:p>
            <a:pPr marL="0" indent="0">
              <a:buNone/>
            </a:pPr>
            <a:r>
              <a:rPr lang="pl-PL" sz="3600" dirty="0" smtClean="0">
                <a:solidFill>
                  <a:srgbClr val="C00000"/>
                </a:solidFill>
                <a:latin typeface="+mj-lt"/>
              </a:rPr>
              <a:t>A ty jaką galaretkę </a:t>
            </a:r>
          </a:p>
          <a:p>
            <a:pPr marL="0" indent="0">
              <a:buNone/>
            </a:pPr>
            <a:r>
              <a:rPr lang="pl-PL" sz="3600" dirty="0" smtClean="0">
                <a:solidFill>
                  <a:srgbClr val="C00000"/>
                </a:solidFill>
                <a:latin typeface="+mj-lt"/>
              </a:rPr>
              <a:t>lubisz najbardziej?</a:t>
            </a:r>
            <a:endParaRPr lang="pl-PL" sz="3600" dirty="0">
              <a:solidFill>
                <a:srgbClr val="C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31466914"/>
      </p:ext>
    </p:extLst>
  </p:cSld>
  <p:clrMapOvr>
    <a:masterClrMapping/>
  </p:clrMapOvr>
</p:sld>
</file>

<file path=ppt/theme/theme1.xml><?xml version="1.0" encoding="utf-8"?>
<a:theme xmlns:a="http://schemas.openxmlformats.org/drawingml/2006/main" name="Reporting Progress or Status">
  <a:themeElements>
    <a:clrScheme name="Reporting Progress or Status 1">
      <a:dk1>
        <a:srgbClr val="333300"/>
      </a:dk1>
      <a:lt1>
        <a:srgbClr val="FFFFFF"/>
      </a:lt1>
      <a:dk2>
        <a:srgbClr val="000000"/>
      </a:dk2>
      <a:lt2>
        <a:srgbClr val="969696"/>
      </a:lt2>
      <a:accent1>
        <a:srgbClr val="E5D58A"/>
      </a:accent1>
      <a:accent2>
        <a:srgbClr val="CCCC00"/>
      </a:accent2>
      <a:accent3>
        <a:srgbClr val="FFFFFF"/>
      </a:accent3>
      <a:accent4>
        <a:srgbClr val="2A2A00"/>
      </a:accent4>
      <a:accent5>
        <a:srgbClr val="F0E7C4"/>
      </a:accent5>
      <a:accent6>
        <a:srgbClr val="B9B900"/>
      </a:accent6>
      <a:hlink>
        <a:srgbClr val="999933"/>
      </a:hlink>
      <a:folHlink>
        <a:srgbClr val="666633"/>
      </a:folHlink>
    </a:clrScheme>
    <a:fontScheme name="Reporting Progress or Status">
      <a:majorFont>
        <a:latin typeface="Times New Roman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eporting Progress or Status 1">
        <a:dk1>
          <a:srgbClr val="333300"/>
        </a:dk1>
        <a:lt1>
          <a:srgbClr val="FFFFFF"/>
        </a:lt1>
        <a:dk2>
          <a:srgbClr val="000000"/>
        </a:dk2>
        <a:lt2>
          <a:srgbClr val="969696"/>
        </a:lt2>
        <a:accent1>
          <a:srgbClr val="E5D58A"/>
        </a:accent1>
        <a:accent2>
          <a:srgbClr val="CCCC00"/>
        </a:accent2>
        <a:accent3>
          <a:srgbClr val="FFFFFF"/>
        </a:accent3>
        <a:accent4>
          <a:srgbClr val="2A2A00"/>
        </a:accent4>
        <a:accent5>
          <a:srgbClr val="F0E7C4"/>
        </a:accent5>
        <a:accent6>
          <a:srgbClr val="B9B900"/>
        </a:accent6>
        <a:hlink>
          <a:srgbClr val="999933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porting Progress or Status 2">
        <a:dk1>
          <a:srgbClr val="000000"/>
        </a:dk1>
        <a:lt1>
          <a:srgbClr val="8EA1C0"/>
        </a:lt1>
        <a:dk2>
          <a:srgbClr val="FFFFFF"/>
        </a:dk2>
        <a:lt2>
          <a:srgbClr val="5F5F5F"/>
        </a:lt2>
        <a:accent1>
          <a:srgbClr val="B6CDDE"/>
        </a:accent1>
        <a:accent2>
          <a:srgbClr val="8A7CA2"/>
        </a:accent2>
        <a:accent3>
          <a:srgbClr val="C6CDDC"/>
        </a:accent3>
        <a:accent4>
          <a:srgbClr val="000000"/>
        </a:accent4>
        <a:accent5>
          <a:srgbClr val="D7E3EC"/>
        </a:accent5>
        <a:accent6>
          <a:srgbClr val="7D7092"/>
        </a:accent6>
        <a:hlink>
          <a:srgbClr val="336699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porting Progress or Status 3">
        <a:dk1>
          <a:srgbClr val="333300"/>
        </a:dk1>
        <a:lt1>
          <a:srgbClr val="FFFFFF"/>
        </a:lt1>
        <a:dk2>
          <a:srgbClr val="000000"/>
        </a:dk2>
        <a:lt2>
          <a:srgbClr val="969696"/>
        </a:lt2>
        <a:accent1>
          <a:srgbClr val="EAEAEA"/>
        </a:accent1>
        <a:accent2>
          <a:srgbClr val="969696"/>
        </a:accent2>
        <a:accent3>
          <a:srgbClr val="FFFFFF"/>
        </a:accent3>
        <a:accent4>
          <a:srgbClr val="2A2A00"/>
        </a:accent4>
        <a:accent5>
          <a:srgbClr val="F3F3F3"/>
        </a:accent5>
        <a:accent6>
          <a:srgbClr val="878787"/>
        </a:accent6>
        <a:hlink>
          <a:srgbClr val="5F5F5F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179</TotalTime>
  <Words>121</Words>
  <Application>Microsoft Office PowerPoint</Application>
  <PresentationFormat>Pokaz na ekranie (4:3)</PresentationFormat>
  <Paragraphs>62</Paragraphs>
  <Slides>12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13" baseType="lpstr">
      <vt:lpstr>Reporting Progress or Status</vt:lpstr>
      <vt:lpstr>Slajd 1</vt:lpstr>
      <vt:lpstr>Wiersz dla babci</vt:lpstr>
      <vt:lpstr>Inny wiersz dla babci</vt:lpstr>
      <vt:lpstr>Wiersz dla dziadka</vt:lpstr>
      <vt:lpstr>Inny wiersz dla dziadka</vt:lpstr>
      <vt:lpstr>Slajd 6</vt:lpstr>
      <vt:lpstr>Slajd 7</vt:lpstr>
      <vt:lpstr>Slajd 8</vt:lpstr>
      <vt:lpstr>Slajd 9</vt:lpstr>
      <vt:lpstr>Slajd 10</vt:lpstr>
      <vt:lpstr>Slajd 11</vt:lpstr>
      <vt:lpstr>Slajd 12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Przykłady wierszy  dla babci i dziadka</dc:title>
  <dc:creator>Iza</dc:creator>
  <cp:lastModifiedBy>Łukasz Tutak</cp:lastModifiedBy>
  <cp:revision>24</cp:revision>
  <dcterms:created xsi:type="dcterms:W3CDTF">2014-08-28T14:33:04Z</dcterms:created>
  <dcterms:modified xsi:type="dcterms:W3CDTF">2015-07-02T13:05:51Z</dcterms:modified>
</cp:coreProperties>
</file>