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Override PartName="/ppt/theme/themeOverride4.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6" r:id="rId3"/>
    <p:sldId id="267" r:id="rId4"/>
    <p:sldId id="268" r:id="rId5"/>
    <p:sldId id="269" r:id="rId6"/>
    <p:sldId id="270" r:id="rId7"/>
    <p:sldId id="271" r:id="rId8"/>
    <p:sldId id="272" r:id="rId9"/>
    <p:sldId id="273" r:id="rId10"/>
    <p:sldId id="274" r:id="rId11"/>
    <p:sldId id="265" r:id="rId12"/>
    <p:sldId id="257" r:id="rId13"/>
    <p:sldId id="258" r:id="rId14"/>
    <p:sldId id="259" r:id="rId15"/>
    <p:sldId id="260" r:id="rId16"/>
    <p:sldId id="261" r:id="rId17"/>
    <p:sldId id="262" r:id="rId18"/>
    <p:sldId id="263" r:id="rId19"/>
    <p:sldId id="264" r:id="rId20"/>
    <p:sldId id="275" r:id="rId21"/>
    <p:sldId id="276" r:id="rId22"/>
    <p:sldId id="277" r:id="rId23"/>
    <p:sldId id="278" r:id="rId24"/>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5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306" y="-77"/>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4" name="Trójkąt prostokątny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upa 1"/>
          <p:cNvGrpSpPr>
            <a:grpSpLocks/>
          </p:cNvGrpSpPr>
          <p:nvPr/>
        </p:nvGrpSpPr>
        <p:grpSpPr bwMode="auto">
          <a:xfrm>
            <a:off x="-3175" y="4953000"/>
            <a:ext cx="9147175" cy="1911350"/>
            <a:chOff x="-3765" y="4832896"/>
            <a:chExt cx="9147765" cy="2032192"/>
          </a:xfrm>
        </p:grpSpPr>
        <p:sp>
          <p:nvSpPr>
            <p:cNvPr id="6" name="Dowolny kształt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Dowolny kształt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8" name="Dowolny kształt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Łącznik prostoliniowy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ytuł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pl-PL" smtClean="0"/>
              <a:t>Kliknij, aby edytować styl</a:t>
            </a:r>
            <a:endParaRPr lang="en-US"/>
          </a:p>
        </p:txBody>
      </p:sp>
      <p:sp>
        <p:nvSpPr>
          <p:cNvPr id="17" name="Podtytuł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l-PL" smtClean="0"/>
              <a:t>Kliknij, aby edytować styl wzorca podtytułu</a:t>
            </a:r>
            <a:endParaRPr lang="en-US"/>
          </a:p>
        </p:txBody>
      </p:sp>
      <p:sp>
        <p:nvSpPr>
          <p:cNvPr id="11" name="Symbol zastępczy daty 29"/>
          <p:cNvSpPr>
            <a:spLocks noGrp="1"/>
          </p:cNvSpPr>
          <p:nvPr>
            <p:ph type="dt" sz="half" idx="10"/>
          </p:nvPr>
        </p:nvSpPr>
        <p:spPr/>
        <p:txBody>
          <a:bodyPr/>
          <a:lstStyle>
            <a:lvl1pPr>
              <a:defRPr>
                <a:solidFill>
                  <a:srgbClr val="FFFFFF"/>
                </a:solidFill>
              </a:defRPr>
            </a:lvl1pPr>
            <a:extLst/>
          </a:lstStyle>
          <a:p>
            <a:pPr>
              <a:defRPr/>
            </a:pPr>
            <a:fld id="{D0BFAA00-47B5-479B-8889-40562D9DB5BC}" type="datetimeFigureOut">
              <a:rPr lang="pl-PL"/>
              <a:pPr>
                <a:defRPr/>
              </a:pPr>
              <a:t>2015-06-25</a:t>
            </a:fld>
            <a:endParaRPr lang="pl-PL"/>
          </a:p>
        </p:txBody>
      </p:sp>
      <p:sp>
        <p:nvSpPr>
          <p:cNvPr id="12" name="Symbol zastępczy stopki 18"/>
          <p:cNvSpPr>
            <a:spLocks noGrp="1"/>
          </p:cNvSpPr>
          <p:nvPr>
            <p:ph type="ftr" sz="quarter" idx="11"/>
          </p:nvPr>
        </p:nvSpPr>
        <p:spPr/>
        <p:txBody>
          <a:bodyPr/>
          <a:lstStyle>
            <a:lvl1pPr>
              <a:defRPr>
                <a:solidFill>
                  <a:schemeClr val="accent1">
                    <a:tint val="20000"/>
                  </a:schemeClr>
                </a:solidFill>
              </a:defRPr>
            </a:lvl1pPr>
            <a:extLst/>
          </a:lstStyle>
          <a:p>
            <a:pPr>
              <a:defRPr/>
            </a:pPr>
            <a:endParaRPr lang="pl-PL"/>
          </a:p>
        </p:txBody>
      </p:sp>
      <p:sp>
        <p:nvSpPr>
          <p:cNvPr id="13" name="Symbol zastępczy numeru slajdu 26"/>
          <p:cNvSpPr>
            <a:spLocks noGrp="1"/>
          </p:cNvSpPr>
          <p:nvPr>
            <p:ph type="sldNum" sz="quarter" idx="12"/>
          </p:nvPr>
        </p:nvSpPr>
        <p:spPr/>
        <p:txBody>
          <a:bodyPr/>
          <a:lstStyle>
            <a:lvl1pPr>
              <a:defRPr>
                <a:solidFill>
                  <a:srgbClr val="FFFFFF"/>
                </a:solidFill>
              </a:defRPr>
            </a:lvl1pPr>
            <a:extLst/>
          </a:lstStyle>
          <a:p>
            <a:pPr>
              <a:defRPr/>
            </a:pPr>
            <a:fld id="{98D53122-3276-44B2-9E24-E85F4761830A}" type="slidenum">
              <a:rPr lang="pl-PL"/>
              <a:pPr>
                <a:defRPr/>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lstStyle>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Tytuł 6"/>
          <p:cNvSpPr>
            <a:spLocks noGrp="1"/>
          </p:cNvSpPr>
          <p:nvPr>
            <p:ph type="title"/>
          </p:nvPr>
        </p:nvSpPr>
        <p:spPr/>
        <p:txBody>
          <a:bodyPr rtlCol="0"/>
          <a:lstStyle>
            <a:extLst/>
          </a:lstStyle>
          <a:p>
            <a:r>
              <a:rPr lang="pl-PL" smtClean="0"/>
              <a:t>Kliknij, aby edytować styl</a:t>
            </a:r>
            <a:endParaRPr lang="en-US"/>
          </a:p>
        </p:txBody>
      </p:sp>
      <p:sp>
        <p:nvSpPr>
          <p:cNvPr id="4" name="Symbol zastępczy daty 9"/>
          <p:cNvSpPr>
            <a:spLocks noGrp="1"/>
          </p:cNvSpPr>
          <p:nvPr>
            <p:ph type="dt" sz="half" idx="10"/>
          </p:nvPr>
        </p:nvSpPr>
        <p:spPr/>
        <p:txBody>
          <a:bodyPr/>
          <a:lstStyle>
            <a:lvl1pPr>
              <a:defRPr/>
            </a:lvl1pPr>
          </a:lstStyle>
          <a:p>
            <a:pPr>
              <a:defRPr/>
            </a:pPr>
            <a:fld id="{8D5EEF01-97A0-4730-84A4-82CBE5EF9460}" type="datetimeFigureOut">
              <a:rPr lang="pl-PL"/>
              <a:pPr>
                <a:defRPr/>
              </a:pPr>
              <a:t>2015-06-25</a:t>
            </a:fld>
            <a:endParaRPr lang="pl-PL"/>
          </a:p>
        </p:txBody>
      </p:sp>
      <p:sp>
        <p:nvSpPr>
          <p:cNvPr id="5" name="Symbol zastępczy stopki 21"/>
          <p:cNvSpPr>
            <a:spLocks noGrp="1"/>
          </p:cNvSpPr>
          <p:nvPr>
            <p:ph type="ftr" sz="quarter" idx="11"/>
          </p:nvPr>
        </p:nvSpPr>
        <p:spPr/>
        <p:txBody>
          <a:bodyPr/>
          <a:lstStyle>
            <a:lvl1pPr>
              <a:defRPr/>
            </a:lvl1pPr>
          </a:lstStyle>
          <a:p>
            <a:pPr>
              <a:defRPr/>
            </a:pPr>
            <a:endParaRPr lang="pl-PL"/>
          </a:p>
        </p:txBody>
      </p:sp>
      <p:sp>
        <p:nvSpPr>
          <p:cNvPr id="6" name="Symbol zastępczy numeru slajdu 17"/>
          <p:cNvSpPr>
            <a:spLocks noGrp="1"/>
          </p:cNvSpPr>
          <p:nvPr>
            <p:ph type="sldNum" sz="quarter" idx="12"/>
          </p:nvPr>
        </p:nvSpPr>
        <p:spPr/>
        <p:txBody>
          <a:bodyPr/>
          <a:lstStyle>
            <a:lvl1pPr>
              <a:defRPr/>
            </a:lvl1pPr>
          </a:lstStyle>
          <a:p>
            <a:pPr>
              <a:defRPr/>
            </a:pPr>
            <a:fld id="{F1676170-39B8-4244-B7BD-CF7983A54023}" type="slidenum">
              <a:rPr lang="pl-PL"/>
              <a:pPr>
                <a:defRPr/>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2">
        <a:schemeClr val="bg1"/>
      </p:bgRef>
    </p:bg>
    <p:spTree>
      <p:nvGrpSpPr>
        <p:cNvPr id="1" name=""/>
        <p:cNvGrpSpPr/>
        <p:nvPr/>
      </p:nvGrpSpPr>
      <p:grpSpPr>
        <a:xfrm>
          <a:off x="0" y="0"/>
          <a:ext cx="0" cy="0"/>
          <a:chOff x="0" y="0"/>
          <a:chExt cx="0" cy="0"/>
        </a:xfrm>
      </p:grpSpPr>
      <p:sp>
        <p:nvSpPr>
          <p:cNvPr id="4" name="Pagon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Pagon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ytuł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l-PL" smtClean="0"/>
              <a:t>Kliknij, aby edytować styl</a:t>
            </a:r>
            <a:endParaRPr lang="en-US"/>
          </a:p>
        </p:txBody>
      </p:sp>
      <p:sp>
        <p:nvSpPr>
          <p:cNvPr id="3" name="Symbol zastępczy tekstu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l-PL" smtClean="0"/>
              <a:t>Kliknij, aby edytować style wzorca tekstu</a:t>
            </a:r>
          </a:p>
        </p:txBody>
      </p:sp>
      <p:sp>
        <p:nvSpPr>
          <p:cNvPr id="6" name="Symbol zastępczy daty 3"/>
          <p:cNvSpPr>
            <a:spLocks noGrp="1"/>
          </p:cNvSpPr>
          <p:nvPr>
            <p:ph type="dt" sz="half" idx="10"/>
          </p:nvPr>
        </p:nvSpPr>
        <p:spPr/>
        <p:txBody>
          <a:bodyPr/>
          <a:lstStyle>
            <a:lvl1pPr>
              <a:defRPr/>
            </a:lvl1pPr>
            <a:extLst/>
          </a:lstStyle>
          <a:p>
            <a:pPr>
              <a:defRPr/>
            </a:pPr>
            <a:fld id="{6A76105C-C022-41B2-9C15-BECFEFE9E495}" type="datetimeFigureOut">
              <a:rPr lang="pl-PL"/>
              <a:pPr>
                <a:defRPr/>
              </a:pPr>
              <a:t>2015-06-25</a:t>
            </a:fld>
            <a:endParaRPr lang="pl-PL"/>
          </a:p>
        </p:txBody>
      </p:sp>
      <p:sp>
        <p:nvSpPr>
          <p:cNvPr id="7" name="Symbol zastępczy stopki 4"/>
          <p:cNvSpPr>
            <a:spLocks noGrp="1"/>
          </p:cNvSpPr>
          <p:nvPr>
            <p:ph type="ftr" sz="quarter" idx="11"/>
          </p:nvPr>
        </p:nvSpPr>
        <p:spPr/>
        <p:txBody>
          <a:bodyPr/>
          <a:lstStyle>
            <a:lvl1pPr>
              <a:defRPr/>
            </a:lvl1pPr>
            <a:extLst/>
          </a:lstStyle>
          <a:p>
            <a:pPr>
              <a:defRPr/>
            </a:pPr>
            <a:endParaRPr lang="pl-PL"/>
          </a:p>
        </p:txBody>
      </p:sp>
      <p:sp>
        <p:nvSpPr>
          <p:cNvPr id="8" name="Symbol zastępczy numeru slajdu 5"/>
          <p:cNvSpPr>
            <a:spLocks noGrp="1"/>
          </p:cNvSpPr>
          <p:nvPr>
            <p:ph type="sldNum" sz="quarter" idx="12"/>
          </p:nvPr>
        </p:nvSpPr>
        <p:spPr/>
        <p:txBody>
          <a:bodyPr/>
          <a:lstStyle>
            <a:lvl1pPr>
              <a:defRPr/>
            </a:lvl1pPr>
            <a:extLst/>
          </a:lstStyle>
          <a:p>
            <a:pPr>
              <a:defRPr/>
            </a:pPr>
            <a:fld id="{8F240BD8-6D52-41A0-AD18-47CAD0A82B1D}"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bg>
      <p:bgRef idx="1002">
        <a:schemeClr val="bg1"/>
      </p:bgRef>
    </p:bg>
    <p:spTree>
      <p:nvGrpSpPr>
        <p:cNvPr id="1" name=""/>
        <p:cNvGrpSpPr/>
        <p:nvPr/>
      </p:nvGrpSpPr>
      <p:grpSpPr>
        <a:xfrm>
          <a:off x="0" y="0"/>
          <a:ext cx="0" cy="0"/>
          <a:chOff x="0" y="0"/>
          <a:chExt cx="0" cy="0"/>
        </a:xfrm>
      </p:grpSpPr>
      <p:sp>
        <p:nvSpPr>
          <p:cNvPr id="3" name="Symbol zastępczy zawartości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zawartości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8" name="Tytuł 7"/>
          <p:cNvSpPr>
            <a:spLocks noGrp="1"/>
          </p:cNvSpPr>
          <p:nvPr>
            <p:ph type="title"/>
          </p:nvPr>
        </p:nvSpPr>
        <p:spPr/>
        <p:txBody>
          <a:bodyPr rtlCol="0"/>
          <a:lstStyle>
            <a:extLst/>
          </a:lstStyle>
          <a:p>
            <a:r>
              <a:rPr lang="pl-PL" smtClean="0"/>
              <a:t>Kliknij, aby edytować styl</a:t>
            </a:r>
            <a:endParaRPr lang="en-US"/>
          </a:p>
        </p:txBody>
      </p:sp>
      <p:sp>
        <p:nvSpPr>
          <p:cNvPr id="5" name="Symbol zastępczy daty 4"/>
          <p:cNvSpPr>
            <a:spLocks noGrp="1"/>
          </p:cNvSpPr>
          <p:nvPr>
            <p:ph type="dt" sz="half" idx="10"/>
          </p:nvPr>
        </p:nvSpPr>
        <p:spPr/>
        <p:txBody>
          <a:bodyPr/>
          <a:lstStyle>
            <a:lvl1pPr>
              <a:defRPr/>
            </a:lvl1pPr>
            <a:extLst/>
          </a:lstStyle>
          <a:p>
            <a:pPr>
              <a:defRPr/>
            </a:pPr>
            <a:fld id="{9A0DE53F-CBD3-4618-9FA3-FF81C4FA462A}" type="datetimeFigureOut">
              <a:rPr lang="pl-PL"/>
              <a:pPr>
                <a:defRPr/>
              </a:pPr>
              <a:t>2015-06-25</a:t>
            </a:fld>
            <a:endParaRPr lang="pl-PL"/>
          </a:p>
        </p:txBody>
      </p:sp>
      <p:sp>
        <p:nvSpPr>
          <p:cNvPr id="6" name="Symbol zastępczy stopki 5"/>
          <p:cNvSpPr>
            <a:spLocks noGrp="1"/>
          </p:cNvSpPr>
          <p:nvPr>
            <p:ph type="ftr" sz="quarter" idx="11"/>
          </p:nvPr>
        </p:nvSpPr>
        <p:spPr/>
        <p:txBody>
          <a:bodyPr/>
          <a:lstStyle>
            <a:lvl1pPr>
              <a:defRPr/>
            </a:lvl1pPr>
            <a:extLst/>
          </a:lstStyle>
          <a:p>
            <a:pPr>
              <a:defRPr/>
            </a:pPr>
            <a:endParaRPr lang="pl-PL"/>
          </a:p>
        </p:txBody>
      </p:sp>
      <p:sp>
        <p:nvSpPr>
          <p:cNvPr id="7" name="Symbol zastępczy numeru slajdu 6"/>
          <p:cNvSpPr>
            <a:spLocks noGrp="1"/>
          </p:cNvSpPr>
          <p:nvPr>
            <p:ph type="sldNum" sz="quarter" idx="12"/>
          </p:nvPr>
        </p:nvSpPr>
        <p:spPr/>
        <p:txBody>
          <a:bodyPr/>
          <a:lstStyle>
            <a:lvl1pPr>
              <a:defRPr/>
            </a:lvl1pPr>
            <a:extLst/>
          </a:lstStyle>
          <a:p>
            <a:pPr>
              <a:defRPr/>
            </a:pPr>
            <a:fld id="{5A4C13B4-2AFD-4177-972A-DC2E029EFF6E}"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8229600" cy="1143000"/>
          </a:xfrm>
        </p:spPr>
        <p:txBody>
          <a:bodyPr/>
          <a:lstStyle>
            <a:lvl1pPr>
              <a:defRPr/>
            </a:lvl1pPr>
            <a:extLst/>
          </a:lstStyle>
          <a:p>
            <a:r>
              <a:rPr lang="pl-PL" smtClean="0"/>
              <a:t>Kliknij, aby edytować styl</a:t>
            </a:r>
            <a:endParaRPr lang="en-US"/>
          </a:p>
        </p:txBody>
      </p:sp>
      <p:sp>
        <p:nvSpPr>
          <p:cNvPr id="3" name="Symbol zastępczy tekstu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l-PL" smtClean="0"/>
              <a:t>Kliknij, aby edytować style wzorca tekstu</a:t>
            </a:r>
          </a:p>
        </p:txBody>
      </p:sp>
      <p:sp>
        <p:nvSpPr>
          <p:cNvPr id="4" name="Symbol zastępczy tekstu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l-PL" smtClean="0"/>
              <a:t>Kliknij, aby edytować style wzorca tekstu</a:t>
            </a:r>
          </a:p>
        </p:txBody>
      </p:sp>
      <p:sp>
        <p:nvSpPr>
          <p:cNvPr id="5" name="Symbol zastępczy zawartości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6" name="Symbol zastępczy zawartości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Symbol zastępczy daty 6"/>
          <p:cNvSpPr>
            <a:spLocks noGrp="1"/>
          </p:cNvSpPr>
          <p:nvPr>
            <p:ph type="dt" sz="half" idx="10"/>
          </p:nvPr>
        </p:nvSpPr>
        <p:spPr/>
        <p:txBody>
          <a:bodyPr/>
          <a:lstStyle>
            <a:lvl1pPr>
              <a:defRPr/>
            </a:lvl1pPr>
            <a:extLst/>
          </a:lstStyle>
          <a:p>
            <a:pPr>
              <a:defRPr/>
            </a:pPr>
            <a:fld id="{77F33938-8618-4FFB-A76B-96D23EF3A13C}" type="datetimeFigureOut">
              <a:rPr lang="pl-PL"/>
              <a:pPr>
                <a:defRPr/>
              </a:pPr>
              <a:t>2015-06-25</a:t>
            </a:fld>
            <a:endParaRPr lang="pl-PL"/>
          </a:p>
        </p:txBody>
      </p:sp>
      <p:sp>
        <p:nvSpPr>
          <p:cNvPr id="8" name="Symbol zastępczy stopki 7"/>
          <p:cNvSpPr>
            <a:spLocks noGrp="1"/>
          </p:cNvSpPr>
          <p:nvPr>
            <p:ph type="ftr" sz="quarter" idx="11"/>
          </p:nvPr>
        </p:nvSpPr>
        <p:spPr/>
        <p:txBody>
          <a:bodyPr/>
          <a:lstStyle>
            <a:lvl1pPr>
              <a:defRPr/>
            </a:lvl1pPr>
            <a:extLst/>
          </a:lstStyle>
          <a:p>
            <a:pPr>
              <a:defRPr/>
            </a:pPr>
            <a:endParaRPr lang="pl-PL"/>
          </a:p>
        </p:txBody>
      </p:sp>
      <p:sp>
        <p:nvSpPr>
          <p:cNvPr id="9" name="Symbol zastępczy numeru slajdu 8"/>
          <p:cNvSpPr>
            <a:spLocks noGrp="1"/>
          </p:cNvSpPr>
          <p:nvPr>
            <p:ph type="sldNum" sz="quarter" idx="12"/>
          </p:nvPr>
        </p:nvSpPr>
        <p:spPr/>
        <p:txBody>
          <a:bodyPr/>
          <a:lstStyle>
            <a:lvl1pPr>
              <a:defRPr/>
            </a:lvl1pPr>
            <a:extLst/>
          </a:lstStyle>
          <a:p>
            <a:pPr>
              <a:defRPr/>
            </a:pPr>
            <a:fld id="{1BD3FC01-38A4-4E7A-ABDB-3D8FCD45CC45}" type="slidenum">
              <a:rPr lang="pl-PL"/>
              <a:pPr>
                <a:defRPr/>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bg>
      <p:bgRef idx="1002">
        <a:schemeClr val="bg1"/>
      </p:bgRef>
    </p:bg>
    <p:spTree>
      <p:nvGrpSpPr>
        <p:cNvPr id="1" name=""/>
        <p:cNvGrpSpPr/>
        <p:nvPr/>
      </p:nvGrpSpPr>
      <p:grpSpPr>
        <a:xfrm>
          <a:off x="0" y="0"/>
          <a:ext cx="0" cy="0"/>
          <a:chOff x="0" y="0"/>
          <a:chExt cx="0" cy="0"/>
        </a:xfrm>
      </p:grpSpPr>
      <p:sp>
        <p:nvSpPr>
          <p:cNvPr id="6" name="Tytuł 5"/>
          <p:cNvSpPr>
            <a:spLocks noGrp="1"/>
          </p:cNvSpPr>
          <p:nvPr>
            <p:ph type="title"/>
          </p:nvPr>
        </p:nvSpPr>
        <p:spPr/>
        <p:txBody>
          <a:bodyPr rtlCol="0"/>
          <a:lstStyle>
            <a:extLst/>
          </a:lstStyle>
          <a:p>
            <a:r>
              <a:rPr lang="pl-PL" smtClean="0"/>
              <a:t>Kliknij, aby edytować styl</a:t>
            </a:r>
            <a:endParaRPr lang="en-US"/>
          </a:p>
        </p:txBody>
      </p:sp>
      <p:sp>
        <p:nvSpPr>
          <p:cNvPr id="3" name="Symbol zastępczy daty 2"/>
          <p:cNvSpPr>
            <a:spLocks noGrp="1"/>
          </p:cNvSpPr>
          <p:nvPr>
            <p:ph type="dt" sz="half" idx="10"/>
          </p:nvPr>
        </p:nvSpPr>
        <p:spPr/>
        <p:txBody>
          <a:bodyPr/>
          <a:lstStyle>
            <a:lvl1pPr>
              <a:defRPr/>
            </a:lvl1pPr>
            <a:extLst/>
          </a:lstStyle>
          <a:p>
            <a:pPr>
              <a:defRPr/>
            </a:pPr>
            <a:fld id="{1605F0BF-F65A-4EA8-9898-D3F6C575BAC0}" type="datetimeFigureOut">
              <a:rPr lang="pl-PL"/>
              <a:pPr>
                <a:defRPr/>
              </a:pPr>
              <a:t>2015-06-25</a:t>
            </a:fld>
            <a:endParaRPr lang="pl-PL"/>
          </a:p>
        </p:txBody>
      </p:sp>
      <p:sp>
        <p:nvSpPr>
          <p:cNvPr id="4" name="Symbol zastępczy stopki 3"/>
          <p:cNvSpPr>
            <a:spLocks noGrp="1"/>
          </p:cNvSpPr>
          <p:nvPr>
            <p:ph type="ftr" sz="quarter" idx="11"/>
          </p:nvPr>
        </p:nvSpPr>
        <p:spPr/>
        <p:txBody>
          <a:bodyPr/>
          <a:lstStyle>
            <a:lvl1pPr>
              <a:defRPr/>
            </a:lvl1pPr>
            <a:extLst/>
          </a:lstStyle>
          <a:p>
            <a:pPr>
              <a:defRPr/>
            </a:pPr>
            <a:endParaRPr lang="pl-PL"/>
          </a:p>
        </p:txBody>
      </p:sp>
      <p:sp>
        <p:nvSpPr>
          <p:cNvPr id="5" name="Symbol zastępczy numeru slajdu 4"/>
          <p:cNvSpPr>
            <a:spLocks noGrp="1"/>
          </p:cNvSpPr>
          <p:nvPr>
            <p:ph type="sldNum" sz="quarter" idx="12"/>
          </p:nvPr>
        </p:nvSpPr>
        <p:spPr/>
        <p:txBody>
          <a:bodyPr/>
          <a:lstStyle>
            <a:lvl1pPr>
              <a:defRPr/>
            </a:lvl1pPr>
            <a:extLst/>
          </a:lstStyle>
          <a:p>
            <a:pPr>
              <a:defRPr/>
            </a:pPr>
            <a:fld id="{C7AE48B5-3D65-4F2A-98A1-21098BDE8529}"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9"/>
          <p:cNvSpPr>
            <a:spLocks noGrp="1"/>
          </p:cNvSpPr>
          <p:nvPr>
            <p:ph type="dt" sz="half" idx="10"/>
          </p:nvPr>
        </p:nvSpPr>
        <p:spPr/>
        <p:txBody>
          <a:bodyPr/>
          <a:lstStyle>
            <a:lvl1pPr>
              <a:defRPr/>
            </a:lvl1pPr>
          </a:lstStyle>
          <a:p>
            <a:pPr>
              <a:defRPr/>
            </a:pPr>
            <a:fld id="{B91DD105-611A-4BF9-98C5-D2E5A1616AE9}" type="datetimeFigureOut">
              <a:rPr lang="pl-PL"/>
              <a:pPr>
                <a:defRPr/>
              </a:pPr>
              <a:t>2015-06-25</a:t>
            </a:fld>
            <a:endParaRPr lang="pl-PL"/>
          </a:p>
        </p:txBody>
      </p:sp>
      <p:sp>
        <p:nvSpPr>
          <p:cNvPr id="3" name="Symbol zastępczy stopki 21"/>
          <p:cNvSpPr>
            <a:spLocks noGrp="1"/>
          </p:cNvSpPr>
          <p:nvPr>
            <p:ph type="ftr" sz="quarter" idx="11"/>
          </p:nvPr>
        </p:nvSpPr>
        <p:spPr/>
        <p:txBody>
          <a:bodyPr/>
          <a:lstStyle>
            <a:lvl1pPr>
              <a:defRPr/>
            </a:lvl1pPr>
          </a:lstStyle>
          <a:p>
            <a:pPr>
              <a:defRPr/>
            </a:pPr>
            <a:endParaRPr lang="pl-PL"/>
          </a:p>
        </p:txBody>
      </p:sp>
      <p:sp>
        <p:nvSpPr>
          <p:cNvPr id="4" name="Symbol zastępczy numeru slajdu 17"/>
          <p:cNvSpPr>
            <a:spLocks noGrp="1"/>
          </p:cNvSpPr>
          <p:nvPr>
            <p:ph type="sldNum" sz="quarter" idx="12"/>
          </p:nvPr>
        </p:nvSpPr>
        <p:spPr/>
        <p:txBody>
          <a:bodyPr/>
          <a:lstStyle>
            <a:lvl1pPr>
              <a:defRPr/>
            </a:lvl1pPr>
          </a:lstStyle>
          <a:p>
            <a:pPr>
              <a:defRPr/>
            </a:pPr>
            <a:fld id="{618F16CE-A7BC-4745-B9FD-606851292B34}" type="slidenum">
              <a:rPr lang="pl-PL"/>
              <a:pPr>
                <a:defRPr/>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pl-PL" smtClean="0"/>
              <a:t>Kliknij, aby edytować styl</a:t>
            </a:r>
            <a:endParaRPr lang="en-US"/>
          </a:p>
        </p:txBody>
      </p:sp>
      <p:sp>
        <p:nvSpPr>
          <p:cNvPr id="3" name="Symbol zastępczy tekstu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l-PL" smtClean="0"/>
              <a:t>Kliknij, aby edytować style wzorca tekstu</a:t>
            </a:r>
          </a:p>
        </p:txBody>
      </p:sp>
      <p:sp>
        <p:nvSpPr>
          <p:cNvPr id="4" name="Symbol zastępczy zawartości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5" name="Symbol zastępczy daty 4"/>
          <p:cNvSpPr>
            <a:spLocks noGrp="1"/>
          </p:cNvSpPr>
          <p:nvPr>
            <p:ph type="dt" sz="half" idx="10"/>
          </p:nvPr>
        </p:nvSpPr>
        <p:spPr/>
        <p:txBody>
          <a:bodyPr/>
          <a:lstStyle>
            <a:lvl1pPr>
              <a:defRPr/>
            </a:lvl1pPr>
            <a:extLst/>
          </a:lstStyle>
          <a:p>
            <a:pPr>
              <a:defRPr/>
            </a:pPr>
            <a:fld id="{4D9CF8FE-568D-4DD9-9D01-1E94B330B465}" type="datetimeFigureOut">
              <a:rPr lang="pl-PL"/>
              <a:pPr>
                <a:defRPr/>
              </a:pPr>
              <a:t>2015-06-25</a:t>
            </a:fld>
            <a:endParaRPr lang="pl-PL"/>
          </a:p>
        </p:txBody>
      </p:sp>
      <p:sp>
        <p:nvSpPr>
          <p:cNvPr id="6" name="Symbol zastępczy stopki 5"/>
          <p:cNvSpPr>
            <a:spLocks noGrp="1"/>
          </p:cNvSpPr>
          <p:nvPr>
            <p:ph type="ftr" sz="quarter" idx="11"/>
          </p:nvPr>
        </p:nvSpPr>
        <p:spPr/>
        <p:txBody>
          <a:bodyPr/>
          <a:lstStyle>
            <a:lvl1pPr>
              <a:defRPr/>
            </a:lvl1pPr>
            <a:extLst/>
          </a:lstStyle>
          <a:p>
            <a:pPr>
              <a:defRPr/>
            </a:pPr>
            <a:endParaRPr lang="pl-PL"/>
          </a:p>
        </p:txBody>
      </p:sp>
      <p:sp>
        <p:nvSpPr>
          <p:cNvPr id="7" name="Symbol zastępczy numeru slajdu 6"/>
          <p:cNvSpPr>
            <a:spLocks noGrp="1"/>
          </p:cNvSpPr>
          <p:nvPr>
            <p:ph type="sldNum" sz="quarter" idx="12"/>
          </p:nvPr>
        </p:nvSpPr>
        <p:spPr/>
        <p:txBody>
          <a:bodyPr/>
          <a:lstStyle>
            <a:lvl1pPr>
              <a:defRPr/>
            </a:lvl1pPr>
            <a:extLst/>
          </a:lstStyle>
          <a:p>
            <a:pPr>
              <a:defRPr/>
            </a:pPr>
            <a:fld id="{C66BEA09-7095-481C-B526-27F8ABEB68F5}" type="slidenum">
              <a:rPr lang="pl-PL"/>
              <a:pPr>
                <a:defRPr/>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bg>
      <p:bgRef idx="1002">
        <a:schemeClr val="bg1"/>
      </p:bgRef>
    </p:bg>
    <p:spTree>
      <p:nvGrpSpPr>
        <p:cNvPr id="1" name=""/>
        <p:cNvGrpSpPr/>
        <p:nvPr/>
      </p:nvGrpSpPr>
      <p:grpSpPr>
        <a:xfrm>
          <a:off x="0" y="0"/>
          <a:ext cx="0" cy="0"/>
          <a:chOff x="0" y="0"/>
          <a:chExt cx="0" cy="0"/>
        </a:xfrm>
      </p:grpSpPr>
      <p:sp>
        <p:nvSpPr>
          <p:cNvPr id="5" name="Dowolny kształt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Dowolny kształt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Trójkąt prostokątny 9"/>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Łącznik prostoliniowy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Pagon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Pagon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Symbol zastępczy tekstu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l-PL" smtClean="0"/>
              <a:t>Kliknij, aby edytować style wzorca tekstu</a:t>
            </a:r>
          </a:p>
        </p:txBody>
      </p:sp>
      <p:sp>
        <p:nvSpPr>
          <p:cNvPr id="3" name="Symbol zastępczy obrazu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l-PL" noProof="0" smtClean="0"/>
              <a:t>Kliknij ikonę, aby dodać obraz</a:t>
            </a:r>
            <a:endParaRPr lang="en-US" noProof="0" dirty="0"/>
          </a:p>
        </p:txBody>
      </p:sp>
      <p:sp>
        <p:nvSpPr>
          <p:cNvPr id="2" name="Tytuł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l-PL" smtClean="0"/>
              <a:t>Kliknij, aby edytować styl</a:t>
            </a:r>
            <a:endParaRPr lang="en-US"/>
          </a:p>
        </p:txBody>
      </p:sp>
      <p:sp>
        <p:nvSpPr>
          <p:cNvPr id="11" name="Symbol zastępczy daty 4"/>
          <p:cNvSpPr>
            <a:spLocks noGrp="1"/>
          </p:cNvSpPr>
          <p:nvPr>
            <p:ph type="dt" sz="half" idx="10"/>
          </p:nvPr>
        </p:nvSpPr>
        <p:spPr/>
        <p:txBody>
          <a:bodyPr/>
          <a:lstStyle>
            <a:lvl1pPr>
              <a:defRPr>
                <a:solidFill>
                  <a:schemeClr val="tx1"/>
                </a:solidFill>
              </a:defRPr>
            </a:lvl1pPr>
            <a:extLst/>
          </a:lstStyle>
          <a:p>
            <a:pPr>
              <a:defRPr/>
            </a:pPr>
            <a:fld id="{5853CF0F-C595-47C0-B76F-08AFC114D845}" type="datetimeFigureOut">
              <a:rPr lang="pl-PL"/>
              <a:pPr>
                <a:defRPr/>
              </a:pPr>
              <a:t>2015-06-25</a:t>
            </a:fld>
            <a:endParaRPr lang="pl-PL"/>
          </a:p>
        </p:txBody>
      </p:sp>
      <p:sp>
        <p:nvSpPr>
          <p:cNvPr id="12" name="Symbol zastępczy stopki 5"/>
          <p:cNvSpPr>
            <a:spLocks noGrp="1"/>
          </p:cNvSpPr>
          <p:nvPr>
            <p:ph type="ftr" sz="quarter" idx="11"/>
          </p:nvPr>
        </p:nvSpPr>
        <p:spPr/>
        <p:txBody>
          <a:bodyPr/>
          <a:lstStyle>
            <a:lvl1pPr>
              <a:defRPr>
                <a:solidFill>
                  <a:schemeClr val="tx1"/>
                </a:solidFill>
              </a:defRPr>
            </a:lvl1pPr>
            <a:extLst/>
          </a:lstStyle>
          <a:p>
            <a:pPr>
              <a:defRPr/>
            </a:pPr>
            <a:endParaRPr lang="pl-PL"/>
          </a:p>
        </p:txBody>
      </p:sp>
      <p:sp>
        <p:nvSpPr>
          <p:cNvPr id="13" name="Symbol zastępczy numeru slajdu 6"/>
          <p:cNvSpPr>
            <a:spLocks noGrp="1"/>
          </p:cNvSpPr>
          <p:nvPr>
            <p:ph type="sldNum" sz="quarter" idx="12"/>
          </p:nvPr>
        </p:nvSpPr>
        <p:spPr/>
        <p:txBody>
          <a:bodyPr/>
          <a:lstStyle>
            <a:lvl1pPr>
              <a:defRPr>
                <a:solidFill>
                  <a:schemeClr val="tx1"/>
                </a:solidFill>
              </a:defRPr>
            </a:lvl1pPr>
            <a:extLst/>
          </a:lstStyle>
          <a:p>
            <a:pPr>
              <a:defRPr/>
            </a:pPr>
            <a:fld id="{42741623-8829-45E3-9F07-559A5DC87685}"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lang="pl-PL" smtClean="0"/>
              <a:t>Kliknij, aby edytować styl</a:t>
            </a:r>
            <a:endParaRPr lang="en-US"/>
          </a:p>
        </p:txBody>
      </p:sp>
      <p:sp>
        <p:nvSpPr>
          <p:cNvPr id="3" name="Symbol zastępczy tytułu pionowego 2"/>
          <p:cNvSpPr>
            <a:spLocks noGrp="1"/>
          </p:cNvSpPr>
          <p:nvPr>
            <p:ph type="body" orient="vert" idx="1"/>
          </p:nvPr>
        </p:nvSpPr>
        <p:spPr>
          <a:xfrm>
            <a:off x="457200" y="1481329"/>
            <a:ext cx="8229600" cy="4386071"/>
          </a:xfrm>
        </p:spPr>
        <p:txBody>
          <a:bodyPr vert="eaVert"/>
          <a:lstStyle>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daty 9"/>
          <p:cNvSpPr>
            <a:spLocks noGrp="1"/>
          </p:cNvSpPr>
          <p:nvPr>
            <p:ph type="dt" sz="half" idx="10"/>
          </p:nvPr>
        </p:nvSpPr>
        <p:spPr/>
        <p:txBody>
          <a:bodyPr/>
          <a:lstStyle>
            <a:lvl1pPr>
              <a:defRPr/>
            </a:lvl1pPr>
          </a:lstStyle>
          <a:p>
            <a:pPr>
              <a:defRPr/>
            </a:pPr>
            <a:fld id="{5DCF733D-D3AC-4370-A416-E630E38B3DAB}" type="datetimeFigureOut">
              <a:rPr lang="pl-PL"/>
              <a:pPr>
                <a:defRPr/>
              </a:pPr>
              <a:t>2015-06-25</a:t>
            </a:fld>
            <a:endParaRPr lang="pl-PL"/>
          </a:p>
        </p:txBody>
      </p:sp>
      <p:sp>
        <p:nvSpPr>
          <p:cNvPr id="5" name="Symbol zastępczy stopki 21"/>
          <p:cNvSpPr>
            <a:spLocks noGrp="1"/>
          </p:cNvSpPr>
          <p:nvPr>
            <p:ph type="ftr" sz="quarter" idx="11"/>
          </p:nvPr>
        </p:nvSpPr>
        <p:spPr/>
        <p:txBody>
          <a:bodyPr/>
          <a:lstStyle>
            <a:lvl1pPr>
              <a:defRPr/>
            </a:lvl1pPr>
          </a:lstStyle>
          <a:p>
            <a:pPr>
              <a:defRPr/>
            </a:pPr>
            <a:endParaRPr lang="pl-PL"/>
          </a:p>
        </p:txBody>
      </p:sp>
      <p:sp>
        <p:nvSpPr>
          <p:cNvPr id="6" name="Symbol zastępczy numeru slajdu 17"/>
          <p:cNvSpPr>
            <a:spLocks noGrp="1"/>
          </p:cNvSpPr>
          <p:nvPr>
            <p:ph type="sldNum" sz="quarter" idx="12"/>
          </p:nvPr>
        </p:nvSpPr>
        <p:spPr/>
        <p:txBody>
          <a:bodyPr/>
          <a:lstStyle>
            <a:lvl1pPr>
              <a:defRPr/>
            </a:lvl1pPr>
          </a:lstStyle>
          <a:p>
            <a:pPr>
              <a:defRPr/>
            </a:pPr>
            <a:fld id="{D5B65A67-C522-45CF-915E-C1578EBF26BA}" type="slidenum">
              <a:rPr lang="pl-PL"/>
              <a:pPr>
                <a:defRPr/>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44013" y="274640"/>
            <a:ext cx="1777470" cy="5592761"/>
          </a:xfrm>
        </p:spPr>
        <p:txBody>
          <a:bodyPr vert="eaVert"/>
          <a:lstStyle>
            <a:extLst/>
          </a:lstStyle>
          <a:p>
            <a:r>
              <a:rPr lang="pl-PL" smtClean="0"/>
              <a:t>Kliknij, aby edytować styl</a:t>
            </a:r>
            <a:endParaRPr lang="en-US"/>
          </a:p>
        </p:txBody>
      </p:sp>
      <p:sp>
        <p:nvSpPr>
          <p:cNvPr id="3" name="Symbol zastępczy tytułu pionowego 2"/>
          <p:cNvSpPr>
            <a:spLocks noGrp="1"/>
          </p:cNvSpPr>
          <p:nvPr>
            <p:ph type="body" orient="vert" idx="1"/>
          </p:nvPr>
        </p:nvSpPr>
        <p:spPr>
          <a:xfrm>
            <a:off x="457200" y="274641"/>
            <a:ext cx="6324600" cy="5592760"/>
          </a:xfrm>
        </p:spPr>
        <p:txBody>
          <a:bodyPr vert="eaVert"/>
          <a:lstStyle>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daty 9"/>
          <p:cNvSpPr>
            <a:spLocks noGrp="1"/>
          </p:cNvSpPr>
          <p:nvPr>
            <p:ph type="dt" sz="half" idx="10"/>
          </p:nvPr>
        </p:nvSpPr>
        <p:spPr/>
        <p:txBody>
          <a:bodyPr/>
          <a:lstStyle>
            <a:lvl1pPr>
              <a:defRPr/>
            </a:lvl1pPr>
          </a:lstStyle>
          <a:p>
            <a:pPr>
              <a:defRPr/>
            </a:pPr>
            <a:fld id="{C65B3119-0DE0-4320-9727-60D089ADF44F}" type="datetimeFigureOut">
              <a:rPr lang="pl-PL"/>
              <a:pPr>
                <a:defRPr/>
              </a:pPr>
              <a:t>2015-06-25</a:t>
            </a:fld>
            <a:endParaRPr lang="pl-PL"/>
          </a:p>
        </p:txBody>
      </p:sp>
      <p:sp>
        <p:nvSpPr>
          <p:cNvPr id="5" name="Symbol zastępczy stopki 21"/>
          <p:cNvSpPr>
            <a:spLocks noGrp="1"/>
          </p:cNvSpPr>
          <p:nvPr>
            <p:ph type="ftr" sz="quarter" idx="11"/>
          </p:nvPr>
        </p:nvSpPr>
        <p:spPr/>
        <p:txBody>
          <a:bodyPr/>
          <a:lstStyle>
            <a:lvl1pPr>
              <a:defRPr/>
            </a:lvl1pPr>
          </a:lstStyle>
          <a:p>
            <a:pPr>
              <a:defRPr/>
            </a:pPr>
            <a:endParaRPr lang="pl-PL"/>
          </a:p>
        </p:txBody>
      </p:sp>
      <p:sp>
        <p:nvSpPr>
          <p:cNvPr id="6" name="Symbol zastępczy numeru slajdu 17"/>
          <p:cNvSpPr>
            <a:spLocks noGrp="1"/>
          </p:cNvSpPr>
          <p:nvPr>
            <p:ph type="sldNum" sz="quarter" idx="12"/>
          </p:nvPr>
        </p:nvSpPr>
        <p:spPr/>
        <p:txBody>
          <a:bodyPr/>
          <a:lstStyle>
            <a:lvl1pPr>
              <a:defRPr/>
            </a:lvl1pPr>
          </a:lstStyle>
          <a:p>
            <a:pPr>
              <a:defRPr/>
            </a:pPr>
            <a:fld id="{90769B5F-49A9-463D-8B87-F56080E07593}" type="slidenum">
              <a:rPr lang="pl-PL"/>
              <a:pPr>
                <a:defRPr/>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Dowolny kształt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Dowolny kształt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Trójkąt prostokątny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Łącznik prostoliniowy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Symbol zastępczy tytułu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pl-PL" smtClean="0"/>
              <a:t>Kliknij, aby edytować styl</a:t>
            </a:r>
            <a:endParaRPr lang="en-US"/>
          </a:p>
        </p:txBody>
      </p:sp>
      <p:sp>
        <p:nvSpPr>
          <p:cNvPr id="1033" name="Symbol zastępczy tekstu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smtClean="0"/>
          </a:p>
        </p:txBody>
      </p:sp>
      <p:sp>
        <p:nvSpPr>
          <p:cNvPr id="10" name="Symbol zastępczy daty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D210554C-E84D-465C-9ECF-2856FEDFD31A}" type="datetimeFigureOut">
              <a:rPr lang="pl-PL"/>
              <a:pPr>
                <a:defRPr/>
              </a:pPr>
              <a:t>2015-06-25</a:t>
            </a:fld>
            <a:endParaRPr lang="pl-PL"/>
          </a:p>
        </p:txBody>
      </p:sp>
      <p:sp>
        <p:nvSpPr>
          <p:cNvPr id="22" name="Symbol zastępczy stopki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pl-PL"/>
          </a:p>
        </p:txBody>
      </p:sp>
      <p:sp>
        <p:nvSpPr>
          <p:cNvPr id="18" name="Symbol zastępczy numeru slajdu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cs typeface="+mn-cs"/>
              </a:defRPr>
            </a:lvl1pPr>
            <a:extLst/>
          </a:lstStyle>
          <a:p>
            <a:pPr>
              <a:defRPr/>
            </a:pPr>
            <a:fld id="{4810962B-F3D3-42AE-BC27-FE25831A2D84}" type="slidenum">
              <a:rPr lang="pl-PL"/>
              <a:pPr>
                <a:defRPr/>
              </a:pPr>
              <a:t>‹#›</a:t>
            </a:fld>
            <a:endParaRPr lang="pl-PL"/>
          </a:p>
        </p:txBody>
      </p:sp>
    </p:spTree>
  </p:cSld>
  <p:clrMap bg1="lt1" tx1="dk1" bg2="lt2" tx2="dk2" accent1="accent1" accent2="accent2" accent3="accent3" accent4="accent4" accent5="accent5" accent6="accent6" hlink="hlink" folHlink="folHlink"/>
  <p:sldLayoutIdLst>
    <p:sldLayoutId id="2147483684" r:id="rId1"/>
    <p:sldLayoutId id="2147483683" r:id="rId2"/>
    <p:sldLayoutId id="2147483685" r:id="rId3"/>
    <p:sldLayoutId id="2147483686" r:id="rId4"/>
    <p:sldLayoutId id="2147483687" r:id="rId5"/>
    <p:sldLayoutId id="2147483688" r:id="rId6"/>
    <p:sldLayoutId id="2147483682" r:id="rId7"/>
    <p:sldLayoutId id="2147483689" r:id="rId8"/>
    <p:sldLayoutId id="2147483690" r:id="rId9"/>
    <p:sldLayoutId id="2147483681" r:id="rId10"/>
    <p:sldLayoutId id="2147483680"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creativecommons.org/licenses/by-sa/3.0/deed.pl" TargetMode="External"/><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hyperlink" Target="http://creativecommons.org/licenses/by-sa/3.0"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3314" name="Podtytuł 2"/>
          <p:cNvSpPr>
            <a:spLocks noGrp="1"/>
          </p:cNvSpPr>
          <p:nvPr>
            <p:ph type="subTitle" idx="1"/>
          </p:nvPr>
        </p:nvSpPr>
        <p:spPr>
          <a:xfrm>
            <a:off x="1115616" y="1628800"/>
            <a:ext cx="7128792" cy="5112568"/>
          </a:xfrm>
        </p:spPr>
        <p:txBody>
          <a:bodyPr/>
          <a:lstStyle/>
          <a:p>
            <a:pPr marR="0" algn="just" eaLnBrk="1" hangingPunct="1">
              <a:lnSpc>
                <a:spcPct val="90000"/>
              </a:lnSpc>
            </a:pPr>
            <a:r>
              <a:rPr lang="pl-PL" sz="3200"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NOWOROCZNE POSTANOWIENIA</a:t>
            </a:r>
            <a:r>
              <a:rPr lang="pl-PL" sz="3200"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a:t>
            </a:r>
          </a:p>
          <a:p>
            <a:pPr marR="0" algn="just" eaLnBrk="1" hangingPunct="1">
              <a:lnSpc>
                <a:spcPct val="90000"/>
              </a:lnSpc>
            </a:pPr>
            <a:r>
              <a:rPr lang="pl-PL" sz="2800"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Ania, Kuba i Matylda zaraz po świętach usłyszeli do rodziców, że mają się zastanowić, jakie będą ich postanowienia noworoczne. Troszkę się zaniepokoili, ponieważ nie bardzo wiedzieli, o co chodzi, a jak nie wiedzieli, to pewnie oznaczało to coś, co im się nie spodoba. Zaczęli poszukiwania osoby, która mogłaby im wyjaśnić, co to takiego są te noworoczne postanowienia. Najpewniejszą osobą była oczywiście babcia Ani. To bardzo miła i mądra kobieta.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0723" name="Rectangle 3"/>
          <p:cNvSpPr>
            <a:spLocks noGrp="1"/>
          </p:cNvSpPr>
          <p:nvPr>
            <p:ph type="body" idx="4294967295"/>
          </p:nvPr>
        </p:nvSpPr>
        <p:spPr>
          <a:xfrm>
            <a:off x="734888" y="2219846"/>
            <a:ext cx="8229600" cy="4881562"/>
          </a:xfrm>
        </p:spPr>
        <p:txBody>
          <a:bodyPr/>
          <a:lstStyle/>
          <a:p>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Proszę panią, co to są noworoczne postanowienia?- zapytał Kuba.</a:t>
            </a:r>
          </a:p>
          <a:p>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My musimy wymyśleć, co chcemy postanowić. Pomoże nam pani? – dodała Matylda.</a:t>
            </a:r>
          </a:p>
          <a:p>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Babciu, ty taka mądra jesteś, poradzisz nam?- odezwała się Ania.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1747" name="Rectangle 3"/>
          <p:cNvSpPr>
            <a:spLocks noGrp="1"/>
          </p:cNvSpPr>
          <p:nvPr>
            <p:ph type="body" idx="4294967295"/>
          </p:nvPr>
        </p:nvSpPr>
        <p:spPr>
          <a:xfrm>
            <a:off x="457200" y="1931169"/>
            <a:ext cx="8075240" cy="5602287"/>
          </a:xfrm>
        </p:spPr>
        <p:txBody>
          <a:bodyPr/>
          <a:lstStyle/>
          <a:p>
            <a:pPr algn="just">
              <a:buFont typeface="Wingdings 3" pitchFamily="18" charset="2"/>
              <a:buNone/>
            </a:pP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Pani Aniela, bo tak miała na imię babcia Ani, powiedziała, że postanowienia noworoczne, to coś bardzo ważnego: że postanowienie zmusza do samodyscypliny, powoduje, że stajemy się w czymś lepsi. Nie do końca nam się to spodobało, szczególnie ta samodyscyplina. Kojarzyła nam się z czymś </a:t>
            </a:r>
            <a:r>
              <a:rPr lang="pl-PL" dirty="0" err="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niefajnym</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Niestety nikt nie pytał się nas, czy chcemy mieć te noworoczne postanowienia, więc trudno. Musieliśmy wymyśleć, co tym postanowieniem będzie.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2771" name="Rectangle 3"/>
          <p:cNvSpPr>
            <a:spLocks noGrp="1"/>
          </p:cNvSpPr>
          <p:nvPr>
            <p:ph type="body" idx="4294967295"/>
          </p:nvPr>
        </p:nvSpPr>
        <p:spPr>
          <a:xfrm>
            <a:off x="539552" y="1643137"/>
            <a:ext cx="7704856" cy="5602287"/>
          </a:xfrm>
        </p:spPr>
        <p:txBody>
          <a:bodyPr/>
          <a:lstStyle/>
          <a:p>
            <a:pPr algn="just">
              <a:buFont typeface="Wingdings 3" pitchFamily="18" charset="2"/>
              <a:buNone/>
            </a:pPr>
            <a:r>
              <a:rPr lang="pl-PL" dirty="0" smtClean="0"/>
              <a:t>	</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Kuba powiedział, że on zaraz jak wstanie będzie ścielił swoje łóżko, Ania, że w jej pokoju zawsze będzie porządek, a Matylda, że będzie się pilnowała, by codziennie po południu wynosić śmieci, nawet, jak mama jej o tym nie przypomni. Czyli chyba wcale to takie straszne nie było. </a:t>
            </a:r>
            <a:b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 jednak. Już 1. stycznia zaczął się </a:t>
            </a:r>
            <a:r>
              <a:rPr lang="pl-PL" dirty="0" err="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niefajnie</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bo człowiek taki zaspany i od razu trzeba ścielić łóżko, z tym porządkiem w pokoju też było ciężko, </a:t>
            </a:r>
            <a:b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 wynoszeniu śmieci nie mówiąc. Rodzicom naszym to wcale się nie podobało.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3795" name="Rectangle 3"/>
          <p:cNvSpPr>
            <a:spLocks noGrp="1"/>
          </p:cNvSpPr>
          <p:nvPr>
            <p:ph type="body" idx="4294967295"/>
          </p:nvPr>
        </p:nvSpPr>
        <p:spPr>
          <a:xfrm>
            <a:off x="755576" y="1859731"/>
            <a:ext cx="7416824" cy="5673725"/>
          </a:xfrm>
        </p:spPr>
        <p:txBody>
          <a:bodyPr/>
          <a:lstStyle/>
          <a:p>
            <a:pPr algn="just">
              <a:buFont typeface="Wingdings 3" pitchFamily="18" charset="2"/>
              <a:buNone/>
            </a:pPr>
            <a:r>
              <a:rPr lang="pl-PL" dirty="0" smtClean="0"/>
              <a:t>	</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Postanowiliśmy pokonać ich, </a:t>
            </a:r>
            <a:r>
              <a:rPr lang="pl-PL" dirty="0" err="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ich</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własną bronią. Mianowicie zapytaliśmy się rodziców, jakie są ich noworoczne postanowienia. Jak się dowiedzieliśmy, zaczęliśmy ich obserwować. I niestety, a może „</a:t>
            </a:r>
            <a:r>
              <a:rPr lang="pl-PL" dirty="0" err="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stety</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okazało się, że rodzice są bardzo sumienni i… ich postanowienia noworoczne są realizowane.  My z naszymi nie dawaliśmy rady! Zastanawialiśmy się, co tu zrobić, by codziennie pamiętać o naszych postanowieniach.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4819" name="Rectangle 3"/>
          <p:cNvSpPr>
            <a:spLocks noGrp="1"/>
          </p:cNvSpPr>
          <p:nvPr>
            <p:ph type="body" idx="4294967295"/>
          </p:nvPr>
        </p:nvSpPr>
        <p:spPr>
          <a:xfrm>
            <a:off x="817240" y="2215406"/>
            <a:ext cx="8003232" cy="4525962"/>
          </a:xfrm>
        </p:spPr>
        <p:txBody>
          <a:bodyPr/>
          <a:lstStyle/>
          <a:p>
            <a:pPr>
              <a:buFont typeface="Wingdings 3" pitchFamily="18" charset="2"/>
              <a:buNone/>
            </a:pP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Rozmawiali:</a:t>
            </a:r>
          </a:p>
          <a:p>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Co my teraz zrobimy?- zamyśliła się Ania.</a:t>
            </a:r>
          </a:p>
          <a:p>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Jak zrobić, by nie zapominać? – dodał Kuba.</a:t>
            </a:r>
          </a:p>
          <a:p>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Wiem, idziemy do pani Anieli, ona wie wszystko! – podsumowała Matylda.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457200" y="1787153"/>
            <a:ext cx="7787208" cy="5602287"/>
          </a:xfrm>
        </p:spPr>
        <p:txBody>
          <a:bodyPr/>
          <a:lstStyle/>
          <a:p>
            <a:pPr algn="just">
              <a:buFont typeface="Wingdings 3" pitchFamily="18" charset="2"/>
              <a:buNone/>
            </a:pPr>
            <a:r>
              <a:rPr lang="pl-PL" dirty="0" smtClean="0"/>
              <a:t>	</a:t>
            </a: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Kolejny więc raz postanowiliśmy skorzystać z rad babci Ani, pani Anieli. Okazało się, że miała bardzo prosty i oczywiście skuteczny sposób na to, byśmy o swoich postanowieniach pamiętali. Powiedziała, że doskonałym sposobem na niezapominanie jest napisanie na kartce swojego postanowienia </a:t>
            </a:r>
            <a:b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pl-PL"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i powieszenie go na lodówce. Bo któż nie zagląda do lodówki często? Jak myślicie: czy dało się zapomnieć?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6866" name="Rectangle 2"/>
          <p:cNvSpPr>
            <a:spLocks noGrp="1"/>
          </p:cNvSpPr>
          <p:nvPr>
            <p:ph type="title" idx="4294967295"/>
          </p:nvPr>
        </p:nvSpPr>
        <p:spPr bwMode="auto">
          <a:xfrm>
            <a:off x="457200" y="864890"/>
            <a:ext cx="8229600" cy="1143000"/>
          </a:xfrm>
          <a:noFill/>
        </p:spPr>
        <p:txBody>
          <a:bodyPr wrap="square" lIns="91440" tIns="45720" rIns="91440" bIns="45720" numCol="1" anchorCtr="0" compatLnSpc="1">
            <a:prstTxWarp prst="textNoShape">
              <a:avLst/>
            </a:prstTxWarp>
          </a:bodyPr>
          <a:lstStyle/>
          <a:p>
            <a:r>
              <a:rPr lang="pl-PL" dirty="0" smtClean="0">
                <a:effectLst/>
              </a:rPr>
              <a:t>Wartości nut</a:t>
            </a:r>
          </a:p>
        </p:txBody>
      </p:sp>
      <p:sp>
        <p:nvSpPr>
          <p:cNvPr id="36867" name="Rectangle 3"/>
          <p:cNvSpPr>
            <a:spLocks noGrp="1"/>
          </p:cNvSpPr>
          <p:nvPr>
            <p:ph type="body" idx="4294967295"/>
          </p:nvPr>
        </p:nvSpPr>
        <p:spPr>
          <a:xfrm>
            <a:off x="457200" y="2071390"/>
            <a:ext cx="8229600" cy="4525962"/>
          </a:xfrm>
        </p:spPr>
        <p:txBody>
          <a:bodyPr/>
          <a:lstStyle/>
          <a:p>
            <a:r>
              <a:rPr lang="pl-PL" smtClean="0"/>
              <a:t>Cała nuta, liczymy na 4</a:t>
            </a:r>
          </a:p>
          <a:p>
            <a:endParaRPr lang="pl-PL" smtClean="0"/>
          </a:p>
          <a:p>
            <a:r>
              <a:rPr lang="pl-PL" smtClean="0"/>
              <a:t>Półnuta, liczymy na 2</a:t>
            </a:r>
          </a:p>
          <a:p>
            <a:pPr>
              <a:buFont typeface="Wingdings 3" pitchFamily="18" charset="2"/>
              <a:buNone/>
            </a:pPr>
            <a:endParaRPr lang="pl-PL" smtClean="0"/>
          </a:p>
          <a:p>
            <a:r>
              <a:rPr lang="pl-PL" smtClean="0"/>
              <a:t>Ćwierćnuta, liczymy na 1</a:t>
            </a:r>
          </a:p>
        </p:txBody>
      </p:sp>
      <p:pic>
        <p:nvPicPr>
          <p:cNvPr id="36868" name="Obraz 520"/>
          <p:cNvPicPr>
            <a:picLocks noChangeAspect="1" noChangeArrowheads="1"/>
          </p:cNvPicPr>
          <p:nvPr/>
        </p:nvPicPr>
        <p:blipFill>
          <a:blip r:embed="rId3" cstate="print"/>
          <a:srcRect/>
          <a:stretch>
            <a:fillRect/>
          </a:stretch>
        </p:blipFill>
        <p:spPr bwMode="auto">
          <a:xfrm>
            <a:off x="5769127" y="1772816"/>
            <a:ext cx="579438" cy="611188"/>
          </a:xfrm>
          <a:prstGeom prst="rect">
            <a:avLst/>
          </a:prstGeom>
          <a:noFill/>
          <a:ln w="9525">
            <a:noFill/>
            <a:miter lim="800000"/>
            <a:headEnd/>
            <a:tailEnd/>
          </a:ln>
        </p:spPr>
      </p:pic>
      <p:pic>
        <p:nvPicPr>
          <p:cNvPr id="36869" name="Obraz 521"/>
          <p:cNvPicPr>
            <a:picLocks noChangeAspect="1" noChangeArrowheads="1"/>
          </p:cNvPicPr>
          <p:nvPr/>
        </p:nvPicPr>
        <p:blipFill>
          <a:blip r:embed="rId4" cstate="print"/>
          <a:srcRect/>
          <a:stretch>
            <a:fillRect/>
          </a:stretch>
        </p:blipFill>
        <p:spPr bwMode="auto">
          <a:xfrm>
            <a:off x="5840565" y="2852316"/>
            <a:ext cx="492125" cy="668338"/>
          </a:xfrm>
          <a:prstGeom prst="rect">
            <a:avLst/>
          </a:prstGeom>
          <a:noFill/>
          <a:ln w="9525">
            <a:noFill/>
            <a:miter lim="800000"/>
            <a:headEnd/>
            <a:tailEnd/>
          </a:ln>
        </p:spPr>
      </p:pic>
      <p:pic>
        <p:nvPicPr>
          <p:cNvPr id="36871" name="Obraz 523"/>
          <p:cNvPicPr>
            <a:picLocks noChangeAspect="1" noChangeArrowheads="1"/>
          </p:cNvPicPr>
          <p:nvPr/>
        </p:nvPicPr>
        <p:blipFill>
          <a:blip r:embed="rId5" cstate="print"/>
          <a:srcRect/>
          <a:stretch>
            <a:fillRect/>
          </a:stretch>
        </p:blipFill>
        <p:spPr bwMode="auto">
          <a:xfrm>
            <a:off x="684213" y="4613622"/>
            <a:ext cx="8027987" cy="1263650"/>
          </a:xfrm>
          <a:prstGeom prst="rect">
            <a:avLst/>
          </a:prstGeom>
          <a:noFill/>
          <a:ln w="9525">
            <a:noFill/>
            <a:miter lim="800000"/>
            <a:headEnd/>
            <a:tailEnd/>
          </a:ln>
        </p:spPr>
      </p:pic>
      <p:pic>
        <p:nvPicPr>
          <p:cNvPr id="8" name="Obraz 521"/>
          <p:cNvPicPr>
            <a:picLocks noChangeAspect="1" noChangeArrowheads="1"/>
          </p:cNvPicPr>
          <p:nvPr/>
        </p:nvPicPr>
        <p:blipFill>
          <a:blip r:embed="rId4" cstate="print"/>
          <a:srcRect/>
          <a:stretch>
            <a:fillRect/>
          </a:stretch>
        </p:blipFill>
        <p:spPr bwMode="auto">
          <a:xfrm>
            <a:off x="6649397" y="2924546"/>
            <a:ext cx="492125" cy="668338"/>
          </a:xfrm>
          <a:prstGeom prst="rect">
            <a:avLst/>
          </a:prstGeom>
          <a:noFill/>
          <a:ln w="9525">
            <a:noFill/>
            <a:miter lim="800000"/>
            <a:headEnd/>
            <a:tailEnd/>
          </a:ln>
        </p:spPr>
      </p:pic>
      <p:pic>
        <p:nvPicPr>
          <p:cNvPr id="12" name="Obraz 522"/>
          <p:cNvPicPr>
            <a:picLocks noChangeAspect="1" noChangeArrowheads="1"/>
          </p:cNvPicPr>
          <p:nvPr/>
        </p:nvPicPr>
        <p:blipFill>
          <a:blip r:embed="rId6" cstate="print"/>
          <a:srcRect/>
          <a:stretch>
            <a:fillRect/>
          </a:stretch>
        </p:blipFill>
        <p:spPr bwMode="auto">
          <a:xfrm>
            <a:off x="5724128" y="3738141"/>
            <a:ext cx="563563" cy="771525"/>
          </a:xfrm>
          <a:prstGeom prst="rect">
            <a:avLst/>
          </a:prstGeom>
          <a:noFill/>
          <a:ln w="9525">
            <a:noFill/>
            <a:miter lim="800000"/>
            <a:headEnd/>
            <a:tailEnd/>
          </a:ln>
        </p:spPr>
      </p:pic>
      <p:pic>
        <p:nvPicPr>
          <p:cNvPr id="13" name="Obraz 522"/>
          <p:cNvPicPr>
            <a:picLocks noChangeAspect="1" noChangeArrowheads="1"/>
          </p:cNvPicPr>
          <p:nvPr/>
        </p:nvPicPr>
        <p:blipFill>
          <a:blip r:embed="rId6" cstate="print"/>
          <a:srcRect/>
          <a:stretch>
            <a:fillRect/>
          </a:stretch>
        </p:blipFill>
        <p:spPr bwMode="auto">
          <a:xfrm>
            <a:off x="6185175" y="3738141"/>
            <a:ext cx="563563" cy="771525"/>
          </a:xfrm>
          <a:prstGeom prst="rect">
            <a:avLst/>
          </a:prstGeom>
          <a:noFill/>
          <a:ln w="9525">
            <a:noFill/>
            <a:miter lim="800000"/>
            <a:headEnd/>
            <a:tailEnd/>
          </a:ln>
        </p:spPr>
      </p:pic>
      <p:pic>
        <p:nvPicPr>
          <p:cNvPr id="14" name="Obraz 522"/>
          <p:cNvPicPr>
            <a:picLocks noChangeAspect="1" noChangeArrowheads="1"/>
          </p:cNvPicPr>
          <p:nvPr/>
        </p:nvPicPr>
        <p:blipFill>
          <a:blip r:embed="rId6" cstate="print"/>
          <a:srcRect/>
          <a:stretch>
            <a:fillRect/>
          </a:stretch>
        </p:blipFill>
        <p:spPr bwMode="auto">
          <a:xfrm>
            <a:off x="6680475" y="3738141"/>
            <a:ext cx="563563" cy="771525"/>
          </a:xfrm>
          <a:prstGeom prst="rect">
            <a:avLst/>
          </a:prstGeom>
          <a:noFill/>
          <a:ln w="9525">
            <a:noFill/>
            <a:miter lim="800000"/>
            <a:headEnd/>
            <a:tailEnd/>
          </a:ln>
        </p:spPr>
      </p:pic>
      <p:pic>
        <p:nvPicPr>
          <p:cNvPr id="15" name="Obraz 522"/>
          <p:cNvPicPr>
            <a:picLocks noChangeAspect="1" noChangeArrowheads="1"/>
          </p:cNvPicPr>
          <p:nvPr/>
        </p:nvPicPr>
        <p:blipFill>
          <a:blip r:embed="rId6" cstate="print"/>
          <a:srcRect/>
          <a:stretch>
            <a:fillRect/>
          </a:stretch>
        </p:blipFill>
        <p:spPr bwMode="auto">
          <a:xfrm>
            <a:off x="7141522" y="3738141"/>
            <a:ext cx="563563" cy="7715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fade">
                                      <p:cBhvr>
                                        <p:cTn id="7" dur="1000"/>
                                        <p:tgtEl>
                                          <p:spTgt spid="36868"/>
                                        </p:tgtEl>
                                      </p:cBhvr>
                                    </p:animEffect>
                                    <p:anim calcmode="lin" valueType="num">
                                      <p:cBhvr>
                                        <p:cTn id="8" dur="1000" fill="hold"/>
                                        <p:tgtEl>
                                          <p:spTgt spid="36868"/>
                                        </p:tgtEl>
                                        <p:attrNameLst>
                                          <p:attrName>ppt_x</p:attrName>
                                        </p:attrNameLst>
                                      </p:cBhvr>
                                      <p:tavLst>
                                        <p:tav tm="0">
                                          <p:val>
                                            <p:strVal val="#ppt_x"/>
                                          </p:val>
                                        </p:tav>
                                        <p:tav tm="100000">
                                          <p:val>
                                            <p:strVal val="#ppt_x"/>
                                          </p:val>
                                        </p:tav>
                                      </p:tavLst>
                                    </p:anim>
                                    <p:anim calcmode="lin" valueType="num">
                                      <p:cBhvr>
                                        <p:cTn id="9" dur="900" decel="100000" fill="hold"/>
                                        <p:tgtEl>
                                          <p:spTgt spid="3686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686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36869"/>
                                        </p:tgtEl>
                                        <p:attrNameLst>
                                          <p:attrName>style.visibility</p:attrName>
                                        </p:attrNameLst>
                                      </p:cBhvr>
                                      <p:to>
                                        <p:strVal val="visible"/>
                                      </p:to>
                                    </p:set>
                                    <p:animEffect transition="in" filter="fade">
                                      <p:cBhvr>
                                        <p:cTn id="15" dur="1000"/>
                                        <p:tgtEl>
                                          <p:spTgt spid="36869"/>
                                        </p:tgtEl>
                                      </p:cBhvr>
                                    </p:animEffect>
                                    <p:anim calcmode="lin" valueType="num">
                                      <p:cBhvr>
                                        <p:cTn id="16" dur="1000" fill="hold"/>
                                        <p:tgtEl>
                                          <p:spTgt spid="36869"/>
                                        </p:tgtEl>
                                        <p:attrNameLst>
                                          <p:attrName>ppt_x</p:attrName>
                                        </p:attrNameLst>
                                      </p:cBhvr>
                                      <p:tavLst>
                                        <p:tav tm="0">
                                          <p:val>
                                            <p:strVal val="#ppt_x"/>
                                          </p:val>
                                        </p:tav>
                                        <p:tav tm="100000">
                                          <p:val>
                                            <p:strVal val="#ppt_x"/>
                                          </p:val>
                                        </p:tav>
                                      </p:tavLst>
                                    </p:anim>
                                    <p:anim calcmode="lin" valueType="num">
                                      <p:cBhvr>
                                        <p:cTn id="17" dur="900" decel="100000" fill="hold"/>
                                        <p:tgtEl>
                                          <p:spTgt spid="36869"/>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6869"/>
                                        </p:tgtEl>
                                        <p:attrNameLst>
                                          <p:attrName>ppt_y</p:attrName>
                                        </p:attrNameLst>
                                      </p:cBhvr>
                                      <p:tavLst>
                                        <p:tav tm="0">
                                          <p:val>
                                            <p:strVal val="#ppt_y-.03"/>
                                          </p:val>
                                        </p:tav>
                                        <p:tav tm="100000">
                                          <p:val>
                                            <p:strVal val="#ppt_y"/>
                                          </p:val>
                                        </p:tav>
                                      </p:tavLst>
                                    </p:anim>
                                  </p:childTnLst>
                                </p:cTn>
                              </p:par>
                            </p:childTnLst>
                          </p:cTn>
                        </p:par>
                        <p:par>
                          <p:cTn id="19" fill="hold">
                            <p:stCondLst>
                              <p:cond delay="1000"/>
                            </p:stCondLst>
                            <p:childTnLst>
                              <p:par>
                                <p:cTn id="20" presetID="37"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900" decel="100000" fill="hold"/>
                                        <p:tgtEl>
                                          <p:spTgt spid="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7" presetClass="entr" presetSubtype="0"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900" decel="100000" fill="hold"/>
                                        <p:tgtEl>
                                          <p:spTgt spid="1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4" fill="hold">
                            <p:stCondLst>
                              <p:cond delay="1000"/>
                            </p:stCondLst>
                            <p:childTnLst>
                              <p:par>
                                <p:cTn id="35" presetID="37"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900" decel="100000" fill="hold"/>
                                        <p:tgtEl>
                                          <p:spTgt spid="13"/>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par>
                          <p:cTn id="41" fill="hold">
                            <p:stCondLst>
                              <p:cond delay="2000"/>
                            </p:stCondLst>
                            <p:childTnLst>
                              <p:par>
                                <p:cTn id="42" presetID="37"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900" decel="100000" fill="hold"/>
                                        <p:tgtEl>
                                          <p:spTgt spid="14"/>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48" fill="hold">
                            <p:stCondLst>
                              <p:cond delay="3000"/>
                            </p:stCondLst>
                            <p:childTnLst>
                              <p:par>
                                <p:cTn id="49" presetID="37"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
                                          </p:val>
                                        </p:tav>
                                        <p:tav tm="100000">
                                          <p:val>
                                            <p:strVal val="#ppt_x"/>
                                          </p:val>
                                        </p:tav>
                                      </p:tavLst>
                                    </p:anim>
                                    <p:anim calcmode="lin" valueType="num">
                                      <p:cBhvr>
                                        <p:cTn id="53" dur="900" decel="100000" fill="hold"/>
                                        <p:tgtEl>
                                          <p:spTgt spid="15"/>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p:cNvSpPr>
          <p:nvPr>
            <p:ph type="title" idx="4294967295"/>
          </p:nvPr>
        </p:nvSpPr>
        <p:spPr bwMode="auto">
          <a:xfrm>
            <a:off x="3923928" y="773832"/>
            <a:ext cx="8229600" cy="1143000"/>
          </a:xfrm>
          <a:noFill/>
        </p:spPr>
        <p:txBody>
          <a:bodyPr wrap="square" lIns="91440" tIns="45720" rIns="91440" bIns="45720" numCol="1" anchorCtr="0" compatLnSpc="1">
            <a:prstTxWarp prst="textNoShape">
              <a:avLst/>
            </a:prstTxWarp>
          </a:bodyPr>
          <a:lstStyle/>
          <a:p>
            <a:r>
              <a:rPr lang="pl-PL" dirty="0" smtClean="0">
                <a:solidFill>
                  <a:schemeClr val="accent2">
                    <a:lumMod val="75000"/>
                  </a:schemeClr>
                </a:solidFill>
                <a:effectLst/>
              </a:rPr>
              <a:t>Janina Ochojska</a:t>
            </a:r>
          </a:p>
        </p:txBody>
      </p:sp>
      <p:pic>
        <p:nvPicPr>
          <p:cNvPr id="37892" name="Obraz 524" descr="http://upload.wikimedia.org/wikipedia/commons/thumb/e/eb/Janina_Ochojska.jpg/640px-Janina_Ochojska.jpg"/>
          <p:cNvPicPr>
            <a:picLocks noGrp="1" noChangeArrowheads="1"/>
          </p:cNvPicPr>
          <p:nvPr>
            <p:ph type="body" sz="half" idx="4294967295"/>
          </p:nvPr>
        </p:nvPicPr>
        <p:blipFill>
          <a:blip r:embed="rId3" cstate="print"/>
          <a:srcRect/>
          <a:stretch>
            <a:fillRect/>
          </a:stretch>
        </p:blipFill>
        <p:spPr>
          <a:xfrm>
            <a:off x="0" y="1628551"/>
            <a:ext cx="3600450" cy="4176713"/>
          </a:xfrm>
        </p:spPr>
      </p:pic>
      <p:sp>
        <p:nvSpPr>
          <p:cNvPr id="37893" name="Rectangle 5"/>
          <p:cNvSpPr>
            <a:spLocks noGrp="1"/>
          </p:cNvSpPr>
          <p:nvPr>
            <p:ph type="body" sz="half" idx="4294967295"/>
          </p:nvPr>
        </p:nvSpPr>
        <p:spPr>
          <a:xfrm>
            <a:off x="3635375" y="1845146"/>
            <a:ext cx="5184775" cy="4248150"/>
          </a:xfrm>
        </p:spPr>
        <p:txBody>
          <a:bodyPr/>
          <a:lstStyle/>
          <a:p>
            <a:r>
              <a:rPr lang="pl-PL" sz="2300" dirty="0" smtClean="0"/>
              <a:t>Janina Ochojska to wielki człowiek, o ogromnym sercu, niestrudzonej chęci pomocy innym,  wolontariuszka. </a:t>
            </a:r>
          </a:p>
          <a:p>
            <a:r>
              <a:rPr lang="pl-PL" sz="2300" dirty="0" smtClean="0"/>
              <a:t>Założyła POLSKĄ AKCJĘ HUMANITARNĄ, której jest prezesem. Pani J. Ochojska, choć sama jest niepełnosprawna, sprawia,                że na wielu twarzach gości uśmiech.</a:t>
            </a:r>
            <a:endParaRPr lang="pl-PL" sz="2300" u="sng"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9938" name="Rectangle 2"/>
          <p:cNvSpPr>
            <a:spLocks noGrp="1"/>
          </p:cNvSpPr>
          <p:nvPr>
            <p:ph type="title" idx="4294967295"/>
          </p:nvPr>
        </p:nvSpPr>
        <p:spPr bwMode="auto">
          <a:xfrm>
            <a:off x="457200" y="989856"/>
            <a:ext cx="8229600" cy="1143000"/>
          </a:xfrm>
          <a:noFill/>
        </p:spPr>
        <p:txBody>
          <a:bodyPr wrap="square" lIns="91440" tIns="45720" rIns="91440" bIns="45720" numCol="1" anchorCtr="0" compatLnSpc="1">
            <a:prstTxWarp prst="textNoShape">
              <a:avLst/>
            </a:prstTxWarp>
          </a:bodyPr>
          <a:lstStyle/>
          <a:p>
            <a:r>
              <a:rPr lang="pl-PL" dirty="0" smtClean="0">
                <a:effectLst/>
              </a:rPr>
              <a:t>Więcej na:</a:t>
            </a:r>
          </a:p>
        </p:txBody>
      </p:sp>
      <p:sp>
        <p:nvSpPr>
          <p:cNvPr id="39939" name="Rectangle 3"/>
          <p:cNvSpPr>
            <a:spLocks noGrp="1"/>
          </p:cNvSpPr>
          <p:nvPr>
            <p:ph type="body" idx="4294967295"/>
          </p:nvPr>
        </p:nvSpPr>
        <p:spPr/>
        <p:txBody>
          <a:bodyPr/>
          <a:lstStyle/>
          <a:p>
            <a:endParaRPr lang="pl-PL" dirty="0" smtClean="0"/>
          </a:p>
          <a:p>
            <a:pPr>
              <a:buFont typeface="Wingdings 3" pitchFamily="18" charset="2"/>
              <a:buNone/>
            </a:pPr>
            <a:endParaRPr lang="pl-PL" dirty="0" smtClean="0"/>
          </a:p>
          <a:p>
            <a:pPr>
              <a:buFont typeface="Wingdings 3" pitchFamily="18" charset="2"/>
              <a:buNone/>
            </a:pPr>
            <a:r>
              <a:rPr lang="pl-PL" u="sng" dirty="0" smtClean="0"/>
              <a:t>http://www.pah.org.pl/</a:t>
            </a:r>
          </a:p>
          <a:p>
            <a:pPr>
              <a:buFont typeface="Wingdings 3" pitchFamily="18" charset="2"/>
              <a:buNone/>
            </a:pPr>
            <a:endParaRPr lang="pl-PL" dirty="0" smtClean="0"/>
          </a:p>
        </p:txBody>
      </p:sp>
      <p:sp>
        <p:nvSpPr>
          <p:cNvPr id="39940" name="Rectangle 4"/>
          <p:cNvSpPr>
            <a:spLocks noChangeArrowheads="1"/>
          </p:cNvSpPr>
          <p:nvPr/>
        </p:nvSpPr>
        <p:spPr bwMode="auto">
          <a:xfrm>
            <a:off x="179512" y="2996927"/>
            <a:ext cx="9144000" cy="1800225"/>
          </a:xfrm>
          <a:prstGeom prst="rect">
            <a:avLst/>
          </a:prstGeom>
          <a:noFill/>
          <a:ln w="9525">
            <a:noFill/>
            <a:miter lim="800000"/>
            <a:headEnd/>
            <a:tailEnd/>
          </a:ln>
          <a:effectLst/>
        </p:spPr>
        <p:txBody>
          <a:bodyPr anchor="ctr">
            <a:spAutoFit/>
          </a:bodyPr>
          <a:lstStyle/>
          <a:p>
            <a:r>
              <a:rPr lang="pl-PL" sz="2800" dirty="0">
                <a:hlinkClick r:id="rId3"/>
              </a:rPr>
              <a:t>http://creativecommons.org/licenses/by-sa/3.0/deed.pl</a:t>
            </a:r>
            <a:endParaRPr lang="pl-PL" sz="2800" dirty="0"/>
          </a:p>
          <a:p>
            <a:endParaRPr lang="pl-PL" sz="2800" dirty="0"/>
          </a:p>
          <a:p>
            <a:endParaRPr lang="pl-PL" sz="2800" dirty="0"/>
          </a:p>
          <a:p>
            <a:pPr algn="ctr"/>
            <a:r>
              <a:rPr lang="pl-PL" sz="2800" dirty="0"/>
              <a:t>Licencja typu: </a:t>
            </a:r>
            <a:r>
              <a:rPr lang="pl-PL" sz="2800" dirty="0">
                <a:hlinkClick r:id="rId4"/>
              </a:rPr>
              <a:t>CC BY-SA 3.0</a:t>
            </a:r>
            <a:r>
              <a:rPr lang="pl-PL" sz="2800" u="sng" dirty="0"/>
              <a:t>, PUBLIKACJA: </a:t>
            </a:r>
            <a:r>
              <a:rPr lang="pl-PL" sz="2800" dirty="0"/>
              <a:t> </a:t>
            </a:r>
            <a:r>
              <a:rPr lang="pl-PL" sz="2800" dirty="0" err="1"/>
              <a:t>Margoz</a:t>
            </a:r>
            <a:endParaRPr lang="pl-PL"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4338" name="Picture 2"/>
          <p:cNvPicPr>
            <a:picLocks noGrp="1" noChangeAspect="1" noChangeArrowheads="1"/>
          </p:cNvPicPr>
          <p:nvPr>
            <p:ph idx="1"/>
          </p:nvPr>
        </p:nvPicPr>
        <p:blipFill>
          <a:blip r:embed="rId3" cstate="print"/>
          <a:srcRect/>
          <a:stretch>
            <a:fillRect/>
          </a:stretch>
        </p:blipFill>
        <p:spPr>
          <a:xfrm>
            <a:off x="1554163" y="1481138"/>
            <a:ext cx="6035675" cy="4525962"/>
          </a:xfrm>
        </p:spPr>
      </p:pic>
      <p:sp>
        <p:nvSpPr>
          <p:cNvPr id="5" name="Prostokąt 4"/>
          <p:cNvSpPr/>
          <p:nvPr/>
        </p:nvSpPr>
        <p:spPr>
          <a:xfrm>
            <a:off x="0" y="404664"/>
            <a:ext cx="9144000" cy="723275"/>
          </a:xfrm>
          <a:prstGeom prst="rect">
            <a:avLst/>
          </a:prstGeom>
        </p:spPr>
        <p:txBody>
          <a:bodyPr wrap="square">
            <a:spAutoFit/>
          </a:bodyPr>
          <a:lstStyle/>
          <a:p>
            <a:pPr algn="ctr"/>
            <a:r>
              <a:rPr lang="pl-PL" sz="4100" dirty="0" smtClean="0">
                <a:solidFill>
                  <a:srgbClr val="012599"/>
                </a:solidFill>
                <a:latin typeface="Nevis" pitchFamily="2" charset="0"/>
              </a:rPr>
              <a:t>Odszukaj figury geometryczne</a:t>
            </a:r>
            <a:endParaRPr lang="pl-PL" sz="4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pPr algn="ctr" eaLnBrk="1" fontAlgn="auto" hangingPunct="1">
              <a:spcAft>
                <a:spcPts val="0"/>
              </a:spcAft>
              <a:defRPr/>
            </a:pPr>
            <a:r>
              <a:rPr lang="pl-PL" dirty="0">
                <a:solidFill>
                  <a:srgbClr val="012599"/>
                </a:solidFill>
                <a:effectLst/>
                <a:latin typeface="Nevis" pitchFamily="2" charset="0"/>
              </a:rPr>
              <a:t>Odszukaj figury geometryczne</a:t>
            </a:r>
          </a:p>
        </p:txBody>
      </p:sp>
      <p:pic>
        <p:nvPicPr>
          <p:cNvPr id="15362" name="Picture 2"/>
          <p:cNvPicPr>
            <a:picLocks noGrp="1" noChangeAspect="1" noChangeArrowheads="1"/>
          </p:cNvPicPr>
          <p:nvPr>
            <p:ph idx="1"/>
          </p:nvPr>
        </p:nvPicPr>
        <p:blipFill>
          <a:blip r:embed="rId3" cstate="print"/>
          <a:srcRect/>
          <a:stretch>
            <a:fillRect/>
          </a:stretch>
        </p:blipFill>
        <p:spPr>
          <a:xfrm>
            <a:off x="1554163" y="1481138"/>
            <a:ext cx="6035675" cy="4525962"/>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ytuł 2"/>
          <p:cNvSpPr>
            <a:spLocks noGrp="1"/>
          </p:cNvSpPr>
          <p:nvPr>
            <p:ph type="title"/>
          </p:nvPr>
        </p:nvSpPr>
        <p:spPr>
          <a:xfrm>
            <a:off x="0" y="274638"/>
            <a:ext cx="9144000" cy="1143000"/>
          </a:xfrm>
        </p:spPr>
        <p:txBody>
          <a:bodyPr/>
          <a:lstStyle/>
          <a:p>
            <a:pPr algn="ctr"/>
            <a:r>
              <a:rPr lang="pl-PL" dirty="0" smtClean="0">
                <a:solidFill>
                  <a:srgbClr val="012599"/>
                </a:solidFill>
                <a:latin typeface="Nevis" pitchFamily="2" charset="0"/>
              </a:rPr>
              <a:t>Odszukaj figury geometryczne</a:t>
            </a:r>
            <a:endParaRPr lang="pl-PL" dirty="0"/>
          </a:p>
        </p:txBody>
      </p:sp>
      <p:pic>
        <p:nvPicPr>
          <p:cNvPr id="16386" name="Picture 3"/>
          <p:cNvPicPr>
            <a:picLocks noGrp="1" noChangeAspect="1" noChangeArrowheads="1"/>
          </p:cNvPicPr>
          <p:nvPr>
            <p:ph idx="1"/>
          </p:nvPr>
        </p:nvPicPr>
        <p:blipFill>
          <a:blip r:embed="rId3" cstate="print"/>
          <a:srcRect/>
          <a:stretch>
            <a:fillRect/>
          </a:stretch>
        </p:blipFill>
        <p:spPr>
          <a:xfrm>
            <a:off x="1554163" y="1481138"/>
            <a:ext cx="6035675" cy="4525962"/>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pPr algn="ctr"/>
            <a:r>
              <a:rPr lang="pl-PL" dirty="0" smtClean="0">
                <a:solidFill>
                  <a:srgbClr val="012599"/>
                </a:solidFill>
                <a:latin typeface="Nevis" pitchFamily="2" charset="0"/>
              </a:rPr>
              <a:t>Odszukaj figury geometryczne</a:t>
            </a:r>
            <a:endParaRPr lang="pl-PL" dirty="0"/>
          </a:p>
        </p:txBody>
      </p:sp>
      <p:pic>
        <p:nvPicPr>
          <p:cNvPr id="17410" name="Picture 2"/>
          <p:cNvPicPr>
            <a:picLocks noGrp="1" noChangeAspect="1" noChangeArrowheads="1"/>
          </p:cNvPicPr>
          <p:nvPr>
            <p:ph idx="1"/>
          </p:nvPr>
        </p:nvPicPr>
        <p:blipFill>
          <a:blip r:embed="rId3" cstate="print"/>
          <a:srcRect/>
          <a:stretch>
            <a:fillRect/>
          </a:stretch>
        </p:blipFill>
        <p:spPr>
          <a:xfrm>
            <a:off x="1554163" y="1481138"/>
            <a:ext cx="6035675" cy="4525962"/>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pPr algn="ctr"/>
            <a:r>
              <a:rPr lang="pl-PL" dirty="0" smtClean="0">
                <a:solidFill>
                  <a:srgbClr val="012599"/>
                </a:solidFill>
                <a:latin typeface="Nevis" pitchFamily="2" charset="0"/>
              </a:rPr>
              <a:t>Odszukaj figury geometryczne</a:t>
            </a:r>
            <a:endParaRPr lang="pl-PL" dirty="0"/>
          </a:p>
        </p:txBody>
      </p:sp>
      <p:pic>
        <p:nvPicPr>
          <p:cNvPr id="18434" name="Picture 2"/>
          <p:cNvPicPr>
            <a:picLocks noGrp="1" noChangeAspect="1" noChangeArrowheads="1"/>
          </p:cNvPicPr>
          <p:nvPr>
            <p:ph idx="1"/>
          </p:nvPr>
        </p:nvPicPr>
        <p:blipFill>
          <a:blip r:embed="rId3" cstate="print"/>
          <a:srcRect/>
          <a:stretch>
            <a:fillRect/>
          </a:stretch>
        </p:blipFill>
        <p:spPr>
          <a:xfrm>
            <a:off x="1554163" y="1481138"/>
            <a:ext cx="6035675" cy="4525962"/>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pPr algn="ctr"/>
            <a:r>
              <a:rPr lang="pl-PL" dirty="0" smtClean="0">
                <a:solidFill>
                  <a:srgbClr val="012599"/>
                </a:solidFill>
                <a:latin typeface="Nevis" pitchFamily="2" charset="0"/>
              </a:rPr>
              <a:t>Odszukaj figury geometryczne</a:t>
            </a:r>
            <a:endParaRPr lang="pl-PL" dirty="0"/>
          </a:p>
        </p:txBody>
      </p:sp>
      <p:pic>
        <p:nvPicPr>
          <p:cNvPr id="19458" name="Picture 2"/>
          <p:cNvPicPr>
            <a:picLocks noGrp="1" noChangeAspect="1" noChangeArrowheads="1"/>
          </p:cNvPicPr>
          <p:nvPr>
            <p:ph idx="1"/>
          </p:nvPr>
        </p:nvPicPr>
        <p:blipFill>
          <a:blip r:embed="rId3" cstate="print"/>
          <a:srcRect/>
          <a:stretch>
            <a:fillRect/>
          </a:stretch>
        </p:blipFill>
        <p:spPr>
          <a:xfrm>
            <a:off x="1554163" y="1481138"/>
            <a:ext cx="6035675" cy="4525962"/>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pPr algn="ctr"/>
            <a:r>
              <a:rPr lang="pl-PL" dirty="0" smtClean="0">
                <a:solidFill>
                  <a:srgbClr val="012599"/>
                </a:solidFill>
                <a:latin typeface="Nevis" pitchFamily="2" charset="0"/>
              </a:rPr>
              <a:t>Odszukaj figury geometryczne</a:t>
            </a:r>
            <a:endParaRPr lang="pl-PL" dirty="0"/>
          </a:p>
        </p:txBody>
      </p:sp>
      <p:pic>
        <p:nvPicPr>
          <p:cNvPr id="20482" name="Picture 2"/>
          <p:cNvPicPr>
            <a:picLocks noGrp="1" noChangeAspect="1" noChangeArrowheads="1"/>
          </p:cNvPicPr>
          <p:nvPr>
            <p:ph idx="1"/>
          </p:nvPr>
        </p:nvPicPr>
        <p:blipFill>
          <a:blip r:embed="rId3" cstate="print"/>
          <a:srcRect/>
          <a:stretch>
            <a:fillRect/>
          </a:stretch>
        </p:blipFill>
        <p:spPr>
          <a:xfrm>
            <a:off x="2873375" y="1481138"/>
            <a:ext cx="3397250" cy="4525962"/>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a:xfrm>
            <a:off x="722376" y="620688"/>
            <a:ext cx="7772400" cy="2448272"/>
          </a:xfrm>
        </p:spPr>
        <p:txBody>
          <a:bodyPr>
            <a:normAutofit fontScale="90000"/>
          </a:bodyPr>
          <a:lstStyle/>
          <a:p>
            <a:pPr algn="ctr" eaLnBrk="1" fontAlgn="auto" hangingPunct="1">
              <a:spcAft>
                <a:spcPts val="0"/>
              </a:spcAft>
              <a:defRPr/>
            </a:pPr>
            <a:r>
              <a:rPr lang="pl-PL" dirty="0" smtClean="0">
                <a:solidFill>
                  <a:srgbClr val="0070C0"/>
                </a:solidFill>
              </a:rPr>
              <a:t>Jakich figur geometrycznych nie widziałeś na zamieszczonych slajdach?</a:t>
            </a:r>
            <a:endParaRPr lang="pl-PL" dirty="0">
              <a:solidFill>
                <a:srgbClr val="0070C0"/>
              </a:solidFill>
            </a:endParaRPr>
          </a:p>
        </p:txBody>
      </p:sp>
      <p:sp>
        <p:nvSpPr>
          <p:cNvPr id="21506" name="Symbol zastępczy tekstu 2"/>
          <p:cNvSpPr>
            <a:spLocks noGrp="1"/>
          </p:cNvSpPr>
          <p:nvPr>
            <p:ph type="body" idx="1"/>
          </p:nvPr>
        </p:nvSpPr>
        <p:spPr>
          <a:xfrm>
            <a:off x="4067175" y="4437063"/>
            <a:ext cx="4572000" cy="1146175"/>
          </a:xfrm>
        </p:spPr>
        <p:txBody>
          <a:bodyPr/>
          <a:lstStyle/>
          <a:p>
            <a:pPr algn="ctr" eaLnBrk="1" hangingPunct="1"/>
            <a:r>
              <a:rPr lang="pl-PL" sz="2600" b="1" dirty="0" smtClean="0">
                <a:solidFill>
                  <a:srgbClr val="FFFF00"/>
                </a:solidFill>
                <a:effectLst>
                  <a:outerShdw blurRad="38100" dist="38100" dir="2700000" algn="tl">
                    <a:srgbClr val="000000">
                      <a:alpha val="43137"/>
                    </a:srgbClr>
                  </a:outerShdw>
                </a:effectLst>
              </a:rPr>
              <a:t>Podaj przykłady zastosowania takich figur w życiu codziennym.</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096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algn="ctr"/>
            <a:r>
              <a:rPr lang="pl-PL" sz="4800" dirty="0" smtClean="0">
                <a:solidFill>
                  <a:srgbClr val="FF0000"/>
                </a:solidFill>
                <a:effectLst>
                  <a:outerShdw blurRad="38100" dist="38100" dir="2700000" algn="tl">
                    <a:srgbClr val="000000">
                      <a:alpha val="43137"/>
                    </a:srgbClr>
                  </a:outerShdw>
                </a:effectLst>
                <a:latin typeface="Baveuse" pitchFamily="2" charset="-18"/>
              </a:rPr>
              <a:t>Koreczki</a:t>
            </a:r>
            <a:r>
              <a:rPr lang="pl-PL" dirty="0" smtClean="0">
                <a:effectLst/>
              </a:rPr>
              <a:t>  </a:t>
            </a:r>
          </a:p>
        </p:txBody>
      </p:sp>
      <p:pic>
        <p:nvPicPr>
          <p:cNvPr id="40964" name="Obraz 64"/>
          <p:cNvPicPr>
            <a:picLocks noGrp="1" noChangeArrowheads="1"/>
          </p:cNvPicPr>
          <p:nvPr>
            <p:ph type="body" idx="4294967295"/>
          </p:nvPr>
        </p:nvPicPr>
        <p:blipFill>
          <a:blip r:embed="rId3" cstate="print"/>
          <a:srcRect/>
          <a:stretch>
            <a:fillRect/>
          </a:stretch>
        </p:blipFill>
        <p:spPr>
          <a:xfrm>
            <a:off x="2914773" y="1484784"/>
            <a:ext cx="5689675" cy="446449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1986" name="Rectangle 2"/>
          <p:cNvSpPr>
            <a:spLocks noGrp="1"/>
          </p:cNvSpPr>
          <p:nvPr>
            <p:ph type="title" idx="4294967295"/>
          </p:nvPr>
        </p:nvSpPr>
        <p:spPr bwMode="auto">
          <a:xfrm>
            <a:off x="2267744" y="692696"/>
            <a:ext cx="8229600" cy="1143000"/>
          </a:xfrm>
          <a:noFill/>
        </p:spPr>
        <p:txBody>
          <a:bodyPr wrap="square" lIns="91440" tIns="45720" rIns="91440" bIns="45720" numCol="1" anchorCtr="0" compatLnSpc="1">
            <a:prstTxWarp prst="textNoShape">
              <a:avLst/>
            </a:prstTxWarp>
            <a:noAutofit/>
          </a:bodyPr>
          <a:lstStyle/>
          <a:p>
            <a:r>
              <a:rPr lang="pl-PL" sz="4000" u="sng" dirty="0" smtClean="0">
                <a:solidFill>
                  <a:srgbClr val="FF0000"/>
                </a:solidFill>
                <a:effectLst/>
              </a:rPr>
              <a:t>Składniki:</a:t>
            </a:r>
            <a:r>
              <a:rPr lang="pl-PL" sz="4000" u="sng" dirty="0" smtClean="0">
                <a:effectLst/>
              </a:rPr>
              <a:t/>
            </a:r>
            <a:br>
              <a:rPr lang="pl-PL" sz="4000" u="sng" dirty="0" smtClean="0">
                <a:effectLst/>
              </a:rPr>
            </a:br>
            <a:endParaRPr lang="pl-PL" sz="4000" u="sng" dirty="0" smtClean="0">
              <a:effectLst/>
            </a:endParaRPr>
          </a:p>
        </p:txBody>
      </p:sp>
      <p:sp>
        <p:nvSpPr>
          <p:cNvPr id="41987" name="Rectangle 3"/>
          <p:cNvSpPr>
            <a:spLocks noGrp="1"/>
          </p:cNvSpPr>
          <p:nvPr>
            <p:ph type="body" idx="4294967295"/>
          </p:nvPr>
        </p:nvSpPr>
        <p:spPr>
          <a:xfrm>
            <a:off x="2771800" y="1412776"/>
            <a:ext cx="8229600" cy="4525962"/>
          </a:xfrm>
        </p:spPr>
        <p:txBody>
          <a:bodyPr/>
          <a:lstStyle/>
          <a:p>
            <a:r>
              <a:rPr lang="pl-PL" dirty="0" smtClean="0">
                <a:solidFill>
                  <a:schemeClr val="bg1"/>
                </a:solidFill>
              </a:rPr>
              <a:t>ser żółty, </a:t>
            </a:r>
          </a:p>
          <a:p>
            <a:r>
              <a:rPr lang="pl-PL" dirty="0" smtClean="0">
                <a:solidFill>
                  <a:schemeClr val="bg1"/>
                </a:solidFill>
              </a:rPr>
              <a:t>szynka lub inna wędlina, </a:t>
            </a:r>
          </a:p>
          <a:p>
            <a:r>
              <a:rPr lang="pl-PL" dirty="0" smtClean="0">
                <a:solidFill>
                  <a:schemeClr val="bg1"/>
                </a:solidFill>
              </a:rPr>
              <a:t>ogórki (korniszony lub surowe), </a:t>
            </a:r>
          </a:p>
          <a:p>
            <a:r>
              <a:rPr lang="pl-PL" dirty="0" smtClean="0">
                <a:solidFill>
                  <a:schemeClr val="bg1"/>
                </a:solidFill>
              </a:rPr>
              <a:t>pomidor, </a:t>
            </a:r>
          </a:p>
          <a:p>
            <a:r>
              <a:rPr lang="pl-PL" dirty="0" smtClean="0">
                <a:solidFill>
                  <a:schemeClr val="bg1"/>
                </a:solidFill>
              </a:rPr>
              <a:t>papryka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301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l-PL" dirty="0" smtClean="0">
                <a:solidFill>
                  <a:srgbClr val="FF0000"/>
                </a:solidFill>
                <a:effectLst/>
              </a:rPr>
              <a:t>Przygotowanie:</a:t>
            </a:r>
          </a:p>
        </p:txBody>
      </p:sp>
      <p:sp>
        <p:nvSpPr>
          <p:cNvPr id="43011" name="Rectangle 3"/>
          <p:cNvSpPr>
            <a:spLocks noGrp="1"/>
          </p:cNvSpPr>
          <p:nvPr>
            <p:ph type="body" idx="4294967295"/>
          </p:nvPr>
        </p:nvSpPr>
        <p:spPr>
          <a:xfrm>
            <a:off x="457200" y="1268760"/>
            <a:ext cx="8229600" cy="4525962"/>
          </a:xfrm>
        </p:spPr>
        <p:txBody>
          <a:bodyPr/>
          <a:lstStyle/>
          <a:p>
            <a:r>
              <a:rPr lang="pl-PL" sz="2800" dirty="0" smtClean="0">
                <a:solidFill>
                  <a:schemeClr val="bg1"/>
                </a:solidFill>
              </a:rPr>
              <a:t>Wszystkie składniki pokrój w równą kostkę. Można użyć małych foremek o różnych kształtach (kwiatki, gwiazdki, serduszka) do wykrawania porcji składników.</a:t>
            </a:r>
          </a:p>
          <a:p>
            <a:r>
              <a:rPr lang="pl-PL" sz="2800" dirty="0" smtClean="0">
                <a:solidFill>
                  <a:schemeClr val="bg1"/>
                </a:solidFill>
              </a:rPr>
              <a:t>Na wykałaczkę nabijaj w ustalonej przez 	siebie kolejności, np.:  ser, ogórek, 			wędlina, pomidor (lub ogórek, lub 			papryka).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4035" name="Rectangle 3"/>
          <p:cNvSpPr>
            <a:spLocks noGrp="1"/>
          </p:cNvSpPr>
          <p:nvPr>
            <p:ph type="body" idx="4294967295"/>
          </p:nvPr>
        </p:nvSpPr>
        <p:spPr>
          <a:xfrm>
            <a:off x="457200" y="332656"/>
            <a:ext cx="8229600" cy="4525962"/>
          </a:xfrm>
        </p:spPr>
        <p:txBody>
          <a:bodyPr/>
          <a:lstStyle/>
          <a:p>
            <a:endParaRPr lang="pl-PL" sz="3200" dirty="0" smtClean="0">
              <a:solidFill>
                <a:schemeClr val="bg1"/>
              </a:solidFill>
            </a:endParaRPr>
          </a:p>
          <a:p>
            <a:endParaRPr lang="pl-PL" sz="3200" dirty="0" smtClean="0">
              <a:solidFill>
                <a:schemeClr val="bg1"/>
              </a:solidFill>
            </a:endParaRPr>
          </a:p>
          <a:p>
            <a:r>
              <a:rPr lang="pl-PL" sz="3200" dirty="0" smtClean="0">
                <a:solidFill>
                  <a:schemeClr val="bg1"/>
                </a:solidFill>
              </a:rPr>
              <a:t>Gotowe koreczki najlepiej wbić w podstawę, którą może być połówka jabłka, melona a nawet połowa główki kapusty. </a:t>
            </a:r>
          </a:p>
          <a:p>
            <a:pPr>
              <a:buFont typeface="Wingdings 3" pitchFamily="18" charset="2"/>
              <a:buNone/>
            </a:pPr>
            <a:endParaRPr lang="pl-PL" sz="3200"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ol">
  <a:themeElements>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Hol">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Przepły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121</TotalTime>
  <Words>369</Words>
  <Application>Microsoft Office PowerPoint</Application>
  <PresentationFormat>Pokaz na ekranie (4:3)</PresentationFormat>
  <Paragraphs>52</Paragraphs>
  <Slides>23</Slides>
  <Notes>0</Notes>
  <HiddenSlides>0</HiddenSlides>
  <MMClips>0</MMClips>
  <ScaleCrop>false</ScaleCrop>
  <HeadingPairs>
    <vt:vector size="4" baseType="variant">
      <vt:variant>
        <vt:lpstr>Motyw</vt:lpstr>
      </vt:variant>
      <vt:variant>
        <vt:i4>1</vt:i4>
      </vt:variant>
      <vt:variant>
        <vt:lpstr>Tytuły slajdów</vt:lpstr>
      </vt:variant>
      <vt:variant>
        <vt:i4>23</vt:i4>
      </vt:variant>
    </vt:vector>
  </HeadingPairs>
  <TitlesOfParts>
    <vt:vector size="24" baseType="lpstr">
      <vt:lpstr>Hol</vt:lpstr>
      <vt:lpstr>Slajd 1</vt:lpstr>
      <vt:lpstr>Slajd 2</vt:lpstr>
      <vt:lpstr>Slajd 3</vt:lpstr>
      <vt:lpstr>Slajd 4</vt:lpstr>
      <vt:lpstr>Slajd 5</vt:lpstr>
      <vt:lpstr>Slajd 6</vt:lpstr>
      <vt:lpstr>Slajd 7</vt:lpstr>
      <vt:lpstr>Wartości nut</vt:lpstr>
      <vt:lpstr>Janina Ochojska</vt:lpstr>
      <vt:lpstr>Więcej na:</vt:lpstr>
      <vt:lpstr>Slajd 11</vt:lpstr>
      <vt:lpstr>Slajd 12</vt:lpstr>
      <vt:lpstr>Odszukaj figury geometryczne</vt:lpstr>
      <vt:lpstr>Odszukaj figury geometryczne</vt:lpstr>
      <vt:lpstr>Odszukaj figury geometryczne</vt:lpstr>
      <vt:lpstr>Odszukaj figury geometryczne</vt:lpstr>
      <vt:lpstr>Odszukaj figury geometryczne</vt:lpstr>
      <vt:lpstr>Odszukaj figury geometryczne</vt:lpstr>
      <vt:lpstr>Jakich figur geometrycznych nie widziałeś na zamieszczonych slajdach?</vt:lpstr>
      <vt:lpstr>Koreczki  </vt:lpstr>
      <vt:lpstr>Składniki: </vt:lpstr>
      <vt:lpstr>Przygotowanie:</vt:lpstr>
      <vt:lpstr>Slajd 23</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Zdjęcia figur geometrycznych</dc:title>
  <dc:creator>Iza</dc:creator>
  <cp:lastModifiedBy>Paulina</cp:lastModifiedBy>
  <cp:revision>11</cp:revision>
  <dcterms:created xsi:type="dcterms:W3CDTF">2014-08-27T09:24:54Z</dcterms:created>
  <dcterms:modified xsi:type="dcterms:W3CDTF">2015-06-25T20:07:13Z</dcterms:modified>
</cp:coreProperties>
</file>