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56" r:id="rId2"/>
    <p:sldId id="257" r:id="rId3"/>
    <p:sldId id="258" r:id="rId4"/>
    <p:sldId id="259" r:id="rId5"/>
    <p:sldId id="260" r:id="rId6"/>
    <p:sldId id="261" r:id="rId7"/>
    <p:sldId id="262" r:id="rId8"/>
    <p:sldId id="263" r:id="rId9"/>
    <p:sldId id="264" r:id="rId10"/>
    <p:sldId id="270" r:id="rId11"/>
    <p:sldId id="266" r:id="rId12"/>
    <p:sldId id="268" r:id="rId13"/>
    <p:sldId id="267" r:id="rId14"/>
    <p:sldId id="269" r:id="rId15"/>
    <p:sldId id="271" r:id="rId16"/>
    <p:sldId id="272" r:id="rId17"/>
    <p:sldId id="273" r:id="rId18"/>
    <p:sldId id="274" r:id="rId19"/>
  </p:sldIdLst>
  <p:sldSz cx="9144000" cy="6858000" type="screen4x3"/>
  <p:notesSz cx="6858000" cy="9144000"/>
  <p:defaultTextStyle>
    <a:defPPr>
      <a:defRPr lang="pl-PL"/>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p:clrMru>
</p:presentationPr>
</file>

<file path=ppt/tableStyles.xml><?xml version="1.0" encoding="utf-8"?>
<a:tblStyleLst xmlns:a="http://schemas.openxmlformats.org/drawingml/2006/main" def="{5C22544A-7EE6-4342-B048-85BDC9FD1C3A}">
  <a:tblStyle styleId="{69C7853C-536D-4A76-A0AE-DD22124D55A5}" styleName="Styl z motywem 1 — Ak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D5ABB26-0587-4C30-8999-92F81FD0307C}" styleName="Bez stylu, bez siatki">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Styl z motywem 1 — Ak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9D7B26C5-4107-4FEC-AEDC-1716B250A1EF}" styleName="Styl jasny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Styl jasny 1 — Ak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ED083AE6-46FA-4A59-8FB0-9F97EB10719F}" styleName="Styl jasny 3 — Ak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306799F8-075E-4A3A-A7F6-7FBC6576F1A4}" styleName="Styl z motywem 2 — Ak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ajd tytułowy">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685800" y="990600"/>
            <a:ext cx="7772400" cy="1371600"/>
          </a:xfrm>
        </p:spPr>
        <p:txBody>
          <a:bodyPr/>
          <a:lstStyle>
            <a:lvl1pPr>
              <a:defRPr sz="4000"/>
            </a:lvl1pPr>
          </a:lstStyle>
          <a:p>
            <a:r>
              <a:rPr lang="pl-PL"/>
              <a:t>Kliknij, aby edytować styl wzorca tytułu</a:t>
            </a:r>
          </a:p>
        </p:txBody>
      </p:sp>
      <p:sp>
        <p:nvSpPr>
          <p:cNvPr id="5123" name="Rectangle 3"/>
          <p:cNvSpPr>
            <a:spLocks noGrp="1" noChangeArrowheads="1"/>
          </p:cNvSpPr>
          <p:nvPr>
            <p:ph type="subTitle" idx="1"/>
          </p:nvPr>
        </p:nvSpPr>
        <p:spPr>
          <a:xfrm>
            <a:off x="1447800" y="3429000"/>
            <a:ext cx="7010400" cy="1600200"/>
          </a:xfrm>
        </p:spPr>
        <p:txBody>
          <a:bodyPr/>
          <a:lstStyle>
            <a:lvl1pPr marL="0" indent="0">
              <a:buFont typeface="Wingdings" pitchFamily="2" charset="2"/>
              <a:buNone/>
              <a:defRPr sz="2800"/>
            </a:lvl1pPr>
          </a:lstStyle>
          <a:p>
            <a:r>
              <a:rPr lang="pl-PL"/>
              <a:t>Kliknij, aby edytować styl wzorca podtytułu</a:t>
            </a:r>
          </a:p>
        </p:txBody>
      </p:sp>
      <p:sp>
        <p:nvSpPr>
          <p:cNvPr id="5124" name="Rectangle 4"/>
          <p:cNvSpPr>
            <a:spLocks noGrp="1" noChangeArrowheads="1"/>
          </p:cNvSpPr>
          <p:nvPr>
            <p:ph type="dt" sz="half" idx="2"/>
          </p:nvPr>
        </p:nvSpPr>
        <p:spPr>
          <a:xfrm>
            <a:off x="685800" y="6248400"/>
            <a:ext cx="1905000" cy="457200"/>
          </a:xfrm>
        </p:spPr>
        <p:txBody>
          <a:bodyPr/>
          <a:lstStyle>
            <a:lvl1pPr>
              <a:defRPr/>
            </a:lvl1pPr>
          </a:lstStyle>
          <a:p>
            <a:endParaRPr lang="pl-PL"/>
          </a:p>
        </p:txBody>
      </p:sp>
      <p:sp>
        <p:nvSpPr>
          <p:cNvPr id="5125" name="Rectangle 5"/>
          <p:cNvSpPr>
            <a:spLocks noGrp="1" noChangeArrowheads="1"/>
          </p:cNvSpPr>
          <p:nvPr>
            <p:ph type="ftr" sz="quarter" idx="3"/>
          </p:nvPr>
        </p:nvSpPr>
        <p:spPr>
          <a:xfrm>
            <a:off x="3124200" y="6248400"/>
            <a:ext cx="2895600" cy="457200"/>
          </a:xfrm>
        </p:spPr>
        <p:txBody>
          <a:bodyPr/>
          <a:lstStyle>
            <a:lvl1pPr>
              <a:defRPr/>
            </a:lvl1pPr>
          </a:lstStyle>
          <a:p>
            <a:endParaRPr lang="pl-PL"/>
          </a:p>
        </p:txBody>
      </p:sp>
      <p:sp>
        <p:nvSpPr>
          <p:cNvPr id="5126" name="Rectangle 6"/>
          <p:cNvSpPr>
            <a:spLocks noGrp="1" noChangeArrowheads="1"/>
          </p:cNvSpPr>
          <p:nvPr>
            <p:ph type="sldNum" sz="quarter" idx="4"/>
          </p:nvPr>
        </p:nvSpPr>
        <p:spPr>
          <a:xfrm>
            <a:off x="6553200" y="6248400"/>
            <a:ext cx="1905000" cy="457200"/>
          </a:xfrm>
        </p:spPr>
        <p:txBody>
          <a:bodyPr/>
          <a:lstStyle>
            <a:lvl1pPr>
              <a:defRPr/>
            </a:lvl1pPr>
          </a:lstStyle>
          <a:p>
            <a:fld id="{EFEAFF7F-D939-4F50-AC26-2E67428C34CD}" type="slidenum">
              <a:rPr lang="pl-PL"/>
              <a:pPr/>
              <a:t>‹#›</a:t>
            </a:fld>
            <a:endParaRPr lang="pl-PL"/>
          </a:p>
        </p:txBody>
      </p:sp>
      <p:sp>
        <p:nvSpPr>
          <p:cNvPr id="5127" name="AutoShape 7"/>
          <p:cNvSpPr>
            <a:spLocks noChangeArrowheads="1"/>
          </p:cNvSpPr>
          <p:nvPr/>
        </p:nvSpPr>
        <p:spPr bwMode="auto">
          <a:xfrm>
            <a:off x="685800" y="2393950"/>
            <a:ext cx="7772400" cy="109538"/>
          </a:xfrm>
          <a:custGeom>
            <a:avLst/>
            <a:gdLst>
              <a:gd name="G0" fmla="+- 618 0 0"/>
            </a:gdLst>
            <a:ahLst/>
            <a:cxnLst>
              <a:cxn ang="0">
                <a:pos x="0" y="0"/>
              </a:cxn>
              <a:cxn ang="0">
                <a:pos x="618" y="0"/>
              </a:cxn>
              <a:cxn ang="0">
                <a:pos x="618" y="1000"/>
              </a:cxn>
              <a:cxn ang="0">
                <a:pos x="0" y="1000"/>
              </a:cxn>
              <a:cxn ang="0">
                <a:pos x="0" y="0"/>
              </a:cxn>
              <a:cxn ang="0">
                <a:pos x="1000" y="0"/>
              </a:cxn>
            </a:cxnLst>
            <a:rect l="0" t="0" r="r" b="b"/>
            <a:pathLst>
              <a:path w="1000" h="1000" stroke="0">
                <a:moveTo>
                  <a:pt x="0" y="0"/>
                </a:moveTo>
                <a:lnTo>
                  <a:pt x="618" y="0"/>
                </a:lnTo>
                <a:lnTo>
                  <a:pt x="618"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endParaRPr lang="pl-PL" sz="2400">
              <a:latin typeface="Times New Roman" pitchFamily="18" charset="0"/>
            </a:endParaRP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lvl1pPr>
              <a:defRPr/>
            </a:lvl1pPr>
          </a:lstStyle>
          <a:p>
            <a:endParaRPr lang="pl-PL"/>
          </a:p>
        </p:txBody>
      </p:sp>
      <p:sp>
        <p:nvSpPr>
          <p:cNvPr id="5" name="Symbol zastępczy stopki 4"/>
          <p:cNvSpPr>
            <a:spLocks noGrp="1"/>
          </p:cNvSpPr>
          <p:nvPr>
            <p:ph type="ftr" sz="quarter" idx="11"/>
          </p:nvPr>
        </p:nvSpPr>
        <p:spPr/>
        <p:txBody>
          <a:bodyPr/>
          <a:lstStyle>
            <a:lvl1pPr>
              <a:defRPr/>
            </a:lvl1pPr>
          </a:lstStyle>
          <a:p>
            <a:endParaRPr lang="pl-PL"/>
          </a:p>
        </p:txBody>
      </p:sp>
      <p:sp>
        <p:nvSpPr>
          <p:cNvPr id="6" name="Symbol zastępczy numeru slajdu 5"/>
          <p:cNvSpPr>
            <a:spLocks noGrp="1"/>
          </p:cNvSpPr>
          <p:nvPr>
            <p:ph type="sldNum" sz="quarter" idx="12"/>
          </p:nvPr>
        </p:nvSpPr>
        <p:spPr/>
        <p:txBody>
          <a:bodyPr/>
          <a:lstStyle>
            <a:lvl1pPr>
              <a:defRPr/>
            </a:lvl1pPr>
          </a:lstStyle>
          <a:p>
            <a:fld id="{B1C14354-4F27-4F44-B7F0-D017B3D62665}" type="slidenum">
              <a:rPr lang="pl-PL"/>
              <a:pPr/>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lvl1pPr>
              <a:defRPr/>
            </a:lvl1pPr>
          </a:lstStyle>
          <a:p>
            <a:endParaRPr lang="pl-PL"/>
          </a:p>
        </p:txBody>
      </p:sp>
      <p:sp>
        <p:nvSpPr>
          <p:cNvPr id="5" name="Symbol zastępczy stopki 4"/>
          <p:cNvSpPr>
            <a:spLocks noGrp="1"/>
          </p:cNvSpPr>
          <p:nvPr>
            <p:ph type="ftr" sz="quarter" idx="11"/>
          </p:nvPr>
        </p:nvSpPr>
        <p:spPr/>
        <p:txBody>
          <a:bodyPr/>
          <a:lstStyle>
            <a:lvl1pPr>
              <a:defRPr/>
            </a:lvl1pPr>
          </a:lstStyle>
          <a:p>
            <a:endParaRPr lang="pl-PL"/>
          </a:p>
        </p:txBody>
      </p:sp>
      <p:sp>
        <p:nvSpPr>
          <p:cNvPr id="6" name="Symbol zastępczy numeru slajdu 5"/>
          <p:cNvSpPr>
            <a:spLocks noGrp="1"/>
          </p:cNvSpPr>
          <p:nvPr>
            <p:ph type="sldNum" sz="quarter" idx="12"/>
          </p:nvPr>
        </p:nvSpPr>
        <p:spPr/>
        <p:txBody>
          <a:bodyPr/>
          <a:lstStyle>
            <a:lvl1pPr>
              <a:defRPr/>
            </a:lvl1pPr>
          </a:lstStyle>
          <a:p>
            <a:fld id="{80466D18-F8D3-4B2B-A66D-F5AF084BCD10}" type="slidenum">
              <a:rPr lang="pl-PL"/>
              <a:pPr/>
              <a:t>‹#›</a:t>
            </a:fld>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5667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34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sz="half" idx="10"/>
          </p:nvPr>
        </p:nvSpPr>
        <p:spPr/>
        <p:txBody>
          <a:bodyPr/>
          <a:lstStyle>
            <a:lvl1pPr>
              <a:defRPr/>
            </a:lvl1pPr>
          </a:lstStyle>
          <a:p>
            <a:endParaRPr lang="pl-PL"/>
          </a:p>
        </p:txBody>
      </p:sp>
      <p:sp>
        <p:nvSpPr>
          <p:cNvPr id="6" name="Symbol zastępczy stopki 5"/>
          <p:cNvSpPr>
            <a:spLocks noGrp="1"/>
          </p:cNvSpPr>
          <p:nvPr>
            <p:ph type="ftr" sz="quarter" idx="11"/>
          </p:nvPr>
        </p:nvSpPr>
        <p:spPr/>
        <p:txBody>
          <a:bodyPr/>
          <a:lstStyle>
            <a:lvl1pPr>
              <a:defRPr/>
            </a:lvl1pPr>
          </a:lstStyle>
          <a:p>
            <a:endParaRPr lang="pl-PL"/>
          </a:p>
        </p:txBody>
      </p:sp>
      <p:sp>
        <p:nvSpPr>
          <p:cNvPr id="7" name="Symbol zastępczy numeru slajdu 6"/>
          <p:cNvSpPr>
            <a:spLocks noGrp="1"/>
          </p:cNvSpPr>
          <p:nvPr>
            <p:ph type="sldNum" sz="quarter" idx="12"/>
          </p:nvPr>
        </p:nvSpPr>
        <p:spPr/>
        <p:txBody>
          <a:bodyPr/>
          <a:lstStyle>
            <a:lvl1pPr>
              <a:defRPr/>
            </a:lvl1pPr>
          </a:lstStyle>
          <a:p>
            <a:fld id="{DBB1477F-EE7D-47DF-AD95-E1C78F13DF18}" type="slidenum">
              <a:rPr lang="pl-PL"/>
              <a:pPr/>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457200" y="274638"/>
            <a:ext cx="8229600" cy="1143000"/>
          </a:xfrm>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sz="half" idx="10"/>
          </p:nvPr>
        </p:nvSpPr>
        <p:spPr/>
        <p:txBody>
          <a:bodyPr/>
          <a:lstStyle>
            <a:lvl1pPr>
              <a:defRPr/>
            </a:lvl1pPr>
          </a:lstStyle>
          <a:p>
            <a:endParaRPr lang="pl-PL"/>
          </a:p>
        </p:txBody>
      </p:sp>
      <p:sp>
        <p:nvSpPr>
          <p:cNvPr id="8" name="Symbol zastępczy stopki 7"/>
          <p:cNvSpPr>
            <a:spLocks noGrp="1"/>
          </p:cNvSpPr>
          <p:nvPr>
            <p:ph type="ftr" sz="quarter" idx="11"/>
          </p:nvPr>
        </p:nvSpPr>
        <p:spPr/>
        <p:txBody>
          <a:bodyPr/>
          <a:lstStyle>
            <a:lvl1pPr>
              <a:defRPr/>
            </a:lvl1pPr>
          </a:lstStyle>
          <a:p>
            <a:endParaRPr lang="pl-PL"/>
          </a:p>
        </p:txBody>
      </p:sp>
      <p:sp>
        <p:nvSpPr>
          <p:cNvPr id="9" name="Symbol zastępczy numeru slajdu 8"/>
          <p:cNvSpPr>
            <a:spLocks noGrp="1"/>
          </p:cNvSpPr>
          <p:nvPr>
            <p:ph type="sldNum" sz="quarter" idx="12"/>
          </p:nvPr>
        </p:nvSpPr>
        <p:spPr/>
        <p:txBody>
          <a:bodyPr/>
          <a:lstStyle>
            <a:lvl1pPr>
              <a:defRPr/>
            </a:lvl1pPr>
          </a:lstStyle>
          <a:p>
            <a:fld id="{5436C0B4-EC18-417A-A069-2B68B30A7B25}" type="slidenum">
              <a:rPr lang="pl-PL"/>
              <a:pPr/>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daty 2"/>
          <p:cNvSpPr>
            <a:spLocks noGrp="1"/>
          </p:cNvSpPr>
          <p:nvPr>
            <p:ph type="dt" sz="half" idx="10"/>
          </p:nvPr>
        </p:nvSpPr>
        <p:spPr/>
        <p:txBody>
          <a:bodyPr/>
          <a:lstStyle>
            <a:lvl1pPr>
              <a:defRPr/>
            </a:lvl1pPr>
          </a:lstStyle>
          <a:p>
            <a:endParaRPr lang="pl-PL"/>
          </a:p>
        </p:txBody>
      </p:sp>
      <p:sp>
        <p:nvSpPr>
          <p:cNvPr id="4" name="Symbol zastępczy stopki 3"/>
          <p:cNvSpPr>
            <a:spLocks noGrp="1"/>
          </p:cNvSpPr>
          <p:nvPr>
            <p:ph type="ftr" sz="quarter" idx="11"/>
          </p:nvPr>
        </p:nvSpPr>
        <p:spPr/>
        <p:txBody>
          <a:bodyPr/>
          <a:lstStyle>
            <a:lvl1pPr>
              <a:defRPr/>
            </a:lvl1pPr>
          </a:lstStyle>
          <a:p>
            <a:endParaRPr lang="pl-PL"/>
          </a:p>
        </p:txBody>
      </p:sp>
      <p:sp>
        <p:nvSpPr>
          <p:cNvPr id="5" name="Symbol zastępczy numeru slajdu 4"/>
          <p:cNvSpPr>
            <a:spLocks noGrp="1"/>
          </p:cNvSpPr>
          <p:nvPr>
            <p:ph type="sldNum" sz="quarter" idx="12"/>
          </p:nvPr>
        </p:nvSpPr>
        <p:spPr/>
        <p:txBody>
          <a:bodyPr/>
          <a:lstStyle>
            <a:lvl1pPr>
              <a:defRPr/>
            </a:lvl1pPr>
          </a:lstStyle>
          <a:p>
            <a:fld id="{46939681-AD7A-4C5A-88B2-A743A9113053}" type="slidenum">
              <a:rPr lang="pl-PL"/>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lvl1pPr>
              <a:defRPr/>
            </a:lvl1pPr>
          </a:lstStyle>
          <a:p>
            <a:endParaRPr lang="pl-PL"/>
          </a:p>
        </p:txBody>
      </p:sp>
      <p:sp>
        <p:nvSpPr>
          <p:cNvPr id="3" name="Symbol zastępczy stopki 2"/>
          <p:cNvSpPr>
            <a:spLocks noGrp="1"/>
          </p:cNvSpPr>
          <p:nvPr>
            <p:ph type="ftr" sz="quarter" idx="11"/>
          </p:nvPr>
        </p:nvSpPr>
        <p:spPr/>
        <p:txBody>
          <a:bodyPr/>
          <a:lstStyle>
            <a:lvl1pPr>
              <a:defRPr/>
            </a:lvl1pPr>
          </a:lstStyle>
          <a:p>
            <a:endParaRPr lang="pl-PL"/>
          </a:p>
        </p:txBody>
      </p:sp>
      <p:sp>
        <p:nvSpPr>
          <p:cNvPr id="4" name="Symbol zastępczy numeru slajdu 3"/>
          <p:cNvSpPr>
            <a:spLocks noGrp="1"/>
          </p:cNvSpPr>
          <p:nvPr>
            <p:ph type="sldNum" sz="quarter" idx="12"/>
          </p:nvPr>
        </p:nvSpPr>
        <p:spPr/>
        <p:txBody>
          <a:bodyPr/>
          <a:lstStyle>
            <a:lvl1pPr>
              <a:defRPr/>
            </a:lvl1pPr>
          </a:lstStyle>
          <a:p>
            <a:fld id="{B40070E0-7BDF-4C12-A4A4-C1F92BBBF682}" type="slidenum">
              <a:rPr lang="pl-PL"/>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lvl1pPr>
              <a:defRPr/>
            </a:lvl1pPr>
          </a:lstStyle>
          <a:p>
            <a:endParaRPr lang="pl-PL"/>
          </a:p>
        </p:txBody>
      </p:sp>
      <p:sp>
        <p:nvSpPr>
          <p:cNvPr id="6" name="Symbol zastępczy stopki 5"/>
          <p:cNvSpPr>
            <a:spLocks noGrp="1"/>
          </p:cNvSpPr>
          <p:nvPr>
            <p:ph type="ftr" sz="quarter" idx="11"/>
          </p:nvPr>
        </p:nvSpPr>
        <p:spPr/>
        <p:txBody>
          <a:bodyPr/>
          <a:lstStyle>
            <a:lvl1pPr>
              <a:defRPr/>
            </a:lvl1pPr>
          </a:lstStyle>
          <a:p>
            <a:endParaRPr lang="pl-PL"/>
          </a:p>
        </p:txBody>
      </p:sp>
      <p:sp>
        <p:nvSpPr>
          <p:cNvPr id="7" name="Symbol zastępczy numeru slajdu 6"/>
          <p:cNvSpPr>
            <a:spLocks noGrp="1"/>
          </p:cNvSpPr>
          <p:nvPr>
            <p:ph type="sldNum" sz="quarter" idx="12"/>
          </p:nvPr>
        </p:nvSpPr>
        <p:spPr/>
        <p:txBody>
          <a:bodyPr/>
          <a:lstStyle>
            <a:lvl1pPr>
              <a:defRPr/>
            </a:lvl1pPr>
          </a:lstStyle>
          <a:p>
            <a:fld id="{514818C0-C1B4-44AE-A859-31E5CF86E9ED}" type="slidenum">
              <a:rPr lang="pl-PL"/>
              <a:pPr/>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lvl1pPr>
              <a:defRPr/>
            </a:lvl1pPr>
          </a:lstStyle>
          <a:p>
            <a:endParaRPr lang="pl-PL"/>
          </a:p>
        </p:txBody>
      </p:sp>
      <p:sp>
        <p:nvSpPr>
          <p:cNvPr id="6" name="Symbol zastępczy stopki 5"/>
          <p:cNvSpPr>
            <a:spLocks noGrp="1"/>
          </p:cNvSpPr>
          <p:nvPr>
            <p:ph type="ftr" sz="quarter" idx="11"/>
          </p:nvPr>
        </p:nvSpPr>
        <p:spPr/>
        <p:txBody>
          <a:bodyPr/>
          <a:lstStyle>
            <a:lvl1pPr>
              <a:defRPr/>
            </a:lvl1pPr>
          </a:lstStyle>
          <a:p>
            <a:endParaRPr lang="pl-PL"/>
          </a:p>
        </p:txBody>
      </p:sp>
      <p:sp>
        <p:nvSpPr>
          <p:cNvPr id="7" name="Symbol zastępczy numeru slajdu 6"/>
          <p:cNvSpPr>
            <a:spLocks noGrp="1"/>
          </p:cNvSpPr>
          <p:nvPr>
            <p:ph type="sldNum" sz="quarter" idx="12"/>
          </p:nvPr>
        </p:nvSpPr>
        <p:spPr/>
        <p:txBody>
          <a:bodyPr/>
          <a:lstStyle>
            <a:lvl1pPr>
              <a:defRPr/>
            </a:lvl1pPr>
          </a:lstStyle>
          <a:p>
            <a:fld id="{B7D8FC00-9863-407B-8403-11030429E9ED}" type="slidenum">
              <a:rPr lang="pl-PL"/>
              <a:pPr/>
              <a:t>‹#›</a:t>
            </a:fld>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lvl1pPr>
              <a:defRPr/>
            </a:lvl1pPr>
          </a:lstStyle>
          <a:p>
            <a:endParaRPr lang="pl-PL"/>
          </a:p>
        </p:txBody>
      </p:sp>
      <p:sp>
        <p:nvSpPr>
          <p:cNvPr id="5" name="Symbol zastępczy stopki 4"/>
          <p:cNvSpPr>
            <a:spLocks noGrp="1"/>
          </p:cNvSpPr>
          <p:nvPr>
            <p:ph type="ftr" sz="quarter" idx="11"/>
          </p:nvPr>
        </p:nvSpPr>
        <p:spPr/>
        <p:txBody>
          <a:bodyPr/>
          <a:lstStyle>
            <a:lvl1pPr>
              <a:defRPr/>
            </a:lvl1pPr>
          </a:lstStyle>
          <a:p>
            <a:endParaRPr lang="pl-PL"/>
          </a:p>
        </p:txBody>
      </p:sp>
      <p:sp>
        <p:nvSpPr>
          <p:cNvPr id="6" name="Symbol zastępczy numeru slajdu 5"/>
          <p:cNvSpPr>
            <a:spLocks noGrp="1"/>
          </p:cNvSpPr>
          <p:nvPr>
            <p:ph type="sldNum" sz="quarter" idx="12"/>
          </p:nvPr>
        </p:nvSpPr>
        <p:spPr/>
        <p:txBody>
          <a:bodyPr/>
          <a:lstStyle>
            <a:lvl1pPr>
              <a:defRPr/>
            </a:lvl1pPr>
          </a:lstStyle>
          <a:p>
            <a:fld id="{9D6ABD83-18C3-41F7-B0A5-DBBC4E0DD104}" type="slidenum">
              <a:rPr lang="pl-PL"/>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573838" y="304800"/>
            <a:ext cx="2001837" cy="5715000"/>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566738" y="304800"/>
            <a:ext cx="5854700" cy="5715000"/>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lvl1pPr>
              <a:defRPr/>
            </a:lvl1pPr>
          </a:lstStyle>
          <a:p>
            <a:endParaRPr lang="pl-PL"/>
          </a:p>
        </p:txBody>
      </p:sp>
      <p:sp>
        <p:nvSpPr>
          <p:cNvPr id="5" name="Symbol zastępczy stopki 4"/>
          <p:cNvSpPr>
            <a:spLocks noGrp="1"/>
          </p:cNvSpPr>
          <p:nvPr>
            <p:ph type="ftr" sz="quarter" idx="11"/>
          </p:nvPr>
        </p:nvSpPr>
        <p:spPr/>
        <p:txBody>
          <a:bodyPr/>
          <a:lstStyle>
            <a:lvl1pPr>
              <a:defRPr/>
            </a:lvl1pPr>
          </a:lstStyle>
          <a:p>
            <a:endParaRPr lang="pl-PL"/>
          </a:p>
        </p:txBody>
      </p:sp>
      <p:sp>
        <p:nvSpPr>
          <p:cNvPr id="6" name="Symbol zastępczy numeru slajdu 5"/>
          <p:cNvSpPr>
            <a:spLocks noGrp="1"/>
          </p:cNvSpPr>
          <p:nvPr>
            <p:ph type="sldNum" sz="quarter" idx="12"/>
          </p:nvPr>
        </p:nvSpPr>
        <p:spPr/>
        <p:txBody>
          <a:bodyPr/>
          <a:lstStyle>
            <a:lvl1pPr>
              <a:defRPr/>
            </a:lvl1pPr>
          </a:lstStyle>
          <a:p>
            <a:fld id="{8C47AB02-478E-4CB8-A72A-8765CD2A2BE3}" type="slidenum">
              <a:rPr lang="pl-PL"/>
              <a:pPr/>
              <a:t>‹#›</a:t>
            </a:fld>
            <a:endParaRPr lang="pl-P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ytuł i tabela">
    <p:spTree>
      <p:nvGrpSpPr>
        <p:cNvPr id="1" name=""/>
        <p:cNvGrpSpPr/>
        <p:nvPr/>
      </p:nvGrpSpPr>
      <p:grpSpPr>
        <a:xfrm>
          <a:off x="0" y="0"/>
          <a:ext cx="0" cy="0"/>
          <a:chOff x="0" y="0"/>
          <a:chExt cx="0" cy="0"/>
        </a:xfrm>
      </p:grpSpPr>
      <p:sp>
        <p:nvSpPr>
          <p:cNvPr id="2" name="Tytuł 1"/>
          <p:cNvSpPr>
            <a:spLocks noGrp="1"/>
          </p:cNvSpPr>
          <p:nvPr>
            <p:ph type="title"/>
          </p:nvPr>
        </p:nvSpPr>
        <p:spPr>
          <a:xfrm>
            <a:off x="574675" y="304800"/>
            <a:ext cx="8001000" cy="1216025"/>
          </a:xfrm>
        </p:spPr>
        <p:txBody>
          <a:bodyPr/>
          <a:lstStyle/>
          <a:p>
            <a:r>
              <a:rPr lang="pl-PL" smtClean="0"/>
              <a:t>Kliknij, aby edytować styl</a:t>
            </a:r>
            <a:endParaRPr lang="pl-PL"/>
          </a:p>
        </p:txBody>
      </p:sp>
      <p:sp>
        <p:nvSpPr>
          <p:cNvPr id="3" name="Symbol zastępczy tabeli 2"/>
          <p:cNvSpPr>
            <a:spLocks noGrp="1"/>
          </p:cNvSpPr>
          <p:nvPr>
            <p:ph type="tbl" idx="1"/>
          </p:nvPr>
        </p:nvSpPr>
        <p:spPr>
          <a:xfrm>
            <a:off x="566738" y="1752600"/>
            <a:ext cx="8001000" cy="4267200"/>
          </a:xfrm>
        </p:spPr>
        <p:txBody>
          <a:bodyPr/>
          <a:lstStyle/>
          <a:p>
            <a:endParaRPr lang="pl-PL"/>
          </a:p>
        </p:txBody>
      </p:sp>
      <p:sp>
        <p:nvSpPr>
          <p:cNvPr id="4" name="Symbol zastępczy daty 3"/>
          <p:cNvSpPr>
            <a:spLocks noGrp="1"/>
          </p:cNvSpPr>
          <p:nvPr>
            <p:ph type="dt" sz="half" idx="10"/>
          </p:nvPr>
        </p:nvSpPr>
        <p:spPr>
          <a:xfrm>
            <a:off x="609600" y="6245225"/>
            <a:ext cx="1981200" cy="476250"/>
          </a:xfrm>
        </p:spPr>
        <p:txBody>
          <a:bodyPr/>
          <a:lstStyle>
            <a:lvl1pPr>
              <a:defRPr/>
            </a:lvl1pPr>
          </a:lstStyle>
          <a:p>
            <a:endParaRPr lang="pl-PL"/>
          </a:p>
        </p:txBody>
      </p:sp>
      <p:sp>
        <p:nvSpPr>
          <p:cNvPr id="5" name="Symbol zastępczy stopki 4"/>
          <p:cNvSpPr>
            <a:spLocks noGrp="1"/>
          </p:cNvSpPr>
          <p:nvPr>
            <p:ph type="ftr" sz="quarter" idx="11"/>
          </p:nvPr>
        </p:nvSpPr>
        <p:spPr>
          <a:xfrm>
            <a:off x="3124200" y="6245225"/>
            <a:ext cx="2895600" cy="476250"/>
          </a:xfrm>
        </p:spPr>
        <p:txBody>
          <a:bodyPr/>
          <a:lstStyle>
            <a:lvl1pPr>
              <a:defRPr/>
            </a:lvl1pPr>
          </a:lstStyle>
          <a:p>
            <a:endParaRPr lang="pl-PL"/>
          </a:p>
        </p:txBody>
      </p:sp>
      <p:sp>
        <p:nvSpPr>
          <p:cNvPr id="6" name="Symbol zastępczy numeru slajdu 5"/>
          <p:cNvSpPr>
            <a:spLocks noGrp="1"/>
          </p:cNvSpPr>
          <p:nvPr>
            <p:ph type="sldNum" sz="quarter" idx="12"/>
          </p:nvPr>
        </p:nvSpPr>
        <p:spPr>
          <a:xfrm>
            <a:off x="6553200" y="6245225"/>
            <a:ext cx="1981200" cy="476250"/>
          </a:xfrm>
        </p:spPr>
        <p:txBody>
          <a:bodyPr/>
          <a:lstStyle>
            <a:lvl1pPr>
              <a:defRPr/>
            </a:lvl1pPr>
          </a:lstStyle>
          <a:p>
            <a:fld id="{0D7213AE-DE69-4F27-864C-C3CAD96DD99E}" type="slidenum">
              <a:rPr lang="pl-PL"/>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ltHorz">
          <a:fgClr>
            <a:schemeClr val="bg2"/>
          </a:fgClr>
          <a:bgClr>
            <a:schemeClr val="bg1"/>
          </a:bgClr>
        </a:patt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574675" y="304800"/>
            <a:ext cx="8001000" cy="1216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pl-PL" smtClean="0"/>
              <a:t>Kliknij, aby edytować styl wzorca tytułu</a:t>
            </a:r>
          </a:p>
        </p:txBody>
      </p:sp>
      <p:sp>
        <p:nvSpPr>
          <p:cNvPr id="4099" name="Rectangle 3"/>
          <p:cNvSpPr>
            <a:spLocks noGrp="1" noChangeArrowheads="1"/>
          </p:cNvSpPr>
          <p:nvPr>
            <p:ph type="body" idx="1"/>
          </p:nvPr>
        </p:nvSpPr>
        <p:spPr bwMode="auto">
          <a:xfrm>
            <a:off x="566738" y="1752600"/>
            <a:ext cx="80010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p>
        </p:txBody>
      </p:sp>
      <p:sp>
        <p:nvSpPr>
          <p:cNvPr id="4100" name="AutoShape 4"/>
          <p:cNvSpPr>
            <a:spLocks noChangeArrowheads="1"/>
          </p:cNvSpPr>
          <p:nvPr/>
        </p:nvSpPr>
        <p:spPr bwMode="auto">
          <a:xfrm>
            <a:off x="609600" y="1566863"/>
            <a:ext cx="7958138" cy="109537"/>
          </a:xfrm>
          <a:custGeom>
            <a:avLst/>
            <a:gdLst>
              <a:gd name="G0" fmla="+- 585 0 0"/>
            </a:gdLst>
            <a:ahLst/>
            <a:cxnLst>
              <a:cxn ang="0">
                <a:pos x="0" y="0"/>
              </a:cxn>
              <a:cxn ang="0">
                <a:pos x="585" y="0"/>
              </a:cxn>
              <a:cxn ang="0">
                <a:pos x="585" y="1000"/>
              </a:cxn>
              <a:cxn ang="0">
                <a:pos x="0" y="1000"/>
              </a:cxn>
              <a:cxn ang="0">
                <a:pos x="0" y="0"/>
              </a:cxn>
              <a:cxn ang="0">
                <a:pos x="1000" y="0"/>
              </a:cxn>
            </a:cxnLst>
            <a:rect l="0" t="0" r="r" b="b"/>
            <a:pathLst>
              <a:path w="1000" h="1000" stroke="0">
                <a:moveTo>
                  <a:pt x="0" y="0"/>
                </a:moveTo>
                <a:lnTo>
                  <a:pt x="585" y="0"/>
                </a:lnTo>
                <a:lnTo>
                  <a:pt x="585"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endParaRPr lang="pl-PL" sz="2400">
              <a:latin typeface="Times New Roman" pitchFamily="18" charset="0"/>
            </a:endParaRPr>
          </a:p>
        </p:txBody>
      </p:sp>
      <p:sp>
        <p:nvSpPr>
          <p:cNvPr id="4101" name="Line 5"/>
          <p:cNvSpPr>
            <a:spLocks noChangeShapeType="1"/>
          </p:cNvSpPr>
          <p:nvPr/>
        </p:nvSpPr>
        <p:spPr bwMode="auto">
          <a:xfrm flipV="1">
            <a:off x="609600" y="6172200"/>
            <a:ext cx="7924800" cy="0"/>
          </a:xfrm>
          <a:prstGeom prst="line">
            <a:avLst/>
          </a:prstGeom>
          <a:noFill/>
          <a:ln w="3175">
            <a:solidFill>
              <a:schemeClr val="accent2"/>
            </a:solidFill>
            <a:round/>
            <a:headEnd/>
            <a:tailEnd/>
          </a:ln>
          <a:effectLst/>
        </p:spPr>
        <p:txBody>
          <a:bodyPr/>
          <a:lstStyle/>
          <a:p>
            <a:endParaRPr lang="pl-PL"/>
          </a:p>
        </p:txBody>
      </p:sp>
      <p:sp>
        <p:nvSpPr>
          <p:cNvPr id="4102" name="Rectangle 6"/>
          <p:cNvSpPr>
            <a:spLocks noGrp="1" noChangeArrowheads="1"/>
          </p:cNvSpPr>
          <p:nvPr>
            <p:ph type="dt" sz="half" idx="2"/>
          </p:nvPr>
        </p:nvSpPr>
        <p:spPr bwMode="auto">
          <a:xfrm>
            <a:off x="609600" y="6245225"/>
            <a:ext cx="19812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pl-PL"/>
          </a:p>
        </p:txBody>
      </p:sp>
      <p:sp>
        <p:nvSpPr>
          <p:cNvPr id="4103" name="Rectangle 7"/>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vl1pPr>
          </a:lstStyle>
          <a:p>
            <a:endParaRPr lang="pl-PL"/>
          </a:p>
        </p:txBody>
      </p:sp>
      <p:sp>
        <p:nvSpPr>
          <p:cNvPr id="4104" name="Rectangle 8"/>
          <p:cNvSpPr>
            <a:spLocks noGrp="1" noChangeArrowheads="1"/>
          </p:cNvSpPr>
          <p:nvPr>
            <p:ph type="sldNum" sz="quarter" idx="4"/>
          </p:nvPr>
        </p:nvSpPr>
        <p:spPr bwMode="auto">
          <a:xfrm>
            <a:off x="6553200" y="6245225"/>
            <a:ext cx="19812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fld id="{561F7E3F-0041-45C7-BCAE-6682079A2CA9}" type="slidenum">
              <a:rPr lang="pl-PL"/>
              <a:pPr/>
              <a:t>‹#›</a:t>
            </a:fld>
            <a:endParaRPr lang="pl-PL"/>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iming>
    <p:tnLst>
      <p:par>
        <p:cTn id="1" dur="indefinite" restart="never" nodeType="tmRoot"/>
      </p:par>
    </p:tnLst>
  </p:timing>
  <p:txStyles>
    <p:titleStyle>
      <a:lvl1pPr algn="l" rtl="0" fontAlgn="base">
        <a:spcBef>
          <a:spcPct val="0"/>
        </a:spcBef>
        <a:spcAft>
          <a:spcPct val="0"/>
        </a:spcAft>
        <a:defRPr sz="3800">
          <a:solidFill>
            <a:schemeClr val="tx2"/>
          </a:solidFill>
          <a:latin typeface="+mj-lt"/>
          <a:ea typeface="+mj-ea"/>
          <a:cs typeface="+mj-cs"/>
        </a:defRPr>
      </a:lvl1pPr>
      <a:lvl2pPr algn="l" rtl="0" fontAlgn="base">
        <a:spcBef>
          <a:spcPct val="0"/>
        </a:spcBef>
        <a:spcAft>
          <a:spcPct val="0"/>
        </a:spcAft>
        <a:defRPr sz="3800">
          <a:solidFill>
            <a:schemeClr val="tx2"/>
          </a:solidFill>
          <a:latin typeface="Verdana" pitchFamily="34" charset="0"/>
          <a:cs typeface="Arial" charset="0"/>
        </a:defRPr>
      </a:lvl2pPr>
      <a:lvl3pPr algn="l" rtl="0" fontAlgn="base">
        <a:spcBef>
          <a:spcPct val="0"/>
        </a:spcBef>
        <a:spcAft>
          <a:spcPct val="0"/>
        </a:spcAft>
        <a:defRPr sz="3800">
          <a:solidFill>
            <a:schemeClr val="tx2"/>
          </a:solidFill>
          <a:latin typeface="Verdana" pitchFamily="34" charset="0"/>
          <a:cs typeface="Arial" charset="0"/>
        </a:defRPr>
      </a:lvl3pPr>
      <a:lvl4pPr algn="l" rtl="0" fontAlgn="base">
        <a:spcBef>
          <a:spcPct val="0"/>
        </a:spcBef>
        <a:spcAft>
          <a:spcPct val="0"/>
        </a:spcAft>
        <a:defRPr sz="3800">
          <a:solidFill>
            <a:schemeClr val="tx2"/>
          </a:solidFill>
          <a:latin typeface="Verdana" pitchFamily="34" charset="0"/>
          <a:cs typeface="Arial" charset="0"/>
        </a:defRPr>
      </a:lvl4pPr>
      <a:lvl5pPr algn="l" rtl="0" fontAlgn="base">
        <a:spcBef>
          <a:spcPct val="0"/>
        </a:spcBef>
        <a:spcAft>
          <a:spcPct val="0"/>
        </a:spcAft>
        <a:defRPr sz="3800">
          <a:solidFill>
            <a:schemeClr val="tx2"/>
          </a:solidFill>
          <a:latin typeface="Verdana" pitchFamily="34" charset="0"/>
          <a:cs typeface="Arial" charset="0"/>
        </a:defRPr>
      </a:lvl5pPr>
      <a:lvl6pPr marL="457200" algn="l" rtl="0" fontAlgn="base">
        <a:spcBef>
          <a:spcPct val="0"/>
        </a:spcBef>
        <a:spcAft>
          <a:spcPct val="0"/>
        </a:spcAft>
        <a:defRPr sz="3800">
          <a:solidFill>
            <a:schemeClr val="tx2"/>
          </a:solidFill>
          <a:latin typeface="Verdana" pitchFamily="34" charset="0"/>
          <a:cs typeface="Arial" charset="0"/>
        </a:defRPr>
      </a:lvl6pPr>
      <a:lvl7pPr marL="914400" algn="l" rtl="0" fontAlgn="base">
        <a:spcBef>
          <a:spcPct val="0"/>
        </a:spcBef>
        <a:spcAft>
          <a:spcPct val="0"/>
        </a:spcAft>
        <a:defRPr sz="3800">
          <a:solidFill>
            <a:schemeClr val="tx2"/>
          </a:solidFill>
          <a:latin typeface="Verdana" pitchFamily="34" charset="0"/>
          <a:cs typeface="Arial" charset="0"/>
        </a:defRPr>
      </a:lvl7pPr>
      <a:lvl8pPr marL="1371600" algn="l" rtl="0" fontAlgn="base">
        <a:spcBef>
          <a:spcPct val="0"/>
        </a:spcBef>
        <a:spcAft>
          <a:spcPct val="0"/>
        </a:spcAft>
        <a:defRPr sz="3800">
          <a:solidFill>
            <a:schemeClr val="tx2"/>
          </a:solidFill>
          <a:latin typeface="Verdana" pitchFamily="34" charset="0"/>
          <a:cs typeface="Arial" charset="0"/>
        </a:defRPr>
      </a:lvl8pPr>
      <a:lvl9pPr marL="1828800" algn="l" rtl="0" fontAlgn="base">
        <a:spcBef>
          <a:spcPct val="0"/>
        </a:spcBef>
        <a:spcAft>
          <a:spcPct val="0"/>
        </a:spcAft>
        <a:defRPr sz="3800">
          <a:solidFill>
            <a:schemeClr val="tx2"/>
          </a:solidFill>
          <a:latin typeface="Verdana" pitchFamily="34" charset="0"/>
          <a:cs typeface="Arial" charset="0"/>
        </a:defRPr>
      </a:lvl9pPr>
    </p:titleStyle>
    <p:bodyStyle>
      <a:lvl1pPr marL="469900" indent="-469900" algn="l" rtl="0" fontAlgn="base">
        <a:spcBef>
          <a:spcPct val="20000"/>
        </a:spcBef>
        <a:spcAft>
          <a:spcPct val="0"/>
        </a:spcAft>
        <a:buClr>
          <a:schemeClr val="accent2"/>
        </a:buClr>
        <a:buFont typeface="Wingdings" pitchFamily="2" charset="2"/>
        <a:buChar char="o"/>
        <a:defRPr sz="3000">
          <a:solidFill>
            <a:schemeClr val="tx1"/>
          </a:solidFill>
          <a:latin typeface="+mn-lt"/>
          <a:ea typeface="+mn-ea"/>
          <a:cs typeface="+mn-cs"/>
        </a:defRPr>
      </a:lvl1pPr>
      <a:lvl2pPr marL="908050" indent="-436563" algn="l" rtl="0" fontAlgn="base">
        <a:spcBef>
          <a:spcPct val="20000"/>
        </a:spcBef>
        <a:spcAft>
          <a:spcPct val="0"/>
        </a:spcAft>
        <a:buClr>
          <a:schemeClr val="accent2"/>
        </a:buClr>
        <a:buFont typeface="Wingdings" pitchFamily="2" charset="2"/>
        <a:buChar char="n"/>
        <a:defRPr sz="2600">
          <a:solidFill>
            <a:schemeClr val="tx1"/>
          </a:solidFill>
          <a:latin typeface="+mn-lt"/>
          <a:cs typeface="+mn-cs"/>
        </a:defRPr>
      </a:lvl2pPr>
      <a:lvl3pPr marL="1304925" indent="-395288" algn="l" rtl="0" fontAlgn="base">
        <a:spcBef>
          <a:spcPct val="20000"/>
        </a:spcBef>
        <a:spcAft>
          <a:spcPct val="0"/>
        </a:spcAft>
        <a:buClr>
          <a:schemeClr val="accent2"/>
        </a:buClr>
        <a:buFont typeface="Wingdings" pitchFamily="2" charset="2"/>
        <a:buChar char="o"/>
        <a:defRPr sz="2300">
          <a:solidFill>
            <a:schemeClr val="tx1"/>
          </a:solidFill>
          <a:latin typeface="+mn-lt"/>
          <a:cs typeface="+mn-cs"/>
        </a:defRPr>
      </a:lvl3pPr>
      <a:lvl4pPr marL="1693863" indent="-387350" algn="l" rtl="0" fontAlgn="base">
        <a:spcBef>
          <a:spcPct val="20000"/>
        </a:spcBef>
        <a:spcAft>
          <a:spcPct val="0"/>
        </a:spcAft>
        <a:buClr>
          <a:schemeClr val="accent2"/>
        </a:buClr>
        <a:buFont typeface="Wingdings" pitchFamily="2" charset="2"/>
        <a:buChar char="n"/>
        <a:defRPr sz="2000">
          <a:solidFill>
            <a:schemeClr val="tx1"/>
          </a:solidFill>
          <a:latin typeface="+mn-lt"/>
          <a:cs typeface="+mn-cs"/>
        </a:defRPr>
      </a:lvl4pPr>
      <a:lvl5pPr marL="2093913" indent="-398463" algn="l" rtl="0" fontAlgn="base">
        <a:spcBef>
          <a:spcPct val="25000"/>
        </a:spcBef>
        <a:spcAft>
          <a:spcPct val="0"/>
        </a:spcAft>
        <a:buClr>
          <a:schemeClr val="accent2"/>
        </a:buClr>
        <a:buFont typeface="Wingdings" pitchFamily="2" charset="2"/>
        <a:buChar char="§"/>
        <a:defRPr sz="2000">
          <a:solidFill>
            <a:schemeClr val="tx1"/>
          </a:solidFill>
          <a:latin typeface="+mn-lt"/>
          <a:cs typeface="+mn-cs"/>
        </a:defRPr>
      </a:lvl5pPr>
      <a:lvl6pPr marL="2551113" indent="-398463" algn="l" rtl="0" fontAlgn="base">
        <a:spcBef>
          <a:spcPct val="25000"/>
        </a:spcBef>
        <a:spcAft>
          <a:spcPct val="0"/>
        </a:spcAft>
        <a:buClr>
          <a:schemeClr val="accent2"/>
        </a:buClr>
        <a:buFont typeface="Wingdings" pitchFamily="2" charset="2"/>
        <a:buChar char="§"/>
        <a:defRPr sz="2000">
          <a:solidFill>
            <a:schemeClr val="tx1"/>
          </a:solidFill>
          <a:latin typeface="+mn-lt"/>
          <a:cs typeface="+mn-cs"/>
        </a:defRPr>
      </a:lvl6pPr>
      <a:lvl7pPr marL="3008313" indent="-398463" algn="l" rtl="0" fontAlgn="base">
        <a:spcBef>
          <a:spcPct val="25000"/>
        </a:spcBef>
        <a:spcAft>
          <a:spcPct val="0"/>
        </a:spcAft>
        <a:buClr>
          <a:schemeClr val="accent2"/>
        </a:buClr>
        <a:buFont typeface="Wingdings" pitchFamily="2" charset="2"/>
        <a:buChar char="§"/>
        <a:defRPr sz="2000">
          <a:solidFill>
            <a:schemeClr val="tx1"/>
          </a:solidFill>
          <a:latin typeface="+mn-lt"/>
          <a:cs typeface="+mn-cs"/>
        </a:defRPr>
      </a:lvl7pPr>
      <a:lvl8pPr marL="3465513" indent="-398463" algn="l" rtl="0" fontAlgn="base">
        <a:spcBef>
          <a:spcPct val="25000"/>
        </a:spcBef>
        <a:spcAft>
          <a:spcPct val="0"/>
        </a:spcAft>
        <a:buClr>
          <a:schemeClr val="accent2"/>
        </a:buClr>
        <a:buFont typeface="Wingdings" pitchFamily="2" charset="2"/>
        <a:buChar char="§"/>
        <a:defRPr sz="2000">
          <a:solidFill>
            <a:schemeClr val="tx1"/>
          </a:solidFill>
          <a:latin typeface="+mn-lt"/>
          <a:cs typeface="+mn-cs"/>
        </a:defRPr>
      </a:lvl8pPr>
      <a:lvl9pPr marL="3922713" indent="-398463" algn="l" rtl="0" fontAlgn="base">
        <a:spcBef>
          <a:spcPct val="25000"/>
        </a:spcBef>
        <a:spcAft>
          <a:spcPct val="0"/>
        </a:spcAft>
        <a:buClr>
          <a:schemeClr val="accent2"/>
        </a:buClr>
        <a:buFont typeface="Wingdings" pitchFamily="2" charset="2"/>
        <a:buChar char="§"/>
        <a:defRPr sz="2000">
          <a:solidFill>
            <a:schemeClr val="tx1"/>
          </a:solidFill>
          <a:latin typeface="+mn-lt"/>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body" idx="1"/>
          </p:nvPr>
        </p:nvSpPr>
        <p:spPr>
          <a:xfrm>
            <a:off x="323850" y="2328242"/>
            <a:ext cx="8640763" cy="4629150"/>
          </a:xfrm>
        </p:spPr>
        <p:txBody>
          <a:bodyPr/>
          <a:lstStyle/>
          <a:p>
            <a:pPr algn="ctr">
              <a:buFont typeface="Wingdings" pitchFamily="2" charset="2"/>
              <a:buNone/>
            </a:pPr>
            <a:r>
              <a:rPr lang="pl-PL" sz="2600" dirty="0"/>
              <a:t>Jak zawsze, przed świętami </a:t>
            </a:r>
            <a:r>
              <a:rPr lang="pl-PL" sz="2600"/>
              <a:t>czas </a:t>
            </a:r>
            <a:r>
              <a:rPr lang="pl-PL" sz="2600" smtClean="0"/>
              <a:t>oczekiwania </a:t>
            </a:r>
            <a:endParaRPr lang="pl-PL" sz="2600" dirty="0"/>
          </a:p>
          <a:p>
            <a:pPr algn="ctr">
              <a:buFont typeface="Wingdings" pitchFamily="2" charset="2"/>
              <a:buNone/>
            </a:pPr>
            <a:r>
              <a:rPr lang="pl-PL" sz="2600" dirty="0"/>
              <a:t>się dłuży. Czekamy na Mikołaja, prezenty, </a:t>
            </a:r>
          </a:p>
          <a:p>
            <a:pPr algn="ctr">
              <a:buFont typeface="Wingdings" pitchFamily="2" charset="2"/>
              <a:buNone/>
            </a:pPr>
            <a:r>
              <a:rPr lang="pl-PL" sz="2600" dirty="0"/>
              <a:t>wspólną kolację i gości, którzy nas często </a:t>
            </a:r>
          </a:p>
          <a:p>
            <a:pPr algn="ctr">
              <a:buFont typeface="Wingdings" pitchFamily="2" charset="2"/>
              <a:buNone/>
            </a:pPr>
            <a:r>
              <a:rPr lang="pl-PL" sz="2600" dirty="0"/>
              <a:t>odwiedzają. Zawsze jest podniosła atmosfera. </a:t>
            </a:r>
          </a:p>
          <a:p>
            <a:pPr algn="ctr">
              <a:buFont typeface="Wingdings" pitchFamily="2" charset="2"/>
              <a:buNone/>
            </a:pPr>
            <a:r>
              <a:rPr lang="pl-PL" sz="2600" dirty="0"/>
              <a:t>Choć wszyscy najpierw są jacyś podenerwowani, </a:t>
            </a:r>
          </a:p>
          <a:p>
            <a:pPr algn="ctr">
              <a:buFont typeface="Wingdings" pitchFamily="2" charset="2"/>
              <a:buNone/>
            </a:pPr>
            <a:r>
              <a:rPr lang="pl-PL" sz="2600" dirty="0"/>
              <a:t>spięci i niekiedy krzyczący na innych, potem, </a:t>
            </a:r>
          </a:p>
          <a:p>
            <a:pPr algn="ctr">
              <a:buFont typeface="Wingdings" pitchFamily="2" charset="2"/>
              <a:buNone/>
            </a:pPr>
            <a:r>
              <a:rPr lang="pl-PL" sz="2600" dirty="0"/>
              <a:t>jednak, już przy stole jest miło.</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251520" y="2618184"/>
            <a:ext cx="8568952" cy="4267200"/>
          </a:xfrm>
        </p:spPr>
        <p:txBody>
          <a:bodyPr/>
          <a:lstStyle/>
          <a:p>
            <a:pPr algn="ctr">
              <a:buFont typeface="Wingdings" pitchFamily="2" charset="2"/>
              <a:buNone/>
            </a:pPr>
            <a:r>
              <a:rPr lang="pl-PL" dirty="0"/>
              <a:t>   </a:t>
            </a:r>
            <a:r>
              <a:rPr lang="pl-PL" sz="2600" dirty="0"/>
              <a:t>Tym razem też było podobnie. Tylko już nie mogliśmy się doczekać tych prezentów. Ja - Romek i moja siostra Nina stwierdziliśmy, że nasza cierpliwość jest już na wyczerpaniu </a:t>
            </a:r>
            <a:r>
              <a:rPr lang="pl-PL" sz="2600" dirty="0" smtClean="0"/>
              <a:t/>
            </a:r>
            <a:br>
              <a:rPr lang="pl-PL" sz="2600" dirty="0" smtClean="0"/>
            </a:br>
            <a:r>
              <a:rPr lang="pl-PL" sz="2600" dirty="0" smtClean="0"/>
              <a:t>i </a:t>
            </a:r>
            <a:r>
              <a:rPr lang="pl-PL" sz="2600" dirty="0"/>
              <a:t>prawdopodobnie nie wytrzymamy do Wigilii, by właśnie wtedy dowiedzieć się co nam ten Mikołaj przyniósł.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8195" name="Rectangle 3"/>
          <p:cNvSpPr>
            <a:spLocks noGrp="1" noChangeArrowheads="1"/>
          </p:cNvSpPr>
          <p:nvPr>
            <p:ph type="body" idx="1"/>
          </p:nvPr>
        </p:nvSpPr>
        <p:spPr>
          <a:xfrm>
            <a:off x="566738" y="2402160"/>
            <a:ext cx="8001000" cy="4267200"/>
          </a:xfrm>
        </p:spPr>
        <p:txBody>
          <a:bodyPr/>
          <a:lstStyle/>
          <a:p>
            <a:pPr algn="ctr">
              <a:buFont typeface="Wingdings" pitchFamily="2" charset="2"/>
              <a:buNone/>
            </a:pPr>
            <a:r>
              <a:rPr lang="pl-PL" dirty="0"/>
              <a:t>   </a:t>
            </a:r>
            <a:r>
              <a:rPr lang="pl-PL" sz="2600" dirty="0"/>
              <a:t>Okazja do tego, by wcześniej dowiedzieć się, jaka czeka na nas niespodzianka, nadarzyła się już następnego dnia. Rodzice nasi, po obiedzie zakomunikowali nam, że musze pojechać do miasta, by zrobić jeszcze raz zakupy. W tym czasie my mieliśmy posprzątać swoje pokoje.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107504" y="2258144"/>
            <a:ext cx="8460234" cy="4267200"/>
          </a:xfrm>
        </p:spPr>
        <p:txBody>
          <a:bodyPr/>
          <a:lstStyle/>
          <a:p>
            <a:pPr algn="ctr">
              <a:buFont typeface="Wingdings" pitchFamily="2" charset="2"/>
              <a:buNone/>
            </a:pPr>
            <a:r>
              <a:rPr lang="pl-PL" sz="2600" dirty="0"/>
              <a:t>    Gdy tylko samochód rodziców zniknął nam sprzed oczu, postanowiliśmy poszukać nieco w szafkach tych niespodzianek, by zaspokoić tę naszą ciekawość. Niestety poszukiwania nie dały oczekiwanych rezultatów. Nic a nic nie znaleźliśmy w szafkach, poza rzeczami, które zawsze tam się znajdują. Troszkę ostudziło to nasz entuzjazm, ale nie zniechęciło do końca.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0243" name="Rectangle 3"/>
          <p:cNvSpPr>
            <a:spLocks noGrp="1" noChangeArrowheads="1"/>
          </p:cNvSpPr>
          <p:nvPr>
            <p:ph type="body" idx="1"/>
          </p:nvPr>
        </p:nvSpPr>
        <p:spPr>
          <a:xfrm>
            <a:off x="107504" y="2420888"/>
            <a:ext cx="8460234" cy="4267200"/>
          </a:xfrm>
        </p:spPr>
        <p:txBody>
          <a:bodyPr/>
          <a:lstStyle/>
          <a:p>
            <a:pPr algn="ctr">
              <a:lnSpc>
                <a:spcPct val="90000"/>
              </a:lnSpc>
              <a:buFont typeface="Wingdings" pitchFamily="2" charset="2"/>
              <a:buNone/>
            </a:pPr>
            <a:r>
              <a:rPr lang="pl-PL" sz="2600" dirty="0"/>
              <a:t>   Odkryliśmy, że pod sufitem jest jeszcze jedna sprytna szafka. Mama mówi na to pawlacz. Pawlacz ten był niestety bardzo wysoko. By nasze przypuszczenia sprawdzić, musieliśmy wziąć drabinę. Wiedzieliśmy, że taka znajduje się w piwnicy. Ja, z racji tego, że jestem chłopcem wszedłem na tę drabinę, a Nina miała ją trzymać. Trzymała, a czy mocno?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1267" name="Rectangle 3"/>
          <p:cNvSpPr>
            <a:spLocks noGrp="1" noChangeArrowheads="1"/>
          </p:cNvSpPr>
          <p:nvPr>
            <p:ph type="body" idx="1"/>
          </p:nvPr>
        </p:nvSpPr>
        <p:spPr>
          <a:xfrm>
            <a:off x="179512" y="2114128"/>
            <a:ext cx="8568952" cy="4267200"/>
          </a:xfrm>
        </p:spPr>
        <p:txBody>
          <a:bodyPr/>
          <a:lstStyle/>
          <a:p>
            <a:pPr algn="ctr">
              <a:buFont typeface="Wingdings" pitchFamily="2" charset="2"/>
              <a:buNone/>
            </a:pPr>
            <a:r>
              <a:rPr lang="pl-PL" sz="2600" dirty="0"/>
              <a:t>    W niedługiej chwili po wejściu drabina zaczęła się chwiać. Przestraszyłem się, noga mi się obsunęła i spadłem. Huk był duży, płacz jeszcze większy. Przerażenie Ninki było ogromne. Nie wiedzieliśmy, co zrobić. Bolała mnie noga i coś w brzuchu. Baliśmy się oboje, szczególnie reakcji rodziców. Nie zadzwoniliśmy po nich, bo jak się okazało właśnie podjechali autem przed dom.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2291" name="Rectangle 3"/>
          <p:cNvSpPr>
            <a:spLocks noGrp="1" noChangeArrowheads="1"/>
          </p:cNvSpPr>
          <p:nvPr>
            <p:ph type="body" idx="1"/>
          </p:nvPr>
        </p:nvSpPr>
        <p:spPr>
          <a:xfrm>
            <a:off x="323850" y="2618184"/>
            <a:ext cx="8424863" cy="4267200"/>
          </a:xfrm>
        </p:spPr>
        <p:txBody>
          <a:bodyPr/>
          <a:lstStyle/>
          <a:p>
            <a:pPr algn="ctr">
              <a:buFont typeface="Wingdings" pitchFamily="2" charset="2"/>
              <a:buNone/>
            </a:pPr>
            <a:r>
              <a:rPr lang="pl-PL" dirty="0"/>
              <a:t>   </a:t>
            </a:r>
            <a:r>
              <a:rPr lang="pl-PL" sz="2600" dirty="0"/>
              <a:t>Co się działo później, możecie się tylko domyślać, jednakże dziś z perspektywy czasu, uważam, że ciekawość to jednak jest „pierwszy stopień do piekła”.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51520" y="0"/>
            <a:ext cx="8001000" cy="1216025"/>
          </a:xfrm>
        </p:spPr>
        <p:txBody>
          <a:bodyPr/>
          <a:lstStyle/>
          <a:p>
            <a:r>
              <a:rPr lang="pl-PL" sz="32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Piernikowe ciasteczka </a:t>
            </a:r>
          </a:p>
        </p:txBody>
      </p:sp>
      <p:sp>
        <p:nvSpPr>
          <p:cNvPr id="13315" name="Rectangle 3"/>
          <p:cNvSpPr>
            <a:spLocks noGrp="1" noChangeArrowheads="1"/>
          </p:cNvSpPr>
          <p:nvPr>
            <p:ph type="body" idx="1"/>
          </p:nvPr>
        </p:nvSpPr>
        <p:spPr>
          <a:xfrm>
            <a:off x="539750" y="1773238"/>
            <a:ext cx="8001000" cy="4267200"/>
          </a:xfrm>
        </p:spPr>
        <p:txBody>
          <a:bodyPr/>
          <a:lstStyle/>
          <a:p>
            <a:pPr>
              <a:lnSpc>
                <a:spcPct val="90000"/>
              </a:lnSpc>
              <a:buFont typeface="Wingdings" pitchFamily="2" charset="2"/>
              <a:buNone/>
            </a:pPr>
            <a:endParaRPr lang="pl-PL" sz="2100"/>
          </a:p>
          <a:p>
            <a:pPr>
              <a:lnSpc>
                <a:spcPct val="90000"/>
              </a:lnSpc>
              <a:buFont typeface="Wingdings" pitchFamily="2" charset="2"/>
              <a:buNone/>
            </a:pPr>
            <a:endParaRPr lang="pl-PL" sz="2100"/>
          </a:p>
          <a:p>
            <a:pPr>
              <a:lnSpc>
                <a:spcPct val="90000"/>
              </a:lnSpc>
              <a:buFont typeface="Wingdings" pitchFamily="2" charset="2"/>
              <a:buNone/>
            </a:pPr>
            <a:endParaRPr lang="pl-PL" sz="2100"/>
          </a:p>
          <a:p>
            <a:pPr>
              <a:lnSpc>
                <a:spcPct val="90000"/>
              </a:lnSpc>
              <a:buFont typeface="Wingdings" pitchFamily="2" charset="2"/>
              <a:buNone/>
            </a:pPr>
            <a:endParaRPr lang="pl-PL" sz="2100"/>
          </a:p>
          <a:p>
            <a:pPr>
              <a:lnSpc>
                <a:spcPct val="90000"/>
              </a:lnSpc>
              <a:buFont typeface="Wingdings" pitchFamily="2" charset="2"/>
              <a:buNone/>
            </a:pPr>
            <a:endParaRPr lang="pl-PL" sz="2100"/>
          </a:p>
          <a:p>
            <a:pPr>
              <a:lnSpc>
                <a:spcPct val="90000"/>
              </a:lnSpc>
              <a:buFont typeface="Wingdings" pitchFamily="2" charset="2"/>
              <a:buNone/>
            </a:pPr>
            <a:endParaRPr lang="pl-PL" sz="2100"/>
          </a:p>
          <a:p>
            <a:pPr>
              <a:lnSpc>
                <a:spcPct val="90000"/>
              </a:lnSpc>
              <a:buFont typeface="Wingdings" pitchFamily="2" charset="2"/>
              <a:buNone/>
            </a:pPr>
            <a:r>
              <a:rPr lang="pl-PL" sz="2100"/>
              <a:t>      małe             </a:t>
            </a:r>
          </a:p>
          <a:p>
            <a:pPr>
              <a:lnSpc>
                <a:spcPct val="90000"/>
              </a:lnSpc>
              <a:buFont typeface="Wingdings" pitchFamily="2" charset="2"/>
              <a:buNone/>
            </a:pPr>
            <a:r>
              <a:rPr lang="pl-PL" sz="2100"/>
              <a:t>                                większe        </a:t>
            </a:r>
          </a:p>
          <a:p>
            <a:pPr>
              <a:lnSpc>
                <a:spcPct val="90000"/>
              </a:lnSpc>
              <a:buFont typeface="Wingdings" pitchFamily="2" charset="2"/>
              <a:buNone/>
            </a:pPr>
            <a:r>
              <a:rPr lang="pl-PL" sz="2100"/>
              <a:t>                                                            największe </a:t>
            </a:r>
          </a:p>
          <a:p>
            <a:pPr>
              <a:lnSpc>
                <a:spcPct val="90000"/>
              </a:lnSpc>
              <a:buFont typeface="Wingdings" pitchFamily="2" charset="2"/>
              <a:buNone/>
            </a:pPr>
            <a:r>
              <a:rPr lang="pl-PL" sz="2100"/>
              <a:t>     małe              </a:t>
            </a:r>
          </a:p>
          <a:p>
            <a:pPr>
              <a:lnSpc>
                <a:spcPct val="90000"/>
              </a:lnSpc>
              <a:buFont typeface="Wingdings" pitchFamily="2" charset="2"/>
              <a:buNone/>
            </a:pPr>
            <a:r>
              <a:rPr lang="pl-PL" sz="2100"/>
              <a:t>                                średnie             </a:t>
            </a:r>
          </a:p>
          <a:p>
            <a:pPr>
              <a:lnSpc>
                <a:spcPct val="90000"/>
              </a:lnSpc>
              <a:buFont typeface="Wingdings" pitchFamily="2" charset="2"/>
              <a:buNone/>
            </a:pPr>
            <a:r>
              <a:rPr lang="pl-PL" sz="2100"/>
              <a:t>                                                                  duże   </a:t>
            </a:r>
          </a:p>
        </p:txBody>
      </p:sp>
      <p:sp>
        <p:nvSpPr>
          <p:cNvPr id="13316" name="AutoShape 4"/>
          <p:cNvSpPr>
            <a:spLocks noChangeArrowheads="1"/>
          </p:cNvSpPr>
          <p:nvPr/>
        </p:nvSpPr>
        <p:spPr bwMode="auto">
          <a:xfrm>
            <a:off x="755650" y="1773238"/>
            <a:ext cx="1727200" cy="1778000"/>
          </a:xfrm>
          <a:custGeom>
            <a:avLst/>
            <a:gdLst>
              <a:gd name="T0" fmla="*/ 10860 w 21600"/>
              <a:gd name="T1" fmla="*/ 2187 h 21600"/>
              <a:gd name="T2" fmla="*/ 2928 w 21600"/>
              <a:gd name="T3" fmla="*/ 10800 h 21600"/>
              <a:gd name="T4" fmla="*/ 10860 w 21600"/>
              <a:gd name="T5" fmla="*/ 21600 h 21600"/>
              <a:gd name="T6" fmla="*/ 18672 w 21600"/>
              <a:gd name="T7" fmla="*/ 10800 h 21600"/>
              <a:gd name="T8" fmla="*/ 17694720 60000 65536"/>
              <a:gd name="T9" fmla="*/ 11796480 60000 65536"/>
              <a:gd name="T10" fmla="*/ 5898240 60000 65536"/>
              <a:gd name="T11" fmla="*/ 0 60000 65536"/>
              <a:gd name="T12" fmla="*/ 5037 w 21600"/>
              <a:gd name="T13" fmla="*/ 2277 h 21600"/>
              <a:gd name="T14" fmla="*/ 16557 w 21600"/>
              <a:gd name="T15" fmla="*/ 13677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solidFill>
            <a:srgbClr val="993300"/>
          </a:solidFill>
          <a:ln w="9525">
            <a:solidFill>
              <a:schemeClr val="tx1"/>
            </a:solidFill>
            <a:miter lim="800000"/>
            <a:headEnd/>
            <a:tailEnd/>
          </a:ln>
          <a:effectLst/>
        </p:spPr>
        <p:txBody>
          <a:bodyPr wrap="none" anchor="ctr"/>
          <a:lstStyle/>
          <a:p>
            <a:endParaRPr lang="pl-PL"/>
          </a:p>
        </p:txBody>
      </p:sp>
      <p:sp>
        <p:nvSpPr>
          <p:cNvPr id="13317" name="AutoShape 5"/>
          <p:cNvSpPr>
            <a:spLocks noChangeArrowheads="1"/>
          </p:cNvSpPr>
          <p:nvPr/>
        </p:nvSpPr>
        <p:spPr bwMode="auto">
          <a:xfrm>
            <a:off x="3132138" y="1628775"/>
            <a:ext cx="2087562" cy="2281238"/>
          </a:xfrm>
          <a:custGeom>
            <a:avLst/>
            <a:gdLst>
              <a:gd name="T0" fmla="*/ 10860 w 21600"/>
              <a:gd name="T1" fmla="*/ 2187 h 21600"/>
              <a:gd name="T2" fmla="*/ 2928 w 21600"/>
              <a:gd name="T3" fmla="*/ 10800 h 21600"/>
              <a:gd name="T4" fmla="*/ 10860 w 21600"/>
              <a:gd name="T5" fmla="*/ 21600 h 21600"/>
              <a:gd name="T6" fmla="*/ 18672 w 21600"/>
              <a:gd name="T7" fmla="*/ 10800 h 21600"/>
              <a:gd name="T8" fmla="*/ 17694720 60000 65536"/>
              <a:gd name="T9" fmla="*/ 11796480 60000 65536"/>
              <a:gd name="T10" fmla="*/ 5898240 60000 65536"/>
              <a:gd name="T11" fmla="*/ 0 60000 65536"/>
              <a:gd name="T12" fmla="*/ 5037 w 21600"/>
              <a:gd name="T13" fmla="*/ 2277 h 21600"/>
              <a:gd name="T14" fmla="*/ 16557 w 21600"/>
              <a:gd name="T15" fmla="*/ 13677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solidFill>
            <a:srgbClr val="993300"/>
          </a:solidFill>
          <a:ln w="9525">
            <a:solidFill>
              <a:schemeClr val="tx1"/>
            </a:solidFill>
            <a:miter lim="800000"/>
            <a:headEnd/>
            <a:tailEnd/>
          </a:ln>
          <a:effectLst/>
        </p:spPr>
        <p:txBody>
          <a:bodyPr wrap="none" anchor="ctr"/>
          <a:lstStyle/>
          <a:p>
            <a:endParaRPr lang="pl-PL"/>
          </a:p>
        </p:txBody>
      </p:sp>
      <p:sp>
        <p:nvSpPr>
          <p:cNvPr id="13318" name="AutoShape 6"/>
          <p:cNvSpPr>
            <a:spLocks noChangeArrowheads="1"/>
          </p:cNvSpPr>
          <p:nvPr/>
        </p:nvSpPr>
        <p:spPr bwMode="auto">
          <a:xfrm>
            <a:off x="5795963" y="1557338"/>
            <a:ext cx="2449512" cy="2786062"/>
          </a:xfrm>
          <a:custGeom>
            <a:avLst/>
            <a:gdLst>
              <a:gd name="T0" fmla="*/ 10860 w 21600"/>
              <a:gd name="T1" fmla="*/ 2187 h 21600"/>
              <a:gd name="T2" fmla="*/ 2928 w 21600"/>
              <a:gd name="T3" fmla="*/ 10800 h 21600"/>
              <a:gd name="T4" fmla="*/ 10860 w 21600"/>
              <a:gd name="T5" fmla="*/ 21600 h 21600"/>
              <a:gd name="T6" fmla="*/ 18672 w 21600"/>
              <a:gd name="T7" fmla="*/ 10800 h 21600"/>
              <a:gd name="T8" fmla="*/ 17694720 60000 65536"/>
              <a:gd name="T9" fmla="*/ 11796480 60000 65536"/>
              <a:gd name="T10" fmla="*/ 5898240 60000 65536"/>
              <a:gd name="T11" fmla="*/ 0 60000 65536"/>
              <a:gd name="T12" fmla="*/ 5037 w 21600"/>
              <a:gd name="T13" fmla="*/ 2277 h 21600"/>
              <a:gd name="T14" fmla="*/ 16557 w 21600"/>
              <a:gd name="T15" fmla="*/ 13677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solidFill>
            <a:srgbClr val="993300"/>
          </a:solidFill>
          <a:ln w="9525">
            <a:solidFill>
              <a:schemeClr val="tx1"/>
            </a:solidFill>
            <a:miter lim="800000"/>
            <a:headEnd/>
            <a:tailEnd/>
          </a:ln>
          <a:effectLst/>
        </p:spPr>
        <p:txBody>
          <a:bodyPr wrap="none" anchor="ctr"/>
          <a:lstStyle/>
          <a:p>
            <a:endParaRPr lang="pl-P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316"/>
                                        </p:tgtEl>
                                        <p:attrNameLst>
                                          <p:attrName>style.visibility</p:attrName>
                                        </p:attrNameLst>
                                      </p:cBhvr>
                                      <p:to>
                                        <p:strVal val="visible"/>
                                      </p:to>
                                    </p:set>
                                    <p:anim calcmode="lin" valueType="num">
                                      <p:cBhvr additive="base">
                                        <p:cTn id="7" dur="2000" fill="hold"/>
                                        <p:tgtEl>
                                          <p:spTgt spid="13316"/>
                                        </p:tgtEl>
                                        <p:attrNameLst>
                                          <p:attrName>ppt_x</p:attrName>
                                        </p:attrNameLst>
                                      </p:cBhvr>
                                      <p:tavLst>
                                        <p:tav tm="0">
                                          <p:val>
                                            <p:strVal val="0-#ppt_w/2"/>
                                          </p:val>
                                        </p:tav>
                                        <p:tav tm="100000">
                                          <p:val>
                                            <p:strVal val="#ppt_x"/>
                                          </p:val>
                                        </p:tav>
                                      </p:tavLst>
                                    </p:anim>
                                    <p:anim calcmode="lin" valueType="num">
                                      <p:cBhvr additive="base">
                                        <p:cTn id="8" dur="2000" fill="hold"/>
                                        <p:tgtEl>
                                          <p:spTgt spid="1331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315">
                                            <p:txEl>
                                              <p:pRg st="6" end="6"/>
                                            </p:txEl>
                                          </p:spTgt>
                                        </p:tgtEl>
                                        <p:attrNameLst>
                                          <p:attrName>style.visibility</p:attrName>
                                        </p:attrNameLst>
                                      </p:cBhvr>
                                      <p:to>
                                        <p:strVal val="visible"/>
                                      </p:to>
                                    </p:set>
                                    <p:anim calcmode="lin" valueType="num">
                                      <p:cBhvr additive="base">
                                        <p:cTn id="13" dur="2000" fill="hold"/>
                                        <p:tgtEl>
                                          <p:spTgt spid="13315">
                                            <p:txEl>
                                              <p:pRg st="6" end="6"/>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1331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3317"/>
                                        </p:tgtEl>
                                        <p:attrNameLst>
                                          <p:attrName>style.visibility</p:attrName>
                                        </p:attrNameLst>
                                      </p:cBhvr>
                                      <p:to>
                                        <p:strVal val="visible"/>
                                      </p:to>
                                    </p:set>
                                    <p:anim calcmode="lin" valueType="num">
                                      <p:cBhvr additive="base">
                                        <p:cTn id="19" dur="2000" fill="hold"/>
                                        <p:tgtEl>
                                          <p:spTgt spid="13317"/>
                                        </p:tgtEl>
                                        <p:attrNameLst>
                                          <p:attrName>ppt_x</p:attrName>
                                        </p:attrNameLst>
                                      </p:cBhvr>
                                      <p:tavLst>
                                        <p:tav tm="0">
                                          <p:val>
                                            <p:strVal val="1+#ppt_w/2"/>
                                          </p:val>
                                        </p:tav>
                                        <p:tav tm="100000">
                                          <p:val>
                                            <p:strVal val="#ppt_x"/>
                                          </p:val>
                                        </p:tav>
                                      </p:tavLst>
                                    </p:anim>
                                    <p:anim calcmode="lin" valueType="num">
                                      <p:cBhvr additive="base">
                                        <p:cTn id="20" dur="2000" fill="hold"/>
                                        <p:tgtEl>
                                          <p:spTgt spid="1331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315">
                                            <p:txEl>
                                              <p:pRg st="7" end="7"/>
                                            </p:txEl>
                                          </p:spTgt>
                                        </p:tgtEl>
                                        <p:attrNameLst>
                                          <p:attrName>style.visibility</p:attrName>
                                        </p:attrNameLst>
                                      </p:cBhvr>
                                      <p:to>
                                        <p:strVal val="visible"/>
                                      </p:to>
                                    </p:set>
                                    <p:anim calcmode="lin" valueType="num">
                                      <p:cBhvr additive="base">
                                        <p:cTn id="25" dur="2000" fill="hold"/>
                                        <p:tgtEl>
                                          <p:spTgt spid="13315">
                                            <p:txEl>
                                              <p:pRg st="7" end="7"/>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1331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13318"/>
                                        </p:tgtEl>
                                        <p:attrNameLst>
                                          <p:attrName>style.visibility</p:attrName>
                                        </p:attrNameLst>
                                      </p:cBhvr>
                                      <p:to>
                                        <p:strVal val="visible"/>
                                      </p:to>
                                    </p:set>
                                    <p:anim calcmode="lin" valueType="num">
                                      <p:cBhvr additive="base">
                                        <p:cTn id="31" dur="2000" fill="hold"/>
                                        <p:tgtEl>
                                          <p:spTgt spid="13318"/>
                                        </p:tgtEl>
                                        <p:attrNameLst>
                                          <p:attrName>ppt_x</p:attrName>
                                        </p:attrNameLst>
                                      </p:cBhvr>
                                      <p:tavLst>
                                        <p:tav tm="0">
                                          <p:val>
                                            <p:strVal val="1+#ppt_w/2"/>
                                          </p:val>
                                        </p:tav>
                                        <p:tav tm="100000">
                                          <p:val>
                                            <p:strVal val="#ppt_x"/>
                                          </p:val>
                                        </p:tav>
                                      </p:tavLst>
                                    </p:anim>
                                    <p:anim calcmode="lin" valueType="num">
                                      <p:cBhvr additive="base">
                                        <p:cTn id="32" dur="2000" fill="hold"/>
                                        <p:tgtEl>
                                          <p:spTgt spid="13318"/>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315">
                                            <p:txEl>
                                              <p:pRg st="8" end="8"/>
                                            </p:txEl>
                                          </p:spTgt>
                                        </p:tgtEl>
                                        <p:attrNameLst>
                                          <p:attrName>style.visibility</p:attrName>
                                        </p:attrNameLst>
                                      </p:cBhvr>
                                      <p:to>
                                        <p:strVal val="visible"/>
                                      </p:to>
                                    </p:set>
                                    <p:anim calcmode="lin" valueType="num">
                                      <p:cBhvr additive="base">
                                        <p:cTn id="37" dur="2000" fill="hold"/>
                                        <p:tgtEl>
                                          <p:spTgt spid="13315">
                                            <p:txEl>
                                              <p:pRg st="8" end="8"/>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1331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3315">
                                            <p:txEl>
                                              <p:pRg st="9" end="9"/>
                                            </p:txEl>
                                          </p:spTgt>
                                        </p:tgtEl>
                                        <p:attrNameLst>
                                          <p:attrName>style.visibility</p:attrName>
                                        </p:attrNameLst>
                                      </p:cBhvr>
                                      <p:to>
                                        <p:strVal val="visible"/>
                                      </p:to>
                                    </p:set>
                                    <p:anim calcmode="lin" valueType="num">
                                      <p:cBhvr additive="base">
                                        <p:cTn id="43" dur="2000" fill="hold"/>
                                        <p:tgtEl>
                                          <p:spTgt spid="13315">
                                            <p:txEl>
                                              <p:pRg st="9" end="9"/>
                                            </p:txEl>
                                          </p:spTgt>
                                        </p:tgtEl>
                                        <p:attrNameLst>
                                          <p:attrName>ppt_x</p:attrName>
                                        </p:attrNameLst>
                                      </p:cBhvr>
                                      <p:tavLst>
                                        <p:tav tm="0">
                                          <p:val>
                                            <p:strVal val="#ppt_x"/>
                                          </p:val>
                                        </p:tav>
                                        <p:tav tm="100000">
                                          <p:val>
                                            <p:strVal val="#ppt_x"/>
                                          </p:val>
                                        </p:tav>
                                      </p:tavLst>
                                    </p:anim>
                                    <p:anim calcmode="lin" valueType="num">
                                      <p:cBhvr additive="base">
                                        <p:cTn id="44" dur="2000" fill="hold"/>
                                        <p:tgtEl>
                                          <p:spTgt spid="13315">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3315">
                                            <p:txEl>
                                              <p:pRg st="10" end="10"/>
                                            </p:txEl>
                                          </p:spTgt>
                                        </p:tgtEl>
                                        <p:attrNameLst>
                                          <p:attrName>style.visibility</p:attrName>
                                        </p:attrNameLst>
                                      </p:cBhvr>
                                      <p:to>
                                        <p:strVal val="visible"/>
                                      </p:to>
                                    </p:set>
                                    <p:anim calcmode="lin" valueType="num">
                                      <p:cBhvr additive="base">
                                        <p:cTn id="49" dur="2000" fill="hold"/>
                                        <p:tgtEl>
                                          <p:spTgt spid="13315">
                                            <p:txEl>
                                              <p:pRg st="10" end="10"/>
                                            </p:txEl>
                                          </p:spTgt>
                                        </p:tgtEl>
                                        <p:attrNameLst>
                                          <p:attrName>ppt_x</p:attrName>
                                        </p:attrNameLst>
                                      </p:cBhvr>
                                      <p:tavLst>
                                        <p:tav tm="0">
                                          <p:val>
                                            <p:strVal val="#ppt_x"/>
                                          </p:val>
                                        </p:tav>
                                        <p:tav tm="100000">
                                          <p:val>
                                            <p:strVal val="#ppt_x"/>
                                          </p:val>
                                        </p:tav>
                                      </p:tavLst>
                                    </p:anim>
                                    <p:anim calcmode="lin" valueType="num">
                                      <p:cBhvr additive="base">
                                        <p:cTn id="50" dur="2000" fill="hold"/>
                                        <p:tgtEl>
                                          <p:spTgt spid="13315">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3315">
                                            <p:txEl>
                                              <p:pRg st="11" end="11"/>
                                            </p:txEl>
                                          </p:spTgt>
                                        </p:tgtEl>
                                        <p:attrNameLst>
                                          <p:attrName>style.visibility</p:attrName>
                                        </p:attrNameLst>
                                      </p:cBhvr>
                                      <p:to>
                                        <p:strVal val="visible"/>
                                      </p:to>
                                    </p:set>
                                    <p:anim calcmode="lin" valueType="num">
                                      <p:cBhvr additive="base">
                                        <p:cTn id="55" dur="2000" fill="hold"/>
                                        <p:tgtEl>
                                          <p:spTgt spid="13315">
                                            <p:txEl>
                                              <p:pRg st="11" end="11"/>
                                            </p:txEl>
                                          </p:spTgt>
                                        </p:tgtEl>
                                        <p:attrNameLst>
                                          <p:attrName>ppt_x</p:attrName>
                                        </p:attrNameLst>
                                      </p:cBhvr>
                                      <p:tavLst>
                                        <p:tav tm="0">
                                          <p:val>
                                            <p:strVal val="#ppt_x"/>
                                          </p:val>
                                        </p:tav>
                                        <p:tav tm="100000">
                                          <p:val>
                                            <p:strVal val="#ppt_x"/>
                                          </p:val>
                                        </p:tav>
                                      </p:tavLst>
                                    </p:anim>
                                    <p:anim calcmode="lin" valueType="num">
                                      <p:cBhvr additive="base">
                                        <p:cTn id="56" dur="2000" fill="hold"/>
                                        <p:tgtEl>
                                          <p:spTgt spid="13315">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animBg="1"/>
      <p:bldP spid="13317" grpId="0" animBg="1"/>
      <p:bldP spid="13318"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79512" y="-99392"/>
            <a:ext cx="8001000" cy="1216025"/>
          </a:xfrm>
        </p:spPr>
        <p:txBody>
          <a:bodyPr/>
          <a:lstStyle/>
          <a:p>
            <a:r>
              <a:rPr lang="pl-PL" sz="32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Piernikowe ciasteczka </a:t>
            </a:r>
            <a:endParaRPr lang="pl-PL" sz="3200" dirty="0"/>
          </a:p>
        </p:txBody>
      </p:sp>
      <p:sp>
        <p:nvSpPr>
          <p:cNvPr id="21507" name="Rectangle 3"/>
          <p:cNvSpPr>
            <a:spLocks noGrp="1" noChangeArrowheads="1"/>
          </p:cNvSpPr>
          <p:nvPr>
            <p:ph type="body" idx="1"/>
          </p:nvPr>
        </p:nvSpPr>
        <p:spPr>
          <a:xfrm>
            <a:off x="539750" y="1773238"/>
            <a:ext cx="8001000" cy="4267200"/>
          </a:xfrm>
        </p:spPr>
        <p:txBody>
          <a:bodyPr/>
          <a:lstStyle/>
          <a:p>
            <a:pPr>
              <a:lnSpc>
                <a:spcPct val="90000"/>
              </a:lnSpc>
              <a:buFont typeface="Wingdings" pitchFamily="2" charset="2"/>
              <a:buNone/>
            </a:pPr>
            <a:endParaRPr lang="pl-PL" sz="2100"/>
          </a:p>
          <a:p>
            <a:pPr>
              <a:lnSpc>
                <a:spcPct val="90000"/>
              </a:lnSpc>
              <a:buFont typeface="Wingdings" pitchFamily="2" charset="2"/>
              <a:buNone/>
            </a:pPr>
            <a:endParaRPr lang="pl-PL" sz="2100"/>
          </a:p>
          <a:p>
            <a:pPr>
              <a:lnSpc>
                <a:spcPct val="90000"/>
              </a:lnSpc>
              <a:buFont typeface="Wingdings" pitchFamily="2" charset="2"/>
              <a:buNone/>
            </a:pPr>
            <a:endParaRPr lang="pl-PL" sz="2100"/>
          </a:p>
          <a:p>
            <a:pPr>
              <a:lnSpc>
                <a:spcPct val="90000"/>
              </a:lnSpc>
              <a:buFont typeface="Wingdings" pitchFamily="2" charset="2"/>
              <a:buNone/>
            </a:pPr>
            <a:endParaRPr lang="pl-PL" sz="2100"/>
          </a:p>
          <a:p>
            <a:pPr>
              <a:lnSpc>
                <a:spcPct val="90000"/>
              </a:lnSpc>
              <a:buFont typeface="Wingdings" pitchFamily="2" charset="2"/>
              <a:buNone/>
            </a:pPr>
            <a:endParaRPr lang="pl-PL" sz="2100"/>
          </a:p>
          <a:p>
            <a:pPr>
              <a:lnSpc>
                <a:spcPct val="90000"/>
              </a:lnSpc>
              <a:buFont typeface="Wingdings" pitchFamily="2" charset="2"/>
              <a:buNone/>
            </a:pPr>
            <a:endParaRPr lang="pl-PL" sz="2100"/>
          </a:p>
          <a:p>
            <a:pPr>
              <a:lnSpc>
                <a:spcPct val="90000"/>
              </a:lnSpc>
              <a:buFont typeface="Wingdings" pitchFamily="2" charset="2"/>
              <a:buNone/>
            </a:pPr>
            <a:r>
              <a:rPr lang="pl-PL" sz="2100"/>
              <a:t>      brązowe             </a:t>
            </a:r>
          </a:p>
          <a:p>
            <a:pPr>
              <a:lnSpc>
                <a:spcPct val="90000"/>
              </a:lnSpc>
              <a:buFont typeface="Wingdings" pitchFamily="2" charset="2"/>
              <a:buNone/>
            </a:pPr>
            <a:r>
              <a:rPr lang="pl-PL" sz="2100"/>
              <a:t>                                szorstkie</a:t>
            </a:r>
          </a:p>
          <a:p>
            <a:pPr>
              <a:lnSpc>
                <a:spcPct val="90000"/>
              </a:lnSpc>
              <a:buFont typeface="Wingdings" pitchFamily="2" charset="2"/>
              <a:buNone/>
            </a:pPr>
            <a:r>
              <a:rPr lang="pl-PL" sz="2100"/>
              <a:t>                                                            ozdobione</a:t>
            </a:r>
          </a:p>
          <a:p>
            <a:pPr>
              <a:lnSpc>
                <a:spcPct val="90000"/>
              </a:lnSpc>
              <a:buFont typeface="Wingdings" pitchFamily="2" charset="2"/>
              <a:buNone/>
            </a:pPr>
            <a:r>
              <a:rPr lang="pl-PL" sz="2100"/>
              <a:t>     biały lukier              </a:t>
            </a:r>
          </a:p>
          <a:p>
            <a:pPr>
              <a:lnSpc>
                <a:spcPct val="90000"/>
              </a:lnSpc>
              <a:buFont typeface="Wingdings" pitchFamily="2" charset="2"/>
              <a:buNone/>
            </a:pPr>
            <a:r>
              <a:rPr lang="pl-PL" sz="2100"/>
              <a:t>                                pachnące             </a:t>
            </a:r>
          </a:p>
          <a:p>
            <a:pPr>
              <a:lnSpc>
                <a:spcPct val="90000"/>
              </a:lnSpc>
              <a:buFont typeface="Wingdings" pitchFamily="2" charset="2"/>
              <a:buNone/>
            </a:pPr>
            <a:r>
              <a:rPr lang="pl-PL" sz="2100"/>
              <a:t>                                                                  świąteczne   </a:t>
            </a:r>
          </a:p>
        </p:txBody>
      </p:sp>
      <p:sp>
        <p:nvSpPr>
          <p:cNvPr id="21510" name="AutoShape 6"/>
          <p:cNvSpPr>
            <a:spLocks noChangeArrowheads="1"/>
          </p:cNvSpPr>
          <p:nvPr/>
        </p:nvSpPr>
        <p:spPr bwMode="auto">
          <a:xfrm>
            <a:off x="5867400" y="1557338"/>
            <a:ext cx="2449513" cy="2786062"/>
          </a:xfrm>
          <a:custGeom>
            <a:avLst/>
            <a:gdLst>
              <a:gd name="T0" fmla="*/ 10860 w 21600"/>
              <a:gd name="T1" fmla="*/ 2187 h 21600"/>
              <a:gd name="T2" fmla="*/ 2928 w 21600"/>
              <a:gd name="T3" fmla="*/ 10800 h 21600"/>
              <a:gd name="T4" fmla="*/ 10860 w 21600"/>
              <a:gd name="T5" fmla="*/ 21600 h 21600"/>
              <a:gd name="T6" fmla="*/ 18672 w 21600"/>
              <a:gd name="T7" fmla="*/ 10800 h 21600"/>
              <a:gd name="T8" fmla="*/ 17694720 60000 65536"/>
              <a:gd name="T9" fmla="*/ 11796480 60000 65536"/>
              <a:gd name="T10" fmla="*/ 5898240 60000 65536"/>
              <a:gd name="T11" fmla="*/ 0 60000 65536"/>
              <a:gd name="T12" fmla="*/ 5037 w 21600"/>
              <a:gd name="T13" fmla="*/ 2277 h 21600"/>
              <a:gd name="T14" fmla="*/ 16557 w 21600"/>
              <a:gd name="T15" fmla="*/ 13677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solidFill>
            <a:srgbClr val="993300"/>
          </a:solidFill>
          <a:ln w="9525">
            <a:solidFill>
              <a:schemeClr val="bg1"/>
            </a:solidFill>
            <a:miter lim="800000"/>
            <a:headEnd/>
            <a:tailEnd/>
          </a:ln>
          <a:effectLst/>
        </p:spPr>
        <p:txBody>
          <a:bodyPr wrap="none" anchor="ctr"/>
          <a:lstStyle/>
          <a:p>
            <a:endParaRPr lang="pl-PL"/>
          </a:p>
        </p:txBody>
      </p:sp>
      <p:sp>
        <p:nvSpPr>
          <p:cNvPr id="21519" name="AutoShape 15"/>
          <p:cNvSpPr>
            <a:spLocks noChangeArrowheads="1"/>
          </p:cNvSpPr>
          <p:nvPr/>
        </p:nvSpPr>
        <p:spPr bwMode="auto">
          <a:xfrm>
            <a:off x="6588125" y="2133600"/>
            <a:ext cx="1079500" cy="1057275"/>
          </a:xfrm>
          <a:prstGeom prst="star5">
            <a:avLst/>
          </a:prstGeom>
          <a:solidFill>
            <a:schemeClr val="bg1"/>
          </a:solidFill>
          <a:ln w="9525">
            <a:solidFill>
              <a:schemeClr val="bg1"/>
            </a:solidFill>
            <a:miter lim="800000"/>
            <a:headEnd/>
            <a:tailEnd/>
          </a:ln>
          <a:effectLst/>
        </p:spPr>
        <p:txBody>
          <a:bodyPr wrap="none" anchor="ctr"/>
          <a:lstStyle/>
          <a:p>
            <a:endParaRPr lang="pl-PL"/>
          </a:p>
        </p:txBody>
      </p:sp>
      <p:sp>
        <p:nvSpPr>
          <p:cNvPr id="21520" name="AutoShape 16"/>
          <p:cNvSpPr>
            <a:spLocks noChangeArrowheads="1"/>
          </p:cNvSpPr>
          <p:nvPr/>
        </p:nvSpPr>
        <p:spPr bwMode="auto">
          <a:xfrm>
            <a:off x="6588125" y="2133600"/>
            <a:ext cx="1079500" cy="1057275"/>
          </a:xfrm>
          <a:prstGeom prst="star5">
            <a:avLst/>
          </a:prstGeom>
          <a:solidFill>
            <a:schemeClr val="bg1"/>
          </a:solidFill>
          <a:ln w="9525">
            <a:solidFill>
              <a:schemeClr val="bg1"/>
            </a:solidFill>
            <a:miter lim="800000"/>
            <a:headEnd/>
            <a:tailEnd/>
          </a:ln>
          <a:effectLst/>
        </p:spPr>
        <p:txBody>
          <a:bodyPr wrap="none" anchor="ctr"/>
          <a:lstStyle/>
          <a:p>
            <a:endParaRPr lang="pl-P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507">
                                            <p:txEl>
                                              <p:pRg st="6" end="6"/>
                                            </p:txEl>
                                          </p:spTgt>
                                        </p:tgtEl>
                                        <p:attrNameLst>
                                          <p:attrName>style.visibility</p:attrName>
                                        </p:attrNameLst>
                                      </p:cBhvr>
                                      <p:to>
                                        <p:strVal val="visible"/>
                                      </p:to>
                                    </p:set>
                                    <p:anim calcmode="lin" valueType="num">
                                      <p:cBhvr additive="base">
                                        <p:cTn id="7" dur="2000" fill="hold"/>
                                        <p:tgtEl>
                                          <p:spTgt spid="21507">
                                            <p:txEl>
                                              <p:pRg st="6" end="6"/>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2150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1507">
                                            <p:txEl>
                                              <p:pRg st="7" end="7"/>
                                            </p:txEl>
                                          </p:spTgt>
                                        </p:tgtEl>
                                        <p:attrNameLst>
                                          <p:attrName>style.visibility</p:attrName>
                                        </p:attrNameLst>
                                      </p:cBhvr>
                                      <p:to>
                                        <p:strVal val="visible"/>
                                      </p:to>
                                    </p:set>
                                    <p:anim calcmode="lin" valueType="num">
                                      <p:cBhvr additive="base">
                                        <p:cTn id="13" dur="2000" fill="hold"/>
                                        <p:tgtEl>
                                          <p:spTgt spid="21507">
                                            <p:txEl>
                                              <p:pRg st="7" end="7"/>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21507">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21510"/>
                                        </p:tgtEl>
                                        <p:attrNameLst>
                                          <p:attrName>style.visibility</p:attrName>
                                        </p:attrNameLst>
                                      </p:cBhvr>
                                      <p:to>
                                        <p:strVal val="visible"/>
                                      </p:to>
                                    </p:set>
                                    <p:anim calcmode="lin" valueType="num">
                                      <p:cBhvr additive="base">
                                        <p:cTn id="19" dur="2000" fill="hold"/>
                                        <p:tgtEl>
                                          <p:spTgt spid="21510"/>
                                        </p:tgtEl>
                                        <p:attrNameLst>
                                          <p:attrName>ppt_x</p:attrName>
                                        </p:attrNameLst>
                                      </p:cBhvr>
                                      <p:tavLst>
                                        <p:tav tm="0">
                                          <p:val>
                                            <p:strVal val="1+#ppt_w/2"/>
                                          </p:val>
                                        </p:tav>
                                        <p:tav tm="100000">
                                          <p:val>
                                            <p:strVal val="#ppt_x"/>
                                          </p:val>
                                        </p:tav>
                                      </p:tavLst>
                                    </p:anim>
                                    <p:anim calcmode="lin" valueType="num">
                                      <p:cBhvr additive="base">
                                        <p:cTn id="20" dur="2000" fill="hold"/>
                                        <p:tgtEl>
                                          <p:spTgt spid="2151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1507">
                                            <p:txEl>
                                              <p:pRg st="8" end="8"/>
                                            </p:txEl>
                                          </p:spTgt>
                                        </p:tgtEl>
                                        <p:attrNameLst>
                                          <p:attrName>style.visibility</p:attrName>
                                        </p:attrNameLst>
                                      </p:cBhvr>
                                      <p:to>
                                        <p:strVal val="visible"/>
                                      </p:to>
                                    </p:set>
                                    <p:anim calcmode="lin" valueType="num">
                                      <p:cBhvr additive="base">
                                        <p:cTn id="25" dur="2000" fill="hold"/>
                                        <p:tgtEl>
                                          <p:spTgt spid="21507">
                                            <p:txEl>
                                              <p:pRg st="8" end="8"/>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21507">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1507">
                                            <p:txEl>
                                              <p:pRg st="9" end="9"/>
                                            </p:txEl>
                                          </p:spTgt>
                                        </p:tgtEl>
                                        <p:attrNameLst>
                                          <p:attrName>style.visibility</p:attrName>
                                        </p:attrNameLst>
                                      </p:cBhvr>
                                      <p:to>
                                        <p:strVal val="visible"/>
                                      </p:to>
                                    </p:set>
                                    <p:anim calcmode="lin" valueType="num">
                                      <p:cBhvr additive="base">
                                        <p:cTn id="31" dur="2000" fill="hold"/>
                                        <p:tgtEl>
                                          <p:spTgt spid="21507">
                                            <p:txEl>
                                              <p:pRg st="9" end="9"/>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21507">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1507">
                                            <p:txEl>
                                              <p:pRg st="10" end="10"/>
                                            </p:txEl>
                                          </p:spTgt>
                                        </p:tgtEl>
                                        <p:attrNameLst>
                                          <p:attrName>style.visibility</p:attrName>
                                        </p:attrNameLst>
                                      </p:cBhvr>
                                      <p:to>
                                        <p:strVal val="visible"/>
                                      </p:to>
                                    </p:set>
                                    <p:anim calcmode="lin" valueType="num">
                                      <p:cBhvr additive="base">
                                        <p:cTn id="37" dur="2000" fill="hold"/>
                                        <p:tgtEl>
                                          <p:spTgt spid="21507">
                                            <p:txEl>
                                              <p:pRg st="10" end="10"/>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21507">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1507">
                                            <p:txEl>
                                              <p:pRg st="11" end="11"/>
                                            </p:txEl>
                                          </p:spTgt>
                                        </p:tgtEl>
                                        <p:attrNameLst>
                                          <p:attrName>style.visibility</p:attrName>
                                        </p:attrNameLst>
                                      </p:cBhvr>
                                      <p:to>
                                        <p:strVal val="visible"/>
                                      </p:to>
                                    </p:set>
                                    <p:anim calcmode="lin" valueType="num">
                                      <p:cBhvr additive="base">
                                        <p:cTn id="43" dur="2000" fill="hold"/>
                                        <p:tgtEl>
                                          <p:spTgt spid="21507">
                                            <p:txEl>
                                              <p:pRg st="11" end="11"/>
                                            </p:txEl>
                                          </p:spTgt>
                                        </p:tgtEl>
                                        <p:attrNameLst>
                                          <p:attrName>ppt_x</p:attrName>
                                        </p:attrNameLst>
                                      </p:cBhvr>
                                      <p:tavLst>
                                        <p:tav tm="0">
                                          <p:val>
                                            <p:strVal val="#ppt_x"/>
                                          </p:val>
                                        </p:tav>
                                        <p:tav tm="100000">
                                          <p:val>
                                            <p:strVal val="#ppt_x"/>
                                          </p:val>
                                        </p:tav>
                                      </p:tavLst>
                                    </p:anim>
                                    <p:anim calcmode="lin" valueType="num">
                                      <p:cBhvr additive="base">
                                        <p:cTn id="44" dur="2000" fill="hold"/>
                                        <p:tgtEl>
                                          <p:spTgt spid="21507">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0"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51000"/>
            <a:lum/>
          </a:blip>
          <a:srcRect/>
          <a:stretch>
            <a:fillRect/>
          </a:stretch>
        </a:blip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pl-PL" b="1" cap="all" dirty="0">
                <a:ln w="0"/>
                <a:solidFill>
                  <a:srgbClr val="0070C0"/>
                </a:solidFill>
                <a:effectLst>
                  <a:reflection blurRad="12700" stA="50000" endPos="50000" dist="5000" dir="5400000" sy="-100000" rotWithShape="0"/>
                </a:effectLst>
              </a:rPr>
              <a:t>Grudzień 2015</a:t>
            </a:r>
          </a:p>
        </p:txBody>
      </p:sp>
      <p:graphicFrame>
        <p:nvGraphicFramePr>
          <p:cNvPr id="15503" name="Group 143"/>
          <p:cNvGraphicFramePr>
            <a:graphicFrameLocks noGrp="1"/>
          </p:cNvGraphicFramePr>
          <p:nvPr>
            <p:ph idx="1"/>
          </p:nvPr>
        </p:nvGraphicFramePr>
        <p:xfrm>
          <a:off x="539750" y="2133600"/>
          <a:ext cx="8001000" cy="3657600"/>
        </p:xfrm>
        <a:graphic>
          <a:graphicData uri="http://schemas.openxmlformats.org/drawingml/2006/table">
            <a:tbl>
              <a:tblPr>
                <a:tableStyleId>{69C7853C-536D-4A76-A0AE-DD22124D55A5}</a:tableStyleId>
              </a:tblPr>
              <a:tblGrid>
                <a:gridCol w="1144588"/>
                <a:gridCol w="1141412"/>
                <a:gridCol w="1143000"/>
                <a:gridCol w="1143000"/>
                <a:gridCol w="1143000"/>
                <a:gridCol w="1141413"/>
                <a:gridCol w="1144587"/>
              </a:tblGrid>
              <a:tr h="6096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dirty="0" smtClean="0">
                          <a:ln>
                            <a:noFill/>
                          </a:ln>
                          <a:effectLst/>
                        </a:rPr>
                        <a:t>poniedziałek</a:t>
                      </a:r>
                      <a:endParaRPr kumimoji="0" lang="pl-PL" sz="12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dirty="0" smtClean="0">
                          <a:ln>
                            <a:noFill/>
                          </a:ln>
                          <a:effectLst/>
                        </a:rPr>
                        <a:t>wtorek</a:t>
                      </a:r>
                      <a:endParaRPr kumimoji="0" lang="pl-PL" sz="12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dirty="0" smtClean="0">
                          <a:ln>
                            <a:noFill/>
                          </a:ln>
                          <a:effectLst/>
                        </a:rPr>
                        <a:t>środa</a:t>
                      </a:r>
                      <a:endParaRPr kumimoji="0" lang="pl-PL" sz="12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smtClean="0">
                          <a:ln>
                            <a:noFill/>
                          </a:ln>
                          <a:effectLst/>
                        </a:rPr>
                        <a:t>czwartek</a:t>
                      </a:r>
                      <a:endParaRPr kumimoji="0" lang="pl-PL" sz="12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smtClean="0">
                          <a:ln>
                            <a:noFill/>
                          </a:ln>
                          <a:effectLst/>
                        </a:rPr>
                        <a:t>piątek</a:t>
                      </a:r>
                      <a:endParaRPr kumimoji="0" lang="pl-PL" sz="12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smtClean="0">
                          <a:ln>
                            <a:noFill/>
                          </a:ln>
                          <a:effectLst/>
                        </a:rPr>
                        <a:t>sobota</a:t>
                      </a:r>
                      <a:endParaRPr kumimoji="0" lang="pl-PL" sz="12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smtClean="0">
                          <a:ln>
                            <a:noFill/>
                          </a:ln>
                          <a:effectLst/>
                        </a:rPr>
                        <a:t>niedziela</a:t>
                      </a:r>
                      <a:endParaRPr kumimoji="0" lang="pl-PL" sz="12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96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2</a:t>
                      </a: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3</a:t>
                      </a: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4</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5</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6</a:t>
                      </a:r>
                      <a:endParaRPr kumimoji="0" lang="pl-PL" sz="2800" b="0" i="0" u="none" strike="noStrike" cap="none" normalizeH="0" baseline="0" smtClean="0">
                        <a:ln>
                          <a:noFill/>
                        </a:ln>
                        <a:solidFill>
                          <a:schemeClr val="accent2"/>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96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7</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8</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9</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10</a:t>
                      </a: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11</a:t>
                      </a: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12</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13</a:t>
                      </a:r>
                      <a:endParaRPr kumimoji="0" lang="pl-PL" sz="2800" b="0" i="0" u="none" strike="noStrike" cap="none" normalizeH="0" baseline="0" smtClean="0">
                        <a:ln>
                          <a:noFill/>
                        </a:ln>
                        <a:solidFill>
                          <a:schemeClr val="accent2"/>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96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14</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15</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16</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17</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18</a:t>
                      </a: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19</a:t>
                      </a: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20</a:t>
                      </a:r>
                      <a:endParaRPr kumimoji="0" lang="pl-PL" sz="2800" b="0" i="0" u="none" strike="noStrike" cap="none" normalizeH="0" baseline="0" smtClean="0">
                        <a:ln>
                          <a:noFill/>
                        </a:ln>
                        <a:solidFill>
                          <a:schemeClr val="accent2"/>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96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21</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22</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23</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24</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25</a:t>
                      </a:r>
                      <a:endParaRPr kumimoji="0" lang="pl-PL" sz="2800" b="0" i="0" u="none" strike="noStrike" cap="none" normalizeH="0" baseline="0" smtClean="0">
                        <a:ln>
                          <a:noFill/>
                        </a:ln>
                        <a:solidFill>
                          <a:schemeClr val="accent2"/>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26</a:t>
                      </a:r>
                      <a:endParaRPr kumimoji="0" lang="pl-PL" sz="2800" b="0" i="0" u="none" strike="noStrike" cap="none" normalizeH="0" baseline="0" dirty="0" smtClean="0">
                        <a:ln>
                          <a:noFill/>
                        </a:ln>
                        <a:solidFill>
                          <a:schemeClr val="accent2"/>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27</a:t>
                      </a:r>
                      <a:endParaRPr kumimoji="0" lang="pl-PL" sz="2800" b="0" i="0" u="none" strike="noStrike" cap="none" normalizeH="0" baseline="0" smtClean="0">
                        <a:ln>
                          <a:noFill/>
                        </a:ln>
                        <a:solidFill>
                          <a:schemeClr val="accent2"/>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96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28</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29</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30</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31</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51000"/>
            <a:lum/>
          </a:blip>
          <a:srcRect/>
          <a:stretch>
            <a:fillRect/>
          </a:stretch>
        </a:blip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pl-PL" b="1" cap="all" dirty="0">
                <a:ln w="0"/>
                <a:solidFill>
                  <a:srgbClr val="0070C0"/>
                </a:solidFill>
                <a:effectLst>
                  <a:reflection blurRad="12700" stA="50000" endPos="50000" dist="5000" dir="5400000" sy="-100000" rotWithShape="0"/>
                </a:effectLst>
              </a:rPr>
              <a:t>Grudzień 2015</a:t>
            </a:r>
          </a:p>
        </p:txBody>
      </p:sp>
      <p:graphicFrame>
        <p:nvGraphicFramePr>
          <p:cNvPr id="19518" name="Group 62"/>
          <p:cNvGraphicFramePr>
            <a:graphicFrameLocks noGrp="1"/>
          </p:cNvGraphicFramePr>
          <p:nvPr>
            <p:ph idx="1"/>
          </p:nvPr>
        </p:nvGraphicFramePr>
        <p:xfrm>
          <a:off x="539750" y="2133600"/>
          <a:ext cx="8001000" cy="3822192"/>
        </p:xfrm>
        <a:graphic>
          <a:graphicData uri="http://schemas.openxmlformats.org/drawingml/2006/table">
            <a:tbl>
              <a:tblPr>
                <a:tableStyleId>{69C7853C-536D-4A76-A0AE-DD22124D55A5}</a:tableStyleId>
              </a:tblPr>
              <a:tblGrid>
                <a:gridCol w="1144588"/>
                <a:gridCol w="1141412"/>
                <a:gridCol w="1143000"/>
                <a:gridCol w="1143000"/>
                <a:gridCol w="1143000"/>
                <a:gridCol w="1141413"/>
                <a:gridCol w="1144587"/>
              </a:tblGrid>
              <a:tr h="6096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dirty="0" smtClean="0">
                          <a:ln>
                            <a:noFill/>
                          </a:ln>
                          <a:effectLst/>
                        </a:rPr>
                        <a:t>poniedziałek</a:t>
                      </a:r>
                      <a:endParaRPr kumimoji="0" lang="pl-PL" sz="12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dirty="0" smtClean="0">
                          <a:ln>
                            <a:noFill/>
                          </a:ln>
                          <a:effectLst/>
                        </a:rPr>
                        <a:t>wtorek</a:t>
                      </a:r>
                      <a:endParaRPr kumimoji="0" lang="pl-PL" sz="12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smtClean="0">
                          <a:ln>
                            <a:noFill/>
                          </a:ln>
                          <a:effectLst/>
                        </a:rPr>
                        <a:t>środa</a:t>
                      </a:r>
                      <a:endParaRPr kumimoji="0" lang="pl-PL" sz="12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smtClean="0">
                          <a:ln>
                            <a:noFill/>
                          </a:ln>
                          <a:effectLst/>
                        </a:rPr>
                        <a:t>czwartek</a:t>
                      </a:r>
                      <a:endParaRPr kumimoji="0" lang="pl-PL" sz="12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smtClean="0">
                          <a:ln>
                            <a:noFill/>
                          </a:ln>
                          <a:effectLst/>
                        </a:rPr>
                        <a:t>piątek</a:t>
                      </a:r>
                      <a:endParaRPr kumimoji="0" lang="pl-PL" sz="12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smtClean="0">
                          <a:ln>
                            <a:noFill/>
                          </a:ln>
                          <a:effectLst/>
                        </a:rPr>
                        <a:t>sobota</a:t>
                      </a:r>
                      <a:endParaRPr kumimoji="0" lang="pl-PL" sz="12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smtClean="0">
                          <a:ln>
                            <a:noFill/>
                          </a:ln>
                          <a:effectLst/>
                        </a:rPr>
                        <a:t>niedziela</a:t>
                      </a:r>
                      <a:endParaRPr kumimoji="0" lang="pl-PL" sz="12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96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2</a:t>
                      </a: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3</a:t>
                      </a: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4</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5</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6</a:t>
                      </a:r>
                      <a:endParaRPr kumimoji="0" lang="pl-PL" sz="2800" b="0" i="0" u="none" strike="noStrike" cap="none" normalizeH="0" baseline="0" smtClean="0">
                        <a:ln>
                          <a:noFill/>
                        </a:ln>
                        <a:solidFill>
                          <a:schemeClr val="accent2"/>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96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7</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8</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9</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10</a:t>
                      </a: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11</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12</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13</a:t>
                      </a:r>
                      <a:endParaRPr kumimoji="0" lang="pl-PL" sz="2800" b="0" i="0" u="none" strike="noStrike" cap="none" normalizeH="0" baseline="0" smtClean="0">
                        <a:ln>
                          <a:noFill/>
                        </a:ln>
                        <a:solidFill>
                          <a:schemeClr val="accent2"/>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96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14</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15</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16</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17</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18</a:t>
                      </a: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19</a:t>
                      </a: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20</a:t>
                      </a:r>
                      <a:endParaRPr kumimoji="0" lang="pl-PL" sz="2800" b="0" i="0" u="none" strike="noStrike" cap="none" normalizeH="0" baseline="0" smtClean="0">
                        <a:ln>
                          <a:noFill/>
                        </a:ln>
                        <a:solidFill>
                          <a:schemeClr val="accent2"/>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96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21</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22</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23</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24</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25</a:t>
                      </a:r>
                    </a:p>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pl-PL" sz="1400" b="0" i="0" u="none" strike="noStrike" cap="none" normalizeH="0" baseline="0" smtClean="0">
                        <a:ln>
                          <a:noFill/>
                        </a:ln>
                        <a:solidFill>
                          <a:schemeClr val="accent2"/>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26</a:t>
                      </a:r>
                      <a:endParaRPr kumimoji="0" lang="pl-PL" sz="2800" b="0" i="0" u="none" strike="noStrike" cap="none" normalizeH="0" baseline="0" smtClean="0">
                        <a:ln>
                          <a:noFill/>
                        </a:ln>
                        <a:solidFill>
                          <a:schemeClr val="accent2"/>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27</a:t>
                      </a:r>
                      <a:endParaRPr kumimoji="0" lang="pl-PL" sz="2800" b="0" i="0" u="none" strike="noStrike" cap="none" normalizeH="0" baseline="0" dirty="0" smtClean="0">
                        <a:ln>
                          <a:noFill/>
                        </a:ln>
                        <a:solidFill>
                          <a:schemeClr val="accent2"/>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96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28</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29</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30</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31</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pl-PL" sz="1400" b="0" i="0" u="none" strike="noStrike" cap="none" normalizeH="0" baseline="0" smtClean="0">
                        <a:ln>
                          <a:noFill/>
                        </a:ln>
                        <a:solidFill>
                          <a:schemeClr val="accent2"/>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19521" name="AutoShape 65"/>
          <p:cNvSpPr>
            <a:spLocks noChangeArrowheads="1"/>
          </p:cNvSpPr>
          <p:nvPr/>
        </p:nvSpPr>
        <p:spPr bwMode="auto">
          <a:xfrm>
            <a:off x="5219700" y="5373688"/>
            <a:ext cx="1873250" cy="719137"/>
          </a:xfrm>
          <a:prstGeom prst="wedgeEllipseCallout">
            <a:avLst>
              <a:gd name="adj1" fmla="val -18560"/>
              <a:gd name="adj2" fmla="val -95917"/>
            </a:avLst>
          </a:prstGeom>
          <a:noFill/>
          <a:ln w="9525">
            <a:solidFill>
              <a:schemeClr val="tx1"/>
            </a:solidFill>
            <a:miter lim="800000"/>
            <a:headEnd/>
            <a:tailEnd/>
          </a:ln>
          <a:effectLst/>
        </p:spPr>
        <p:txBody>
          <a:bodyPr/>
          <a:lstStyle/>
          <a:p>
            <a:pPr algn="ctr"/>
            <a:r>
              <a:rPr lang="pl-PL" sz="1400" b="1">
                <a:solidFill>
                  <a:schemeClr val="accent2"/>
                </a:solidFill>
              </a:rPr>
              <a:t>Boże Narodzenie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51000"/>
            <a:lum/>
          </a:blip>
          <a:srcRect/>
          <a:stretch>
            <a:fillRect/>
          </a:stretch>
        </a:blip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11560" y="332656"/>
            <a:ext cx="8001000" cy="1216025"/>
          </a:xfrm>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pl-PL" b="1" cap="all" dirty="0">
                <a:ln w="0"/>
                <a:solidFill>
                  <a:srgbClr val="0070C0"/>
                </a:solidFill>
                <a:effectLst>
                  <a:reflection blurRad="12700" stA="50000" endPos="50000" dist="5000" dir="5400000" sy="-100000" rotWithShape="0"/>
                </a:effectLst>
              </a:rPr>
              <a:t>Grudzień 2015</a:t>
            </a:r>
          </a:p>
        </p:txBody>
      </p:sp>
      <p:graphicFrame>
        <p:nvGraphicFramePr>
          <p:cNvPr id="18497" name="Group 65"/>
          <p:cNvGraphicFramePr>
            <a:graphicFrameLocks noGrp="1"/>
          </p:cNvGraphicFramePr>
          <p:nvPr>
            <p:ph idx="1"/>
          </p:nvPr>
        </p:nvGraphicFramePr>
        <p:xfrm>
          <a:off x="539750" y="2133600"/>
          <a:ext cx="8001000" cy="3657600"/>
        </p:xfrm>
        <a:graphic>
          <a:graphicData uri="http://schemas.openxmlformats.org/drawingml/2006/table">
            <a:tbl>
              <a:tblPr>
                <a:tableStyleId>{69C7853C-536D-4A76-A0AE-DD22124D55A5}</a:tableStyleId>
              </a:tblPr>
              <a:tblGrid>
                <a:gridCol w="1144588"/>
                <a:gridCol w="1141412"/>
                <a:gridCol w="1143000"/>
                <a:gridCol w="1143000"/>
                <a:gridCol w="1143000"/>
                <a:gridCol w="1141413"/>
                <a:gridCol w="1144587"/>
              </a:tblGrid>
              <a:tr h="6096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dirty="0" smtClean="0">
                          <a:ln>
                            <a:noFill/>
                          </a:ln>
                          <a:effectLst/>
                        </a:rPr>
                        <a:t>poniedziałek</a:t>
                      </a:r>
                      <a:endParaRPr kumimoji="0" lang="pl-PL" sz="12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dirty="0" smtClean="0">
                          <a:ln>
                            <a:noFill/>
                          </a:ln>
                          <a:effectLst/>
                        </a:rPr>
                        <a:t>wtorek</a:t>
                      </a:r>
                      <a:endParaRPr kumimoji="0" lang="pl-PL" sz="12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smtClean="0">
                          <a:ln>
                            <a:noFill/>
                          </a:ln>
                          <a:effectLst/>
                        </a:rPr>
                        <a:t>środa</a:t>
                      </a:r>
                      <a:endParaRPr kumimoji="0" lang="pl-PL" sz="12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smtClean="0">
                          <a:ln>
                            <a:noFill/>
                          </a:ln>
                          <a:effectLst/>
                        </a:rPr>
                        <a:t>czwartek</a:t>
                      </a:r>
                      <a:endParaRPr kumimoji="0" lang="pl-PL" sz="12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smtClean="0">
                          <a:ln>
                            <a:noFill/>
                          </a:ln>
                          <a:effectLst/>
                        </a:rPr>
                        <a:t>piątek</a:t>
                      </a:r>
                      <a:endParaRPr kumimoji="0" lang="pl-PL" sz="12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smtClean="0">
                          <a:ln>
                            <a:noFill/>
                          </a:ln>
                          <a:effectLst/>
                        </a:rPr>
                        <a:t>sobota</a:t>
                      </a:r>
                      <a:endParaRPr kumimoji="0" lang="pl-PL" sz="12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1200" u="none" strike="noStrike" cap="none" normalizeH="0" baseline="0" smtClean="0">
                          <a:ln>
                            <a:noFill/>
                          </a:ln>
                          <a:effectLst/>
                        </a:rPr>
                        <a:t>niedziela</a:t>
                      </a:r>
                      <a:endParaRPr kumimoji="0" lang="pl-PL" sz="12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96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2</a:t>
                      </a: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3</a:t>
                      </a: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4</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5</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6</a:t>
                      </a:r>
                      <a:endParaRPr kumimoji="0" lang="pl-PL" sz="1600" b="0" i="0" u="none" strike="noStrike" cap="none" normalizeH="0" baseline="0" smtClean="0">
                        <a:ln>
                          <a:noFill/>
                        </a:ln>
                        <a:solidFill>
                          <a:schemeClr val="accent2"/>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96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7</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8</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9</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10</a:t>
                      </a: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11</a:t>
                      </a: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12</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13</a:t>
                      </a:r>
                      <a:endParaRPr kumimoji="0" lang="pl-PL" sz="2800" b="0" i="0" u="none" strike="noStrike" cap="none" normalizeH="0" baseline="0" smtClean="0">
                        <a:ln>
                          <a:noFill/>
                        </a:ln>
                        <a:solidFill>
                          <a:schemeClr val="accent2"/>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96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14</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15</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16</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17</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18</a:t>
                      </a: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19</a:t>
                      </a: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20</a:t>
                      </a:r>
                      <a:endParaRPr kumimoji="0" lang="pl-PL" sz="2800" b="0" i="0" u="none" strike="noStrike" cap="none" normalizeH="0" baseline="0" smtClean="0">
                        <a:ln>
                          <a:noFill/>
                        </a:ln>
                        <a:solidFill>
                          <a:schemeClr val="accent2"/>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96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21</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22</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23</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24</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25</a:t>
                      </a:r>
                      <a:endParaRPr kumimoji="0" lang="pl-PL" sz="2800" b="0" i="0" u="none" strike="noStrike" cap="none" normalizeH="0" baseline="0" smtClean="0">
                        <a:ln>
                          <a:noFill/>
                        </a:ln>
                        <a:solidFill>
                          <a:schemeClr val="accent2"/>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dirty="0" smtClean="0">
                          <a:ln>
                            <a:noFill/>
                          </a:ln>
                          <a:effectLst/>
                        </a:rPr>
                        <a:t>26</a:t>
                      </a:r>
                      <a:endParaRPr kumimoji="0" lang="pl-PL" sz="2800" b="0" i="0" u="none" strike="noStrike" cap="none" normalizeH="0" baseline="0" dirty="0" smtClean="0">
                        <a:ln>
                          <a:noFill/>
                        </a:ln>
                        <a:solidFill>
                          <a:schemeClr val="accent2"/>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27</a:t>
                      </a:r>
                      <a:endParaRPr kumimoji="0" lang="pl-PL" sz="2800" b="0" i="0" u="none" strike="noStrike" cap="none" normalizeH="0" baseline="0" smtClean="0">
                        <a:ln>
                          <a:noFill/>
                        </a:ln>
                        <a:solidFill>
                          <a:schemeClr val="accent2"/>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9600">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28</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29</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30</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pl-PL" sz="2800" u="none" strike="noStrike" cap="none" normalizeH="0" baseline="0" smtClean="0">
                          <a:ln>
                            <a:noFill/>
                          </a:ln>
                          <a:effectLst/>
                        </a:rPr>
                        <a:t>31</a:t>
                      </a: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pl-PL" sz="2800" b="0" i="0" u="none" strike="noStrike" cap="none" normalizeH="0" baseline="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pl-PL" sz="2800" b="0" i="0" u="none" strike="noStrike" cap="none" normalizeH="0" baseline="0" dirty="0" smtClean="0">
                        <a:ln>
                          <a:noFill/>
                        </a:ln>
                        <a:solidFill>
                          <a:schemeClr val="tx1"/>
                        </a:solidFill>
                        <a:effectLst/>
                        <a:latin typeface="Verdan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18498" name="AutoShape 66"/>
          <p:cNvSpPr>
            <a:spLocks noChangeArrowheads="1"/>
          </p:cNvSpPr>
          <p:nvPr/>
        </p:nvSpPr>
        <p:spPr bwMode="auto">
          <a:xfrm>
            <a:off x="7235825" y="1125538"/>
            <a:ext cx="1693863" cy="574675"/>
          </a:xfrm>
          <a:prstGeom prst="wedgeEllipseCallout">
            <a:avLst>
              <a:gd name="adj1" fmla="val 3981"/>
              <a:gd name="adj2" fmla="val 272097"/>
            </a:avLst>
          </a:prstGeom>
          <a:noFill/>
          <a:ln w="9525">
            <a:solidFill>
              <a:schemeClr val="tx1"/>
            </a:solidFill>
            <a:miter lim="800000"/>
            <a:headEnd/>
            <a:tailEnd/>
          </a:ln>
          <a:effectLst/>
        </p:spPr>
        <p:txBody>
          <a:bodyPr/>
          <a:lstStyle/>
          <a:p>
            <a:pPr algn="ctr"/>
            <a:r>
              <a:rPr lang="pl-PL" sz="1400" b="1">
                <a:solidFill>
                  <a:schemeClr val="accent2"/>
                </a:solidFill>
              </a:rPr>
              <a:t>Mikołajki</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74675" y="-243408"/>
            <a:ext cx="8001000" cy="1216025"/>
          </a:xfr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pl-PL"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Matematyka ze smakiem</a:t>
            </a:r>
          </a:p>
        </p:txBody>
      </p:sp>
      <p:sp>
        <p:nvSpPr>
          <p:cNvPr id="20483" name="Rectangle 3"/>
          <p:cNvSpPr>
            <a:spLocks noGrp="1" noChangeArrowheads="1"/>
          </p:cNvSpPr>
          <p:nvPr>
            <p:ph type="body" idx="1"/>
          </p:nvPr>
        </p:nvSpPr>
        <p:spPr>
          <a:xfrm>
            <a:off x="323528" y="1322040"/>
            <a:ext cx="8640960" cy="4267200"/>
          </a:xfrm>
        </p:spPr>
        <p:txBody>
          <a:bodyPr/>
          <a:lstStyle/>
          <a:p>
            <a:pPr>
              <a:buFont typeface="Wingdings" pitchFamily="2" charset="2"/>
              <a:buChar char="v"/>
            </a:pPr>
            <a:r>
              <a:rPr lang="pl-PL" b="1" dirty="0"/>
              <a:t>Składniki na ciasteczka:</a:t>
            </a:r>
            <a:r>
              <a:rPr lang="pl-PL" dirty="0"/>
              <a:t> </a:t>
            </a:r>
            <a:r>
              <a:rPr lang="pl-PL" dirty="0" smtClean="0"/>
              <a:t/>
            </a:r>
            <a:br>
              <a:rPr lang="pl-PL" dirty="0" smtClean="0"/>
            </a:br>
            <a:r>
              <a:rPr lang="pl-PL" dirty="0" smtClean="0"/>
              <a:t>1,5 </a:t>
            </a:r>
            <a:r>
              <a:rPr lang="pl-PL" dirty="0"/>
              <a:t>szklanka  miodu, ¾ kostki masła </a:t>
            </a:r>
            <a:r>
              <a:rPr lang="pl-PL" dirty="0" smtClean="0"/>
              <a:t/>
            </a:r>
            <a:br>
              <a:rPr lang="pl-PL" dirty="0" smtClean="0"/>
            </a:br>
            <a:r>
              <a:rPr lang="pl-PL" dirty="0" smtClean="0"/>
              <a:t>(</a:t>
            </a:r>
            <a:r>
              <a:rPr lang="pl-PL" dirty="0"/>
              <a:t>ok. 150 g), 2/3 szklanka cukru, </a:t>
            </a:r>
            <a:r>
              <a:rPr lang="pl-PL" dirty="0" smtClean="0"/>
              <a:t>ok.</a:t>
            </a:r>
            <a:br>
              <a:rPr lang="pl-PL" dirty="0" smtClean="0"/>
            </a:br>
            <a:r>
              <a:rPr lang="pl-PL" dirty="0" smtClean="0"/>
              <a:t>500-550 </a:t>
            </a:r>
            <a:r>
              <a:rPr lang="pl-PL" dirty="0"/>
              <a:t>g mąki pszennej, 1 </a:t>
            </a:r>
            <a:r>
              <a:rPr lang="pl-PL" dirty="0" smtClean="0"/>
              <a:t>opakowanie</a:t>
            </a:r>
            <a:br>
              <a:rPr lang="pl-PL" dirty="0" smtClean="0"/>
            </a:br>
            <a:r>
              <a:rPr lang="pl-PL" dirty="0" smtClean="0"/>
              <a:t>przyprawy </a:t>
            </a:r>
            <a:r>
              <a:rPr lang="pl-PL" dirty="0"/>
              <a:t>do piernika (20 g), 1 </a:t>
            </a:r>
            <a:r>
              <a:rPr lang="pl-PL" dirty="0" smtClean="0"/>
              <a:t>łyżeczka</a:t>
            </a:r>
            <a:br>
              <a:rPr lang="pl-PL" dirty="0" smtClean="0"/>
            </a:br>
            <a:r>
              <a:rPr lang="pl-PL" dirty="0" smtClean="0"/>
              <a:t>sody </a:t>
            </a:r>
            <a:r>
              <a:rPr lang="pl-PL" dirty="0"/>
              <a:t>lub proszku do pieczenia, </a:t>
            </a:r>
            <a:r>
              <a:rPr lang="pl-PL" dirty="0" smtClean="0"/>
              <a:t>1 </a:t>
            </a:r>
            <a:r>
              <a:rPr lang="pl-PL" dirty="0"/>
              <a:t>jajko.</a:t>
            </a:r>
          </a:p>
          <a:p>
            <a:pPr>
              <a:buFont typeface="Wingdings" pitchFamily="2" charset="2"/>
              <a:buChar char="v"/>
            </a:pPr>
            <a:r>
              <a:rPr lang="pl-PL" dirty="0"/>
              <a:t>Lukier: 1 białko, 1 szklanka cukru.</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pl-PL" b="1" dirty="0"/>
              <a:t>Sprawdź</a:t>
            </a:r>
          </a:p>
        </p:txBody>
      </p:sp>
      <p:sp>
        <p:nvSpPr>
          <p:cNvPr id="22531" name="Rectangle 3"/>
          <p:cNvSpPr>
            <a:spLocks noGrp="1" noChangeArrowheads="1"/>
          </p:cNvSpPr>
          <p:nvPr>
            <p:ph type="body" idx="1"/>
          </p:nvPr>
        </p:nvSpPr>
        <p:spPr/>
        <p:txBody>
          <a:bodyPr/>
          <a:lstStyle/>
          <a:p>
            <a:pPr>
              <a:buFont typeface="Wingdings" pitchFamily="2" charset="2"/>
              <a:buChar char="v"/>
            </a:pPr>
            <a:r>
              <a:rPr lang="pl-PL" sz="3200" dirty="0"/>
              <a:t>daty ważności przyniesionych produktów spożywczych</a:t>
            </a:r>
          </a:p>
          <a:p>
            <a:pPr>
              <a:buNone/>
            </a:pPr>
            <a:r>
              <a:rPr lang="pl-PL" sz="3200" dirty="0" smtClean="0"/>
              <a:t/>
            </a:r>
            <a:br>
              <a:rPr lang="pl-PL" sz="3200" dirty="0" smtClean="0"/>
            </a:br>
            <a:r>
              <a:rPr lang="pl-PL" sz="3200" dirty="0" smtClean="0"/>
              <a:t>Dlaczego </a:t>
            </a:r>
            <a:r>
              <a:rPr lang="pl-PL" sz="3200" dirty="0"/>
              <a:t>są to ważne informacje </a:t>
            </a:r>
          </a:p>
          <a:p>
            <a:pPr>
              <a:buFont typeface="Wingdings" pitchFamily="2" charset="2"/>
              <a:buChar char="v"/>
            </a:pPr>
            <a:r>
              <a:rPr lang="pl-PL" sz="3200" dirty="0"/>
              <a:t>na produktach żywnościowych?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74675" y="-27384"/>
            <a:ext cx="8001000" cy="1216025"/>
          </a:xfr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pl-PL" sz="4800" b="1" spc="50" dirty="0" smtClean="0">
                <a:ln w="11430">
                  <a:solidFill>
                    <a:schemeClr val="bg1"/>
                  </a:solidFill>
                </a:ln>
                <a:solidFill>
                  <a:srgbClr val="663300"/>
                </a:solidFill>
                <a:effectLst>
                  <a:outerShdw blurRad="76200" dist="50800" dir="5400000" algn="tl" rotWithShape="0">
                    <a:srgbClr val="000000">
                      <a:alpha val="65000"/>
                    </a:srgbClr>
                  </a:outerShdw>
                </a:effectLst>
              </a:rPr>
              <a:t>PIERNIKI</a:t>
            </a:r>
            <a:endParaRPr lang="pl-PL" sz="4800" b="1" spc="50" dirty="0">
              <a:ln w="11430">
                <a:solidFill>
                  <a:schemeClr val="bg1"/>
                </a:solidFill>
              </a:ln>
              <a:solidFill>
                <a:srgbClr val="663300"/>
              </a:solidFill>
              <a:effectLst>
                <a:outerShdw blurRad="76200" dist="50800" dir="5400000" algn="tl" rotWithShape="0">
                  <a:srgbClr val="000000">
                    <a:alpha val="65000"/>
                  </a:srgbClr>
                </a:outerShdw>
              </a:effectLst>
            </a:endParaRPr>
          </a:p>
        </p:txBody>
      </p:sp>
      <p:sp>
        <p:nvSpPr>
          <p:cNvPr id="24579" name="Rectangle 3"/>
          <p:cNvSpPr>
            <a:spLocks noGrp="1" noChangeArrowheads="1"/>
          </p:cNvSpPr>
          <p:nvPr>
            <p:ph type="body" idx="1"/>
          </p:nvPr>
        </p:nvSpPr>
        <p:spPr>
          <a:xfrm>
            <a:off x="566738" y="1628775"/>
            <a:ext cx="8001000" cy="4391025"/>
          </a:xfrm>
        </p:spPr>
        <p:txBody>
          <a:bodyPr/>
          <a:lstStyle/>
          <a:p>
            <a:pPr marL="571500" indent="-571500">
              <a:lnSpc>
                <a:spcPct val="90000"/>
              </a:lnSpc>
              <a:buBlip>
                <a:blip r:embed="rId3"/>
              </a:buBlip>
            </a:pPr>
            <a:r>
              <a:rPr lang="pl-PL" sz="2600" dirty="0"/>
              <a:t>W rondelku podgrzać masło, miód i cukier.</a:t>
            </a:r>
          </a:p>
          <a:p>
            <a:pPr marL="571500" indent="-571500">
              <a:lnSpc>
                <a:spcPct val="90000"/>
              </a:lnSpc>
              <a:buBlip>
                <a:blip r:embed="rId3"/>
              </a:buBlip>
            </a:pPr>
            <a:r>
              <a:rPr lang="pl-PL" sz="2600" dirty="0"/>
              <a:t>Do dużej miski wrzucić mąkę, proszek do pieczenia, przyprawy, jajko i masę z rondelka.</a:t>
            </a:r>
          </a:p>
          <a:p>
            <a:pPr marL="571500" indent="-571500">
              <a:lnSpc>
                <a:spcPct val="90000"/>
              </a:lnSpc>
              <a:buBlip>
                <a:blip r:embed="rId3"/>
              </a:buBlip>
            </a:pPr>
            <a:r>
              <a:rPr lang="pl-PL" sz="2600" dirty="0"/>
              <a:t>Wymieszać.</a:t>
            </a:r>
          </a:p>
          <a:p>
            <a:pPr marL="571500" indent="-571500">
              <a:lnSpc>
                <a:spcPct val="90000"/>
              </a:lnSpc>
              <a:buBlip>
                <a:blip r:embed="rId3"/>
              </a:buBlip>
            </a:pPr>
            <a:r>
              <a:rPr lang="pl-PL" sz="2600" dirty="0"/>
              <a:t>Masa będzie dość rzadka, ale jak będzie czas odstawcie na pół godzinki, wówczas zgęstnieje.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5603" name="Rectangle 3"/>
          <p:cNvSpPr>
            <a:spLocks noGrp="1" noChangeArrowheads="1"/>
          </p:cNvSpPr>
          <p:nvPr>
            <p:ph type="body" idx="1"/>
          </p:nvPr>
        </p:nvSpPr>
        <p:spPr>
          <a:xfrm>
            <a:off x="566738" y="1126257"/>
            <a:ext cx="8001000" cy="5399087"/>
          </a:xfrm>
        </p:spPr>
        <p:txBody>
          <a:bodyPr/>
          <a:lstStyle/>
          <a:p>
            <a:pPr marL="571500" indent="-571500">
              <a:buBlip>
                <a:blip r:embed="rId3"/>
              </a:buBlip>
            </a:pPr>
            <a:r>
              <a:rPr lang="pl-PL" sz="2600" dirty="0"/>
              <a:t>Rozwałkować ciasto i wycinać foremkami lub ręcznie różne kształty pierników.</a:t>
            </a:r>
          </a:p>
          <a:p>
            <a:pPr marL="571500" indent="-571500">
              <a:buBlip>
                <a:blip r:embed="rId3"/>
              </a:buBlip>
            </a:pPr>
            <a:r>
              <a:rPr lang="pl-PL" sz="2600" dirty="0"/>
              <a:t>Na każdym pierniczku słomką zrobić dziurkę, by potem można było zawiesić na choince.</a:t>
            </a:r>
          </a:p>
          <a:p>
            <a:pPr marL="571500" indent="-571500">
              <a:buBlip>
                <a:blip r:embed="rId3"/>
              </a:buBlip>
            </a:pPr>
            <a:r>
              <a:rPr lang="pl-PL" sz="2600" dirty="0"/>
              <a:t>Pierniczki wstawić do nagrzanego do 180 stopni piekarnika i piec maksymalnie 15 min.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755576" y="332656"/>
            <a:ext cx="8001000" cy="1216025"/>
          </a:xfrm>
        </p:spPr>
        <p:txBody>
          <a:bodyPr/>
          <a:lstStyle/>
          <a:p>
            <a:r>
              <a:rPr lang="pl-PL" sz="4800" b="1" dirty="0">
                <a:ln w="18000">
                  <a:solidFill>
                    <a:srgbClr val="663300"/>
                  </a:solidFill>
                  <a:prstDash val="solid"/>
                  <a:miter lim="800000"/>
                </a:ln>
                <a:solidFill>
                  <a:schemeClr val="bg1">
                    <a:lumMod val="95000"/>
                  </a:schemeClr>
                </a:solidFill>
                <a:effectLst>
                  <a:outerShdw blurRad="25500" dist="23000" dir="7020000" algn="tl">
                    <a:srgbClr val="000000">
                      <a:alpha val="50000"/>
                    </a:srgbClr>
                  </a:outerShdw>
                </a:effectLst>
              </a:rPr>
              <a:t>Lukier</a:t>
            </a:r>
          </a:p>
        </p:txBody>
      </p:sp>
      <p:sp>
        <p:nvSpPr>
          <p:cNvPr id="26627" name="Rectangle 3"/>
          <p:cNvSpPr>
            <a:spLocks noGrp="1" noChangeArrowheads="1"/>
          </p:cNvSpPr>
          <p:nvPr>
            <p:ph type="body" idx="1"/>
          </p:nvPr>
        </p:nvSpPr>
        <p:spPr/>
        <p:txBody>
          <a:bodyPr/>
          <a:lstStyle/>
          <a:p>
            <a:pPr marL="571500" indent="-571500">
              <a:buBlip>
                <a:blip r:embed="rId3"/>
              </a:buBlip>
            </a:pPr>
            <a:r>
              <a:rPr lang="pl-PL" dirty="0"/>
              <a:t>Białko ubić z cukrem pudrem na pianę, a potem jeszcze dodawać puder, aż lukier zgęstnieje. </a:t>
            </a:r>
          </a:p>
          <a:p>
            <a:pPr marL="571500" indent="-571500">
              <a:buBlip>
                <a:blip r:embed="rId3"/>
              </a:buBlip>
            </a:pPr>
            <a:r>
              <a:rPr lang="pl-PL" dirty="0"/>
              <a:t>Włożyć lukier do woreczka z małą dziurką i dekorować pierniczki.</a:t>
            </a:r>
          </a:p>
          <a:p>
            <a:pPr marL="571500" indent="-571500">
              <a:buFont typeface="Wingdings" pitchFamily="2" charset="2"/>
              <a:buNone/>
            </a:pPr>
            <a:endParaRPr lang="pl-PL" b="1" dirty="0"/>
          </a:p>
          <a:p>
            <a:pPr marL="571500" indent="-571500">
              <a:buFont typeface="Wingdings" pitchFamily="2" charset="2"/>
              <a:buNone/>
            </a:pPr>
            <a:r>
              <a:rPr lang="pl-PL" b="1" dirty="0"/>
              <a:t>                                      Smacznego!</a:t>
            </a:r>
          </a:p>
        </p:txBody>
      </p:sp>
    </p:spTree>
  </p:cSld>
  <p:clrMapOvr>
    <a:masterClrMapping/>
  </p:clrMapOvr>
</p:sld>
</file>

<file path=ppt/theme/theme1.xml><?xml version="1.0" encoding="utf-8"?>
<a:theme xmlns:a="http://schemas.openxmlformats.org/drawingml/2006/main" name="Profil">
  <a:themeElements>
    <a:clrScheme name="Profil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Profil">
      <a:majorFont>
        <a:latin typeface="Verdana"/>
        <a:ea typeface=""/>
        <a:cs typeface="Arial"/>
      </a:majorFont>
      <a:minorFont>
        <a:latin typeface="Verdana"/>
        <a:ea typeface=""/>
        <a:cs typeface="Arial"/>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rofil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Profil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Profil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Profil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Profil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Profil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Profil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Profil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Profil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Profile</Template>
  <TotalTime>194</TotalTime>
  <Words>653</Words>
  <Application>Microsoft Office PowerPoint</Application>
  <PresentationFormat>Pokaz na ekranie (4:3)</PresentationFormat>
  <Paragraphs>178</Paragraphs>
  <Slides>18</Slides>
  <Notes>0</Notes>
  <HiddenSlides>0</HiddenSlides>
  <MMClips>0</MMClips>
  <ScaleCrop>false</ScaleCrop>
  <HeadingPairs>
    <vt:vector size="4" baseType="variant">
      <vt:variant>
        <vt:lpstr>Motyw</vt:lpstr>
      </vt:variant>
      <vt:variant>
        <vt:i4>1</vt:i4>
      </vt:variant>
      <vt:variant>
        <vt:lpstr>Tytuły slajdów</vt:lpstr>
      </vt:variant>
      <vt:variant>
        <vt:i4>18</vt:i4>
      </vt:variant>
    </vt:vector>
  </HeadingPairs>
  <TitlesOfParts>
    <vt:vector size="19" baseType="lpstr">
      <vt:lpstr>Profil</vt:lpstr>
      <vt:lpstr>Slajd 1</vt:lpstr>
      <vt:lpstr>Slajd 2</vt:lpstr>
      <vt:lpstr>Slajd 3</vt:lpstr>
      <vt:lpstr>Slajd 4</vt:lpstr>
      <vt:lpstr>Slajd 5</vt:lpstr>
      <vt:lpstr>Slajd 6</vt:lpstr>
      <vt:lpstr>Slajd 7</vt:lpstr>
      <vt:lpstr>Slajd 8</vt:lpstr>
      <vt:lpstr>Piernikowe ciasteczka </vt:lpstr>
      <vt:lpstr>Piernikowe ciasteczka </vt:lpstr>
      <vt:lpstr>Grudzień 2015</vt:lpstr>
      <vt:lpstr>Grudzień 2015</vt:lpstr>
      <vt:lpstr>Grudzień 2015</vt:lpstr>
      <vt:lpstr>Matematyka ze smakiem</vt:lpstr>
      <vt:lpstr>Sprawdź</vt:lpstr>
      <vt:lpstr>PIERNIKI</vt:lpstr>
      <vt:lpstr>Slajd 17</vt:lpstr>
      <vt:lpstr>Lukier</vt:lpstr>
    </vt:vector>
  </TitlesOfParts>
  <Company>DOM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Kiedy będą święta?</dc:title>
  <dc:creator>MAŁGOSIA SZUMACZUK</dc:creator>
  <cp:lastModifiedBy>Łukasz Tutak</cp:lastModifiedBy>
  <cp:revision>12</cp:revision>
  <dcterms:created xsi:type="dcterms:W3CDTF">2014-12-28T21:11:54Z</dcterms:created>
  <dcterms:modified xsi:type="dcterms:W3CDTF">2015-07-03T15:54:10Z</dcterms:modified>
</cp:coreProperties>
</file>