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5"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9" r:id="rId16"/>
    <p:sldId id="275" r:id="rId17"/>
    <p:sldId id="277" r:id="rId18"/>
    <p:sldId id="278" r:id="rId19"/>
    <p:sldId id="271" r:id="rId20"/>
    <p:sldId id="273" r:id="rId21"/>
    <p:sldId id="274" r:id="rId22"/>
    <p:sldId id="272" r:id="rId23"/>
    <p:sldId id="270" r:id="rId24"/>
  </p:sldIdLst>
  <p:sldSz cx="9144000" cy="6858000" type="screen4x3"/>
  <p:notesSz cx="6858000" cy="9144000"/>
  <p:defaultTextStyle>
    <a:defPPr>
      <a:defRPr lang="pl-P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1E0E"/>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255" autoAdjust="0"/>
    <p:restoredTop sz="94660"/>
  </p:normalViewPr>
  <p:slideViewPr>
    <p:cSldViewPr>
      <p:cViewPr>
        <p:scale>
          <a:sx n="75" d="100"/>
          <a:sy n="75" d="100"/>
        </p:scale>
        <p:origin x="-1452" y="-7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14338" name="Rectangle 2"/>
          <p:cNvSpPr>
            <a:spLocks noGrp="1" noRot="1" noChangeArrowheads="1"/>
          </p:cNvSpPr>
          <p:nvPr>
            <p:ph type="ctrTitle"/>
          </p:nvPr>
        </p:nvSpPr>
        <p:spPr>
          <a:xfrm>
            <a:off x="685800" y="1981200"/>
            <a:ext cx="7772400" cy="1600200"/>
          </a:xfrm>
        </p:spPr>
        <p:txBody>
          <a:bodyPr/>
          <a:lstStyle>
            <a:lvl1pPr>
              <a:defRPr/>
            </a:lvl1pPr>
          </a:lstStyle>
          <a:p>
            <a:r>
              <a:rPr lang="pl-PL"/>
              <a:t>Kliknij, aby edytować styl wzorca tytułu</a:t>
            </a:r>
          </a:p>
        </p:txBody>
      </p:sp>
      <p:sp>
        <p:nvSpPr>
          <p:cNvPr id="14339" name="Rectangle 3"/>
          <p:cNvSpPr>
            <a:spLocks noGrp="1" noRot="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pl-PL"/>
              <a:t>Kliknij, aby edytować styl wzorca podtytułu</a:t>
            </a:r>
          </a:p>
        </p:txBody>
      </p:sp>
      <p:sp>
        <p:nvSpPr>
          <p:cNvPr id="4" name="Rectangle 4"/>
          <p:cNvSpPr>
            <a:spLocks noGrp="1" noChangeArrowheads="1"/>
          </p:cNvSpPr>
          <p:nvPr>
            <p:ph type="dt" sz="half" idx="10"/>
          </p:nvPr>
        </p:nvSpPr>
        <p:spPr>
          <a:ln/>
        </p:spPr>
        <p:txBody>
          <a:bodyPr/>
          <a:lstStyle>
            <a:lvl1pPr>
              <a:defRPr/>
            </a:lvl1pPr>
          </a:lstStyle>
          <a:p>
            <a:pPr>
              <a:defRPr/>
            </a:pPr>
            <a:endParaRPr lang="pl-PL"/>
          </a:p>
        </p:txBody>
      </p:sp>
      <p:sp>
        <p:nvSpPr>
          <p:cNvPr id="5" name="Rectangle 5"/>
          <p:cNvSpPr>
            <a:spLocks noGrp="1" noChangeArrowheads="1"/>
          </p:cNvSpPr>
          <p:nvPr>
            <p:ph type="ftr" sz="quarter" idx="11"/>
          </p:nvPr>
        </p:nvSpPr>
        <p:spPr>
          <a:ln/>
        </p:spPr>
        <p:txBody>
          <a:bodyPr/>
          <a:lstStyle>
            <a:lvl1pPr>
              <a:defRPr/>
            </a:lvl1pPr>
          </a:lstStyle>
          <a:p>
            <a:pPr>
              <a:defRPr/>
            </a:pPr>
            <a:endParaRPr lang="pl-PL"/>
          </a:p>
        </p:txBody>
      </p:sp>
      <p:sp>
        <p:nvSpPr>
          <p:cNvPr id="6" name="Rectangle 6"/>
          <p:cNvSpPr>
            <a:spLocks noGrp="1" noChangeArrowheads="1"/>
          </p:cNvSpPr>
          <p:nvPr>
            <p:ph type="sldNum" sz="quarter" idx="12"/>
          </p:nvPr>
        </p:nvSpPr>
        <p:spPr>
          <a:ln/>
        </p:spPr>
        <p:txBody>
          <a:bodyPr/>
          <a:lstStyle>
            <a:lvl1pPr>
              <a:defRPr/>
            </a:lvl1pPr>
          </a:lstStyle>
          <a:p>
            <a:pPr>
              <a:defRPr/>
            </a:pPr>
            <a:fld id="{2D587E0A-3429-4DBF-8FC1-E51E8326AF4B}" type="slidenum">
              <a:rPr lang="pl-PL"/>
              <a:pPr>
                <a:defRPr/>
              </a:pPr>
              <a:t>‹#›</a:t>
            </a:fld>
            <a:endParaRPr lang="pl-P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Rectangle 4"/>
          <p:cNvSpPr>
            <a:spLocks noGrp="1" noChangeArrowheads="1"/>
          </p:cNvSpPr>
          <p:nvPr>
            <p:ph type="dt" sz="half" idx="10"/>
          </p:nvPr>
        </p:nvSpPr>
        <p:spPr>
          <a:ln/>
        </p:spPr>
        <p:txBody>
          <a:bodyPr/>
          <a:lstStyle>
            <a:lvl1pPr>
              <a:defRPr/>
            </a:lvl1pPr>
          </a:lstStyle>
          <a:p>
            <a:pPr>
              <a:defRPr/>
            </a:pPr>
            <a:endParaRPr lang="pl-PL"/>
          </a:p>
        </p:txBody>
      </p:sp>
      <p:sp>
        <p:nvSpPr>
          <p:cNvPr id="5" name="Rectangle 5"/>
          <p:cNvSpPr>
            <a:spLocks noGrp="1" noChangeArrowheads="1"/>
          </p:cNvSpPr>
          <p:nvPr>
            <p:ph type="ftr" sz="quarter" idx="11"/>
          </p:nvPr>
        </p:nvSpPr>
        <p:spPr>
          <a:ln/>
        </p:spPr>
        <p:txBody>
          <a:bodyPr/>
          <a:lstStyle>
            <a:lvl1pPr>
              <a:defRPr/>
            </a:lvl1pPr>
          </a:lstStyle>
          <a:p>
            <a:pPr>
              <a:defRPr/>
            </a:pPr>
            <a:endParaRPr lang="pl-PL"/>
          </a:p>
        </p:txBody>
      </p:sp>
      <p:sp>
        <p:nvSpPr>
          <p:cNvPr id="6" name="Rectangle 6"/>
          <p:cNvSpPr>
            <a:spLocks noGrp="1" noChangeArrowheads="1"/>
          </p:cNvSpPr>
          <p:nvPr>
            <p:ph type="sldNum" sz="quarter" idx="12"/>
          </p:nvPr>
        </p:nvSpPr>
        <p:spPr>
          <a:ln/>
        </p:spPr>
        <p:txBody>
          <a:bodyPr/>
          <a:lstStyle>
            <a:lvl1pPr>
              <a:defRPr/>
            </a:lvl1pPr>
          </a:lstStyle>
          <a:p>
            <a:pPr>
              <a:defRPr/>
            </a:pPr>
            <a:fld id="{5BAE4B03-94F5-489A-9D8C-159F5C0F5F6A}" type="slidenum">
              <a:rPr lang="pl-PL"/>
              <a:pPr>
                <a:defRPr/>
              </a:pPr>
              <a:t>‹#›</a:t>
            </a:fld>
            <a:endParaRPr lang="pl-P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smtClean="0"/>
              <a:t>Kliknij, aby edytować styl</a:t>
            </a:r>
            <a:endParaRPr lang="pl-PL"/>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l-PL" smtClean="0"/>
              <a:t>Kliknij, aby edytować style wzorca tekstu</a:t>
            </a:r>
          </a:p>
        </p:txBody>
      </p:sp>
      <p:sp>
        <p:nvSpPr>
          <p:cNvPr id="4" name="Rectangle 4"/>
          <p:cNvSpPr>
            <a:spLocks noGrp="1" noChangeArrowheads="1"/>
          </p:cNvSpPr>
          <p:nvPr>
            <p:ph type="dt" sz="half" idx="10"/>
          </p:nvPr>
        </p:nvSpPr>
        <p:spPr>
          <a:ln/>
        </p:spPr>
        <p:txBody>
          <a:bodyPr/>
          <a:lstStyle>
            <a:lvl1pPr>
              <a:defRPr/>
            </a:lvl1pPr>
          </a:lstStyle>
          <a:p>
            <a:pPr>
              <a:defRPr/>
            </a:pPr>
            <a:endParaRPr lang="pl-PL"/>
          </a:p>
        </p:txBody>
      </p:sp>
      <p:sp>
        <p:nvSpPr>
          <p:cNvPr id="5" name="Rectangle 5"/>
          <p:cNvSpPr>
            <a:spLocks noGrp="1" noChangeArrowheads="1"/>
          </p:cNvSpPr>
          <p:nvPr>
            <p:ph type="ftr" sz="quarter" idx="11"/>
          </p:nvPr>
        </p:nvSpPr>
        <p:spPr>
          <a:ln/>
        </p:spPr>
        <p:txBody>
          <a:bodyPr/>
          <a:lstStyle>
            <a:lvl1pPr>
              <a:defRPr/>
            </a:lvl1pPr>
          </a:lstStyle>
          <a:p>
            <a:pPr>
              <a:defRPr/>
            </a:pPr>
            <a:endParaRPr lang="pl-PL"/>
          </a:p>
        </p:txBody>
      </p:sp>
      <p:sp>
        <p:nvSpPr>
          <p:cNvPr id="6" name="Rectangle 6"/>
          <p:cNvSpPr>
            <a:spLocks noGrp="1" noChangeArrowheads="1"/>
          </p:cNvSpPr>
          <p:nvPr>
            <p:ph type="sldNum" sz="quarter" idx="12"/>
          </p:nvPr>
        </p:nvSpPr>
        <p:spPr>
          <a:ln/>
        </p:spPr>
        <p:txBody>
          <a:bodyPr/>
          <a:lstStyle>
            <a:lvl1pPr>
              <a:defRPr/>
            </a:lvl1pPr>
          </a:lstStyle>
          <a:p>
            <a:pPr>
              <a:defRPr/>
            </a:pPr>
            <a:fld id="{7CEF8919-058F-4013-A9C1-4C565F50E5F3}" type="slidenum">
              <a:rPr lang="pl-PL"/>
              <a:pPr>
                <a:defRPr/>
              </a:pPr>
              <a:t>‹#›</a:t>
            </a:fld>
            <a:endParaRPr lang="pl-P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sz="half" idx="1"/>
          </p:nvPr>
        </p:nvSpPr>
        <p:spPr>
          <a:xfrm>
            <a:off x="301625" y="1676400"/>
            <a:ext cx="4194175" cy="4422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half" idx="2"/>
          </p:nvPr>
        </p:nvSpPr>
        <p:spPr>
          <a:xfrm>
            <a:off x="4648200" y="1676400"/>
            <a:ext cx="4194175" cy="4422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Rectangle 4"/>
          <p:cNvSpPr>
            <a:spLocks noGrp="1" noChangeArrowheads="1"/>
          </p:cNvSpPr>
          <p:nvPr>
            <p:ph type="dt" sz="half" idx="10"/>
          </p:nvPr>
        </p:nvSpPr>
        <p:spPr>
          <a:ln/>
        </p:spPr>
        <p:txBody>
          <a:bodyPr/>
          <a:lstStyle>
            <a:lvl1pPr>
              <a:defRPr/>
            </a:lvl1pPr>
          </a:lstStyle>
          <a:p>
            <a:pPr>
              <a:defRPr/>
            </a:pPr>
            <a:endParaRPr lang="pl-PL"/>
          </a:p>
        </p:txBody>
      </p:sp>
      <p:sp>
        <p:nvSpPr>
          <p:cNvPr id="6" name="Rectangle 5"/>
          <p:cNvSpPr>
            <a:spLocks noGrp="1" noChangeArrowheads="1"/>
          </p:cNvSpPr>
          <p:nvPr>
            <p:ph type="ftr" sz="quarter" idx="11"/>
          </p:nvPr>
        </p:nvSpPr>
        <p:spPr>
          <a:ln/>
        </p:spPr>
        <p:txBody>
          <a:bodyPr/>
          <a:lstStyle>
            <a:lvl1pPr>
              <a:defRPr/>
            </a:lvl1pPr>
          </a:lstStyle>
          <a:p>
            <a:pPr>
              <a:defRPr/>
            </a:pPr>
            <a:endParaRPr lang="pl-PL"/>
          </a:p>
        </p:txBody>
      </p:sp>
      <p:sp>
        <p:nvSpPr>
          <p:cNvPr id="7" name="Rectangle 6"/>
          <p:cNvSpPr>
            <a:spLocks noGrp="1" noChangeArrowheads="1"/>
          </p:cNvSpPr>
          <p:nvPr>
            <p:ph type="sldNum" sz="quarter" idx="12"/>
          </p:nvPr>
        </p:nvSpPr>
        <p:spPr>
          <a:ln/>
        </p:spPr>
        <p:txBody>
          <a:bodyPr/>
          <a:lstStyle>
            <a:lvl1pPr>
              <a:defRPr/>
            </a:lvl1pPr>
          </a:lstStyle>
          <a:p>
            <a:pPr>
              <a:defRPr/>
            </a:pPr>
            <a:fld id="{FC59B541-7158-4703-B914-BCAA50AE9B73}" type="slidenum">
              <a:rPr lang="pl-PL"/>
              <a:pPr>
                <a:defRPr/>
              </a:pPr>
              <a:t>‹#›</a:t>
            </a:fld>
            <a:endParaRPr lang="pl-P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a:xfrm>
            <a:off x="457200" y="274638"/>
            <a:ext cx="8229600" cy="1143000"/>
          </a:xfrm>
        </p:spPr>
        <p:txBody>
          <a:bodyPr/>
          <a:lstStyle>
            <a:lvl1pPr>
              <a:defRPr/>
            </a:lvl1pPr>
          </a:lstStyle>
          <a:p>
            <a:r>
              <a:rPr lang="pl-PL" smtClean="0"/>
              <a:t>Kliknij, aby edytować styl</a:t>
            </a:r>
            <a:endParaRPr lang="pl-PL"/>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7" name="Rectangle 4"/>
          <p:cNvSpPr>
            <a:spLocks noGrp="1" noChangeArrowheads="1"/>
          </p:cNvSpPr>
          <p:nvPr>
            <p:ph type="dt" sz="half" idx="10"/>
          </p:nvPr>
        </p:nvSpPr>
        <p:spPr>
          <a:ln/>
        </p:spPr>
        <p:txBody>
          <a:bodyPr/>
          <a:lstStyle>
            <a:lvl1pPr>
              <a:defRPr/>
            </a:lvl1pPr>
          </a:lstStyle>
          <a:p>
            <a:pPr>
              <a:defRPr/>
            </a:pPr>
            <a:endParaRPr lang="pl-PL"/>
          </a:p>
        </p:txBody>
      </p:sp>
      <p:sp>
        <p:nvSpPr>
          <p:cNvPr id="8" name="Rectangle 5"/>
          <p:cNvSpPr>
            <a:spLocks noGrp="1" noChangeArrowheads="1"/>
          </p:cNvSpPr>
          <p:nvPr>
            <p:ph type="ftr" sz="quarter" idx="11"/>
          </p:nvPr>
        </p:nvSpPr>
        <p:spPr>
          <a:ln/>
        </p:spPr>
        <p:txBody>
          <a:bodyPr/>
          <a:lstStyle>
            <a:lvl1pPr>
              <a:defRPr/>
            </a:lvl1pPr>
          </a:lstStyle>
          <a:p>
            <a:pPr>
              <a:defRPr/>
            </a:pPr>
            <a:endParaRPr lang="pl-PL"/>
          </a:p>
        </p:txBody>
      </p:sp>
      <p:sp>
        <p:nvSpPr>
          <p:cNvPr id="9" name="Rectangle 6"/>
          <p:cNvSpPr>
            <a:spLocks noGrp="1" noChangeArrowheads="1"/>
          </p:cNvSpPr>
          <p:nvPr>
            <p:ph type="sldNum" sz="quarter" idx="12"/>
          </p:nvPr>
        </p:nvSpPr>
        <p:spPr>
          <a:ln/>
        </p:spPr>
        <p:txBody>
          <a:bodyPr/>
          <a:lstStyle>
            <a:lvl1pPr>
              <a:defRPr/>
            </a:lvl1pPr>
          </a:lstStyle>
          <a:p>
            <a:pPr>
              <a:defRPr/>
            </a:pPr>
            <a:fld id="{2F171BFB-781E-4BF6-90AE-9AF8D7057D83}" type="slidenum">
              <a:rPr lang="pl-PL"/>
              <a:pPr>
                <a:defRPr/>
              </a:pPr>
              <a:t>‹#›</a:t>
            </a:fld>
            <a:endParaRPr lang="pl-P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Rectangle 4"/>
          <p:cNvSpPr>
            <a:spLocks noGrp="1" noChangeArrowheads="1"/>
          </p:cNvSpPr>
          <p:nvPr>
            <p:ph type="dt" sz="half" idx="10"/>
          </p:nvPr>
        </p:nvSpPr>
        <p:spPr>
          <a:ln/>
        </p:spPr>
        <p:txBody>
          <a:bodyPr/>
          <a:lstStyle>
            <a:lvl1pPr>
              <a:defRPr/>
            </a:lvl1pPr>
          </a:lstStyle>
          <a:p>
            <a:pPr>
              <a:defRPr/>
            </a:pPr>
            <a:endParaRPr lang="pl-PL"/>
          </a:p>
        </p:txBody>
      </p:sp>
      <p:sp>
        <p:nvSpPr>
          <p:cNvPr id="4" name="Rectangle 5"/>
          <p:cNvSpPr>
            <a:spLocks noGrp="1" noChangeArrowheads="1"/>
          </p:cNvSpPr>
          <p:nvPr>
            <p:ph type="ftr" sz="quarter" idx="11"/>
          </p:nvPr>
        </p:nvSpPr>
        <p:spPr>
          <a:ln/>
        </p:spPr>
        <p:txBody>
          <a:bodyPr/>
          <a:lstStyle>
            <a:lvl1pPr>
              <a:defRPr/>
            </a:lvl1pPr>
          </a:lstStyle>
          <a:p>
            <a:pPr>
              <a:defRPr/>
            </a:pPr>
            <a:endParaRPr lang="pl-PL"/>
          </a:p>
        </p:txBody>
      </p:sp>
      <p:sp>
        <p:nvSpPr>
          <p:cNvPr id="5" name="Rectangle 6"/>
          <p:cNvSpPr>
            <a:spLocks noGrp="1" noChangeArrowheads="1"/>
          </p:cNvSpPr>
          <p:nvPr>
            <p:ph type="sldNum" sz="quarter" idx="12"/>
          </p:nvPr>
        </p:nvSpPr>
        <p:spPr>
          <a:ln/>
        </p:spPr>
        <p:txBody>
          <a:bodyPr/>
          <a:lstStyle>
            <a:lvl1pPr>
              <a:defRPr/>
            </a:lvl1pPr>
          </a:lstStyle>
          <a:p>
            <a:pPr>
              <a:defRPr/>
            </a:pPr>
            <a:fld id="{317125E8-67EB-4922-8D60-52B93D998540}" type="slidenum">
              <a:rPr lang="pl-PL"/>
              <a:pPr>
                <a:defRPr/>
              </a:pPr>
              <a:t>‹#›</a:t>
            </a:fld>
            <a:endParaRPr lang="pl-P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pl-PL"/>
          </a:p>
        </p:txBody>
      </p:sp>
      <p:sp>
        <p:nvSpPr>
          <p:cNvPr id="3" name="Rectangle 5"/>
          <p:cNvSpPr>
            <a:spLocks noGrp="1" noChangeArrowheads="1"/>
          </p:cNvSpPr>
          <p:nvPr>
            <p:ph type="ftr" sz="quarter" idx="11"/>
          </p:nvPr>
        </p:nvSpPr>
        <p:spPr>
          <a:ln/>
        </p:spPr>
        <p:txBody>
          <a:bodyPr/>
          <a:lstStyle>
            <a:lvl1pPr>
              <a:defRPr/>
            </a:lvl1pPr>
          </a:lstStyle>
          <a:p>
            <a:pPr>
              <a:defRPr/>
            </a:pPr>
            <a:endParaRPr lang="pl-PL"/>
          </a:p>
        </p:txBody>
      </p:sp>
      <p:sp>
        <p:nvSpPr>
          <p:cNvPr id="4" name="Rectangle 6"/>
          <p:cNvSpPr>
            <a:spLocks noGrp="1" noChangeArrowheads="1"/>
          </p:cNvSpPr>
          <p:nvPr>
            <p:ph type="sldNum" sz="quarter" idx="12"/>
          </p:nvPr>
        </p:nvSpPr>
        <p:spPr>
          <a:ln/>
        </p:spPr>
        <p:txBody>
          <a:bodyPr/>
          <a:lstStyle>
            <a:lvl1pPr>
              <a:defRPr/>
            </a:lvl1pPr>
          </a:lstStyle>
          <a:p>
            <a:pPr>
              <a:defRPr/>
            </a:pPr>
            <a:fld id="{10E189D6-F3B2-4561-AFB5-F5AE7069EF24}" type="slidenum">
              <a:rPr lang="pl-PL"/>
              <a:pPr>
                <a:defRPr/>
              </a:pPr>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smtClean="0"/>
              <a:t>Kliknij, aby edytować styl</a:t>
            </a:r>
            <a:endParaRPr lang="pl-PL"/>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Rectangle 4"/>
          <p:cNvSpPr>
            <a:spLocks noGrp="1" noChangeArrowheads="1"/>
          </p:cNvSpPr>
          <p:nvPr>
            <p:ph type="dt" sz="half" idx="10"/>
          </p:nvPr>
        </p:nvSpPr>
        <p:spPr>
          <a:ln/>
        </p:spPr>
        <p:txBody>
          <a:bodyPr/>
          <a:lstStyle>
            <a:lvl1pPr>
              <a:defRPr/>
            </a:lvl1pPr>
          </a:lstStyle>
          <a:p>
            <a:pPr>
              <a:defRPr/>
            </a:pPr>
            <a:endParaRPr lang="pl-PL"/>
          </a:p>
        </p:txBody>
      </p:sp>
      <p:sp>
        <p:nvSpPr>
          <p:cNvPr id="6" name="Rectangle 5"/>
          <p:cNvSpPr>
            <a:spLocks noGrp="1" noChangeArrowheads="1"/>
          </p:cNvSpPr>
          <p:nvPr>
            <p:ph type="ftr" sz="quarter" idx="11"/>
          </p:nvPr>
        </p:nvSpPr>
        <p:spPr>
          <a:ln/>
        </p:spPr>
        <p:txBody>
          <a:bodyPr/>
          <a:lstStyle>
            <a:lvl1pPr>
              <a:defRPr/>
            </a:lvl1pPr>
          </a:lstStyle>
          <a:p>
            <a:pPr>
              <a:defRPr/>
            </a:pPr>
            <a:endParaRPr lang="pl-PL"/>
          </a:p>
        </p:txBody>
      </p:sp>
      <p:sp>
        <p:nvSpPr>
          <p:cNvPr id="7" name="Rectangle 6"/>
          <p:cNvSpPr>
            <a:spLocks noGrp="1" noChangeArrowheads="1"/>
          </p:cNvSpPr>
          <p:nvPr>
            <p:ph type="sldNum" sz="quarter" idx="12"/>
          </p:nvPr>
        </p:nvSpPr>
        <p:spPr>
          <a:ln/>
        </p:spPr>
        <p:txBody>
          <a:bodyPr/>
          <a:lstStyle>
            <a:lvl1pPr>
              <a:defRPr/>
            </a:lvl1pPr>
          </a:lstStyle>
          <a:p>
            <a:pPr>
              <a:defRPr/>
            </a:pPr>
            <a:fld id="{79A6CBED-D7F0-4A7C-872F-5707F072F6AC}" type="slidenum">
              <a:rPr lang="pl-PL"/>
              <a:pPr>
                <a:defRPr/>
              </a:pPr>
              <a:t>‹#›</a:t>
            </a:fld>
            <a:endParaRPr lang="pl-P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smtClean="0"/>
              <a:t>Kliknij, aby edytować styl</a:t>
            </a:r>
            <a:endParaRPr lang="pl-PL"/>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l-PL" noProof="0" smtClean="0"/>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Rectangle 4"/>
          <p:cNvSpPr>
            <a:spLocks noGrp="1" noChangeArrowheads="1"/>
          </p:cNvSpPr>
          <p:nvPr>
            <p:ph type="dt" sz="half" idx="10"/>
          </p:nvPr>
        </p:nvSpPr>
        <p:spPr>
          <a:ln/>
        </p:spPr>
        <p:txBody>
          <a:bodyPr/>
          <a:lstStyle>
            <a:lvl1pPr>
              <a:defRPr/>
            </a:lvl1pPr>
          </a:lstStyle>
          <a:p>
            <a:pPr>
              <a:defRPr/>
            </a:pPr>
            <a:endParaRPr lang="pl-PL"/>
          </a:p>
        </p:txBody>
      </p:sp>
      <p:sp>
        <p:nvSpPr>
          <p:cNvPr id="6" name="Rectangle 5"/>
          <p:cNvSpPr>
            <a:spLocks noGrp="1" noChangeArrowheads="1"/>
          </p:cNvSpPr>
          <p:nvPr>
            <p:ph type="ftr" sz="quarter" idx="11"/>
          </p:nvPr>
        </p:nvSpPr>
        <p:spPr>
          <a:ln/>
        </p:spPr>
        <p:txBody>
          <a:bodyPr/>
          <a:lstStyle>
            <a:lvl1pPr>
              <a:defRPr/>
            </a:lvl1pPr>
          </a:lstStyle>
          <a:p>
            <a:pPr>
              <a:defRPr/>
            </a:pPr>
            <a:endParaRPr lang="pl-PL"/>
          </a:p>
        </p:txBody>
      </p:sp>
      <p:sp>
        <p:nvSpPr>
          <p:cNvPr id="7" name="Rectangle 6"/>
          <p:cNvSpPr>
            <a:spLocks noGrp="1" noChangeArrowheads="1"/>
          </p:cNvSpPr>
          <p:nvPr>
            <p:ph type="sldNum" sz="quarter" idx="12"/>
          </p:nvPr>
        </p:nvSpPr>
        <p:spPr>
          <a:ln/>
        </p:spPr>
        <p:txBody>
          <a:bodyPr/>
          <a:lstStyle>
            <a:lvl1pPr>
              <a:defRPr/>
            </a:lvl1pPr>
          </a:lstStyle>
          <a:p>
            <a:pPr>
              <a:defRPr/>
            </a:pPr>
            <a:fld id="{2A6206E1-5D27-43D9-9A7B-EA63B5D0DC03}" type="slidenum">
              <a:rPr lang="pl-PL"/>
              <a:pPr>
                <a:defRPr/>
              </a:pPr>
              <a:t>‹#›</a:t>
            </a:fld>
            <a:endParaRPr lang="pl-P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Rectangle 4"/>
          <p:cNvSpPr>
            <a:spLocks noGrp="1" noChangeArrowheads="1"/>
          </p:cNvSpPr>
          <p:nvPr>
            <p:ph type="dt" sz="half" idx="10"/>
          </p:nvPr>
        </p:nvSpPr>
        <p:spPr>
          <a:ln/>
        </p:spPr>
        <p:txBody>
          <a:bodyPr/>
          <a:lstStyle>
            <a:lvl1pPr>
              <a:defRPr/>
            </a:lvl1pPr>
          </a:lstStyle>
          <a:p>
            <a:pPr>
              <a:defRPr/>
            </a:pPr>
            <a:endParaRPr lang="pl-PL"/>
          </a:p>
        </p:txBody>
      </p:sp>
      <p:sp>
        <p:nvSpPr>
          <p:cNvPr id="5" name="Rectangle 5"/>
          <p:cNvSpPr>
            <a:spLocks noGrp="1" noChangeArrowheads="1"/>
          </p:cNvSpPr>
          <p:nvPr>
            <p:ph type="ftr" sz="quarter" idx="11"/>
          </p:nvPr>
        </p:nvSpPr>
        <p:spPr>
          <a:ln/>
        </p:spPr>
        <p:txBody>
          <a:bodyPr/>
          <a:lstStyle>
            <a:lvl1pPr>
              <a:defRPr/>
            </a:lvl1pPr>
          </a:lstStyle>
          <a:p>
            <a:pPr>
              <a:defRPr/>
            </a:pPr>
            <a:endParaRPr lang="pl-PL"/>
          </a:p>
        </p:txBody>
      </p:sp>
      <p:sp>
        <p:nvSpPr>
          <p:cNvPr id="6" name="Rectangle 6"/>
          <p:cNvSpPr>
            <a:spLocks noGrp="1" noChangeArrowheads="1"/>
          </p:cNvSpPr>
          <p:nvPr>
            <p:ph type="sldNum" sz="quarter" idx="12"/>
          </p:nvPr>
        </p:nvSpPr>
        <p:spPr>
          <a:ln/>
        </p:spPr>
        <p:txBody>
          <a:bodyPr/>
          <a:lstStyle>
            <a:lvl1pPr>
              <a:defRPr/>
            </a:lvl1pPr>
          </a:lstStyle>
          <a:p>
            <a:pPr>
              <a:defRPr/>
            </a:pPr>
            <a:fld id="{A36C27E5-2BD3-474F-A300-B134D94E89DC}" type="slidenum">
              <a:rPr lang="pl-PL"/>
              <a:pPr>
                <a:defRPr/>
              </a:pPr>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707188" y="228600"/>
            <a:ext cx="2135187" cy="5870575"/>
          </a:xfrm>
        </p:spPr>
        <p:txBody>
          <a:bodyPr vert="eaVert"/>
          <a:lstStyle/>
          <a:p>
            <a:r>
              <a:rPr lang="pl-PL" smtClean="0"/>
              <a:t>Kliknij, aby edytować styl</a:t>
            </a:r>
            <a:endParaRPr lang="pl-PL"/>
          </a:p>
        </p:txBody>
      </p:sp>
      <p:sp>
        <p:nvSpPr>
          <p:cNvPr id="3" name="Symbol zastępczy tytułu pionowego 2"/>
          <p:cNvSpPr>
            <a:spLocks noGrp="1"/>
          </p:cNvSpPr>
          <p:nvPr>
            <p:ph type="body" orient="vert" idx="1"/>
          </p:nvPr>
        </p:nvSpPr>
        <p:spPr>
          <a:xfrm>
            <a:off x="301625" y="228600"/>
            <a:ext cx="6253163" cy="587057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Rectangle 4"/>
          <p:cNvSpPr>
            <a:spLocks noGrp="1" noChangeArrowheads="1"/>
          </p:cNvSpPr>
          <p:nvPr>
            <p:ph type="dt" sz="half" idx="10"/>
          </p:nvPr>
        </p:nvSpPr>
        <p:spPr>
          <a:ln/>
        </p:spPr>
        <p:txBody>
          <a:bodyPr/>
          <a:lstStyle>
            <a:lvl1pPr>
              <a:defRPr/>
            </a:lvl1pPr>
          </a:lstStyle>
          <a:p>
            <a:pPr>
              <a:defRPr/>
            </a:pPr>
            <a:endParaRPr lang="pl-PL"/>
          </a:p>
        </p:txBody>
      </p:sp>
      <p:sp>
        <p:nvSpPr>
          <p:cNvPr id="5" name="Rectangle 5"/>
          <p:cNvSpPr>
            <a:spLocks noGrp="1" noChangeArrowheads="1"/>
          </p:cNvSpPr>
          <p:nvPr>
            <p:ph type="ftr" sz="quarter" idx="11"/>
          </p:nvPr>
        </p:nvSpPr>
        <p:spPr>
          <a:ln/>
        </p:spPr>
        <p:txBody>
          <a:bodyPr/>
          <a:lstStyle>
            <a:lvl1pPr>
              <a:defRPr/>
            </a:lvl1pPr>
          </a:lstStyle>
          <a:p>
            <a:pPr>
              <a:defRPr/>
            </a:pPr>
            <a:endParaRPr lang="pl-PL"/>
          </a:p>
        </p:txBody>
      </p:sp>
      <p:sp>
        <p:nvSpPr>
          <p:cNvPr id="6" name="Rectangle 6"/>
          <p:cNvSpPr>
            <a:spLocks noGrp="1" noChangeArrowheads="1"/>
          </p:cNvSpPr>
          <p:nvPr>
            <p:ph type="sldNum" sz="quarter" idx="12"/>
          </p:nvPr>
        </p:nvSpPr>
        <p:spPr>
          <a:ln/>
        </p:spPr>
        <p:txBody>
          <a:bodyPr/>
          <a:lstStyle>
            <a:lvl1pPr>
              <a:defRPr/>
            </a:lvl1pPr>
          </a:lstStyle>
          <a:p>
            <a:pPr>
              <a:defRPr/>
            </a:pPr>
            <a:fld id="{94859B93-EB0F-4AA5-86BC-C3F0D7831DE5}" type="slidenum">
              <a:rPr lang="pl-PL"/>
              <a:pPr>
                <a:defRPr/>
              </a:pPr>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13314" name="Rectangle 2"/>
          <p:cNvSpPr>
            <a:spLocks noGrp="1" noRot="1" noChangeArrowheads="1"/>
          </p:cNvSpPr>
          <p:nvPr>
            <p:ph type="title"/>
          </p:nvPr>
        </p:nvSpPr>
        <p:spPr bwMode="auto">
          <a:xfrm>
            <a:off x="301625" y="228600"/>
            <a:ext cx="8510588" cy="13255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pl-PL" smtClean="0"/>
              <a:t>Kliknij, aby edytować styl wzorca tytułu</a:t>
            </a:r>
          </a:p>
        </p:txBody>
      </p:sp>
      <p:sp>
        <p:nvSpPr>
          <p:cNvPr id="13315" name="Rectangle 3"/>
          <p:cNvSpPr>
            <a:spLocks noGrp="1" noRot="1" noChangeArrowheads="1"/>
          </p:cNvSpPr>
          <p:nvPr>
            <p:ph type="body" idx="1"/>
          </p:nvPr>
        </p:nvSpPr>
        <p:spPr bwMode="auto">
          <a:xfrm>
            <a:off x="301625" y="1676400"/>
            <a:ext cx="8540750" cy="44227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p>
        </p:txBody>
      </p:sp>
      <p:sp>
        <p:nvSpPr>
          <p:cNvPr id="13316" name="Rectangle 4"/>
          <p:cNvSpPr>
            <a:spLocks noGrp="1" noChangeArrowheads="1"/>
          </p:cNvSpPr>
          <p:nvPr>
            <p:ph type="dt" sz="half" idx="2"/>
          </p:nvPr>
        </p:nvSpPr>
        <p:spPr bwMode="auto">
          <a:xfrm>
            <a:off x="304800" y="6245225"/>
            <a:ext cx="22860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smtClean="0">
                <a:effectLst>
                  <a:outerShdw blurRad="38100" dist="38100" dir="2700000" algn="tl">
                    <a:srgbClr val="FFFFFF"/>
                  </a:outerShdw>
                </a:effectLst>
              </a:defRPr>
            </a:lvl1pPr>
          </a:lstStyle>
          <a:p>
            <a:pPr>
              <a:defRPr/>
            </a:pPr>
            <a:endParaRPr lang="pl-PL"/>
          </a:p>
        </p:txBody>
      </p:sp>
      <p:sp>
        <p:nvSpPr>
          <p:cNvPr id="13317"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smtClean="0">
                <a:effectLst>
                  <a:outerShdw blurRad="38100" dist="38100" dir="2700000" algn="tl">
                    <a:srgbClr val="FFFFFF"/>
                  </a:outerShdw>
                </a:effectLst>
              </a:defRPr>
            </a:lvl1pPr>
          </a:lstStyle>
          <a:p>
            <a:pPr>
              <a:defRPr/>
            </a:pPr>
            <a:endParaRPr lang="pl-PL"/>
          </a:p>
        </p:txBody>
      </p:sp>
      <p:sp>
        <p:nvSpPr>
          <p:cNvPr id="13318" name="Rectangle 6"/>
          <p:cNvSpPr>
            <a:spLocks noGrp="1" noChangeArrowheads="1"/>
          </p:cNvSpPr>
          <p:nvPr>
            <p:ph type="sldNum" sz="quarter" idx="4"/>
          </p:nvPr>
        </p:nvSpPr>
        <p:spPr bwMode="auto">
          <a:xfrm>
            <a:off x="6553200" y="6245225"/>
            <a:ext cx="22860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smtClean="0">
                <a:effectLst>
                  <a:outerShdw blurRad="38100" dist="38100" dir="2700000" algn="tl">
                    <a:srgbClr val="FFFFFF"/>
                  </a:outerShdw>
                </a:effectLst>
              </a:defRPr>
            </a:lvl1pPr>
          </a:lstStyle>
          <a:p>
            <a:pPr>
              <a:defRPr/>
            </a:pPr>
            <a:fld id="{FE564CE5-80BB-4E44-BBF5-89EEAE5FF3AA}" type="slidenum">
              <a:rPr lang="pl-PL"/>
              <a:pPr>
                <a:defRPr/>
              </a:pPr>
              <a:t>‹#›</a:t>
            </a:fld>
            <a:endParaRPr lang="pl-PL"/>
          </a:p>
        </p:txBody>
      </p:sp>
    </p:spTree>
  </p:cSld>
  <p:clrMap bg1="lt1" tx1="dk1" bg2="lt2" tx2="dk2" accent1="accent1" accent2="accent2" accent3="accent3" accent4="accent4" accent5="accent5" accent6="accent6" hlink="hlink" folHlink="folHlink"/>
  <p:sldLayoutIdLst>
    <p:sldLayoutId id="2147483656" r:id="rId1"/>
    <p:sldLayoutId id="2147483657" r:id="rId2"/>
    <p:sldLayoutId id="2147483658" r:id="rId3"/>
    <p:sldLayoutId id="2147483659" r:id="rId4"/>
    <p:sldLayoutId id="2147483660" r:id="rId5"/>
    <p:sldLayoutId id="2147483661" r:id="rId6"/>
    <p:sldLayoutId id="2147483662" r:id="rId7"/>
    <p:sldLayoutId id="2147483663" r:id="rId8"/>
    <p:sldLayoutId id="2147483664" r:id="rId9"/>
    <p:sldLayoutId id="2147483665" r:id="rId10"/>
    <p:sldLayoutId id="2147483666" r:id="rId11"/>
  </p:sldLayoutIdLst>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
        <a:defRPr sz="3200">
          <a:solidFill>
            <a:schemeClr val="tx1"/>
          </a:solidFill>
          <a:effectLst>
            <a:outerShdw blurRad="38100" dist="38100" dir="2700000" algn="tl">
              <a:srgbClr val="FFFFFF"/>
            </a:outerShdw>
          </a:effectLst>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effectLst>
            <a:outerShdw blurRad="38100" dist="38100" dir="2700000" algn="tl">
              <a:srgbClr val="FFFFFF"/>
            </a:outerShdw>
          </a:effectLst>
          <a:latin typeface="+mn-lt"/>
          <a:cs typeface="+mn-cs"/>
        </a:defRPr>
      </a:lvl2pPr>
      <a:lvl3pPr marL="1143000" indent="-228600" algn="l" rtl="0" eaLnBrk="0" fontAlgn="base" hangingPunct="0">
        <a:spcBef>
          <a:spcPct val="20000"/>
        </a:spcBef>
        <a:spcAft>
          <a:spcPct val="0"/>
        </a:spcAft>
        <a:buClr>
          <a:schemeClr val="hlink"/>
        </a:buClr>
        <a:buFont typeface="Wingdings" pitchFamily="2" charset="2"/>
        <a:buChar char="§"/>
        <a:defRPr sz="2400">
          <a:solidFill>
            <a:schemeClr val="tx1"/>
          </a:solidFill>
          <a:effectLst>
            <a:outerShdw blurRad="38100" dist="38100" dir="2700000" algn="tl">
              <a:srgbClr val="FFFFFF"/>
            </a:outerShdw>
          </a:effectLst>
          <a:latin typeface="+mn-lt"/>
          <a:cs typeface="+mn-cs"/>
        </a:defRPr>
      </a:lvl3pPr>
      <a:lvl4pPr marL="1600200" indent="-228600" algn="l" rtl="0" eaLnBrk="0" fontAlgn="base" hangingPunct="0">
        <a:spcBef>
          <a:spcPct val="20000"/>
        </a:spcBef>
        <a:spcAft>
          <a:spcPct val="0"/>
        </a:spcAft>
        <a:buChar char="–"/>
        <a:defRPr sz="2000">
          <a:solidFill>
            <a:schemeClr val="tx1"/>
          </a:solidFill>
          <a:effectLst>
            <a:outerShdw blurRad="38100" dist="38100" dir="2700000" algn="tl">
              <a:srgbClr val="FFFFFF"/>
            </a:outerShdw>
          </a:effectLst>
          <a:latin typeface="+mn-lt"/>
          <a:cs typeface="+mn-cs"/>
        </a:defRPr>
      </a:lvl4pPr>
      <a:lvl5pPr marL="2057400" indent="-228600" algn="l" rtl="0" eaLnBrk="0" fontAlgn="base" hangingPunct="0">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FFFFFF"/>
            </a:outerShdw>
          </a:effectLst>
          <a:latin typeface="+mn-lt"/>
          <a:cs typeface="+mn-cs"/>
        </a:defRPr>
      </a:lvl5pPr>
      <a:lvl6pPr marL="25146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FFFFFF"/>
            </a:outerShdw>
          </a:effectLst>
          <a:latin typeface="+mn-lt"/>
          <a:cs typeface="+mn-cs"/>
        </a:defRPr>
      </a:lvl6pPr>
      <a:lvl7pPr marL="29718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FFFFFF"/>
            </a:outerShdw>
          </a:effectLst>
          <a:latin typeface="+mn-lt"/>
          <a:cs typeface="+mn-cs"/>
        </a:defRPr>
      </a:lvl7pPr>
      <a:lvl8pPr marL="34290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FFFFFF"/>
            </a:outerShdw>
          </a:effectLst>
          <a:latin typeface="+mn-lt"/>
          <a:cs typeface="+mn-cs"/>
        </a:defRPr>
      </a:lvl8pPr>
      <a:lvl9pPr marL="38862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FFFFFF"/>
            </a:outerShdw>
          </a:effectLst>
          <a:latin typeface="+mn-lt"/>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chomikuj.pl/merbo/mp3/!!+-+PIOSENKI+O+*c5*9aW.+MIKO*c5*81AJU++---++ALFABETYCZNIE+---+MP3/Przyjed*c5*bc+do+nas+Miko*c5*82aju" TargetMode="External"/><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3.bp.blogspot.com/-O52ct_1ebnY/UNSoGnCofHI/AAAAAAAAA3U/RAp1fFiBY3U/s1600/P10404051.JPG" TargetMode="External"/><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2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053" name="Rectangle 5"/>
          <p:cNvSpPr>
            <a:spLocks noGrp="1" noRot="1" noChangeArrowheads="1"/>
          </p:cNvSpPr>
          <p:nvPr>
            <p:ph type="body" sz="half" idx="2"/>
          </p:nvPr>
        </p:nvSpPr>
        <p:spPr>
          <a:xfrm>
            <a:off x="179388" y="1052513"/>
            <a:ext cx="8064500" cy="5516562"/>
          </a:xfrm>
        </p:spPr>
        <p:txBody>
          <a:bodyPr/>
          <a:lstStyle/>
          <a:p>
            <a:pPr eaLnBrk="1" hangingPunct="1">
              <a:buFont typeface="Wingdings" pitchFamily="2" charset="2"/>
              <a:buNone/>
              <a:defRPr/>
            </a:pPr>
            <a:r>
              <a:rPr lang="pl-PL" sz="2400" dirty="0" smtClean="0"/>
              <a:t> </a:t>
            </a:r>
            <a:br>
              <a:rPr lang="pl-PL" sz="2400" dirty="0" smtClean="0"/>
            </a:br>
            <a:r>
              <a:rPr lang="pl-PL" sz="2400" dirty="0" smtClean="0">
                <a:solidFill>
                  <a:schemeClr val="bg1">
                    <a:lumMod val="40000"/>
                    <a:lumOff val="60000"/>
                  </a:schemeClr>
                </a:solidFill>
                <a:effectLst/>
                <a:latin typeface="Calibri" pitchFamily="34" charset="0"/>
              </a:rPr>
              <a:t>ur. się  około 270 roku w </a:t>
            </a:r>
            <a:r>
              <a:rPr lang="pl-PL" sz="2400" dirty="0" err="1" smtClean="0">
                <a:solidFill>
                  <a:schemeClr val="bg1">
                    <a:lumMod val="40000"/>
                    <a:lumOff val="60000"/>
                  </a:schemeClr>
                </a:solidFill>
                <a:effectLst/>
                <a:latin typeface="Calibri" pitchFamily="34" charset="0"/>
              </a:rPr>
              <a:t>Patarze</a:t>
            </a:r>
            <a:r>
              <a:rPr lang="pl-PL" sz="2400" dirty="0" smtClean="0">
                <a:solidFill>
                  <a:schemeClr val="bg1">
                    <a:lumMod val="40000"/>
                    <a:lumOff val="60000"/>
                  </a:schemeClr>
                </a:solidFill>
                <a:effectLst/>
                <a:latin typeface="Calibri" pitchFamily="34" charset="0"/>
              </a:rPr>
              <a:t>, jako jedyne dziecko zamożnych rodziców. Był pobożny i wrażliwy na krzywdę innych. Po śmierci rodziców, swoim znacznym </a:t>
            </a:r>
            <a:br>
              <a:rPr lang="pl-PL" sz="2400" dirty="0" smtClean="0">
                <a:solidFill>
                  <a:schemeClr val="bg1">
                    <a:lumMod val="40000"/>
                    <a:lumOff val="60000"/>
                  </a:schemeClr>
                </a:solidFill>
                <a:effectLst/>
                <a:latin typeface="Calibri" pitchFamily="34" charset="0"/>
              </a:rPr>
            </a:br>
            <a:r>
              <a:rPr lang="pl-PL" sz="2400" dirty="0" smtClean="0">
                <a:solidFill>
                  <a:schemeClr val="bg1">
                    <a:lumMod val="40000"/>
                    <a:lumOff val="60000"/>
                  </a:schemeClr>
                </a:solidFill>
                <a:effectLst/>
                <a:latin typeface="Calibri" pitchFamily="34" charset="0"/>
              </a:rPr>
              <a:t>majątkiem, chętnie dzielił się z potrzebującymi.</a:t>
            </a:r>
            <a:br>
              <a:rPr lang="pl-PL" sz="2400" dirty="0" smtClean="0">
                <a:solidFill>
                  <a:schemeClr val="bg1">
                    <a:lumMod val="40000"/>
                    <a:lumOff val="60000"/>
                  </a:schemeClr>
                </a:solidFill>
                <a:effectLst/>
                <a:latin typeface="Calibri" pitchFamily="34" charset="0"/>
              </a:rPr>
            </a:br>
            <a:r>
              <a:rPr lang="pl-PL" sz="2400" dirty="0" smtClean="0">
                <a:solidFill>
                  <a:schemeClr val="bg1">
                    <a:lumMod val="40000"/>
                    <a:lumOff val="60000"/>
                  </a:schemeClr>
                </a:solidFill>
                <a:effectLst/>
                <a:latin typeface="Calibri" pitchFamily="34" charset="0"/>
              </a:rPr>
              <a:t> Wybrany na biskupa zyskał serca wiernych, </a:t>
            </a:r>
            <a:br>
              <a:rPr lang="pl-PL" sz="2400" dirty="0" smtClean="0">
                <a:solidFill>
                  <a:schemeClr val="bg1">
                    <a:lumMod val="40000"/>
                    <a:lumOff val="60000"/>
                  </a:schemeClr>
                </a:solidFill>
                <a:effectLst/>
                <a:latin typeface="Calibri" pitchFamily="34" charset="0"/>
              </a:rPr>
            </a:br>
            <a:r>
              <a:rPr lang="pl-PL" sz="2400" dirty="0" smtClean="0">
                <a:solidFill>
                  <a:schemeClr val="bg1">
                    <a:lumMod val="40000"/>
                    <a:lumOff val="60000"/>
                  </a:schemeClr>
                </a:solidFill>
                <a:effectLst/>
                <a:latin typeface="Calibri" pitchFamily="34" charset="0"/>
              </a:rPr>
              <a:t>nie tylko gorliwością pasterską, </a:t>
            </a:r>
            <a:br>
              <a:rPr lang="pl-PL" sz="2400" dirty="0" smtClean="0">
                <a:solidFill>
                  <a:schemeClr val="bg1">
                    <a:lumMod val="40000"/>
                    <a:lumOff val="60000"/>
                  </a:schemeClr>
                </a:solidFill>
                <a:effectLst/>
                <a:latin typeface="Calibri" pitchFamily="34" charset="0"/>
              </a:rPr>
            </a:br>
            <a:r>
              <a:rPr lang="pl-PL" sz="2400" dirty="0" smtClean="0">
                <a:solidFill>
                  <a:schemeClr val="bg1">
                    <a:lumMod val="40000"/>
                    <a:lumOff val="60000"/>
                  </a:schemeClr>
                </a:solidFill>
                <a:effectLst/>
                <a:latin typeface="Calibri" pitchFamily="34" charset="0"/>
              </a:rPr>
              <a:t>ale także troskliwością. </a:t>
            </a:r>
            <a:br>
              <a:rPr lang="pl-PL" sz="2400" dirty="0" smtClean="0">
                <a:solidFill>
                  <a:schemeClr val="bg1">
                    <a:lumMod val="40000"/>
                    <a:lumOff val="60000"/>
                  </a:schemeClr>
                </a:solidFill>
                <a:effectLst/>
                <a:latin typeface="Calibri" pitchFamily="34" charset="0"/>
              </a:rPr>
            </a:br>
            <a:r>
              <a:rPr lang="pl-PL" sz="2400" dirty="0" smtClean="0">
                <a:solidFill>
                  <a:schemeClr val="bg1">
                    <a:lumMod val="40000"/>
                    <a:lumOff val="60000"/>
                  </a:schemeClr>
                </a:solidFill>
                <a:effectLst/>
                <a:latin typeface="Calibri" pitchFamily="34" charset="0"/>
              </a:rPr>
              <a:t>Cuda, które czynił, </a:t>
            </a:r>
            <a:br>
              <a:rPr lang="pl-PL" sz="2400" dirty="0" smtClean="0">
                <a:solidFill>
                  <a:schemeClr val="bg1">
                    <a:lumMod val="40000"/>
                    <a:lumOff val="60000"/>
                  </a:schemeClr>
                </a:solidFill>
                <a:effectLst/>
                <a:latin typeface="Calibri" pitchFamily="34" charset="0"/>
              </a:rPr>
            </a:br>
            <a:r>
              <a:rPr lang="pl-PL" sz="2400" dirty="0" smtClean="0">
                <a:solidFill>
                  <a:schemeClr val="bg1">
                    <a:lumMod val="40000"/>
                    <a:lumOff val="60000"/>
                  </a:schemeClr>
                </a:solidFill>
                <a:effectLst/>
                <a:latin typeface="Calibri" pitchFamily="34" charset="0"/>
              </a:rPr>
              <a:t>przysparzały mu </a:t>
            </a:r>
            <a:br>
              <a:rPr lang="pl-PL" sz="2400" dirty="0" smtClean="0">
                <a:solidFill>
                  <a:schemeClr val="bg1">
                    <a:lumMod val="40000"/>
                    <a:lumOff val="60000"/>
                  </a:schemeClr>
                </a:solidFill>
                <a:effectLst/>
                <a:latin typeface="Calibri" pitchFamily="34" charset="0"/>
              </a:rPr>
            </a:br>
            <a:r>
              <a:rPr lang="pl-PL" sz="2400" dirty="0" smtClean="0">
                <a:solidFill>
                  <a:schemeClr val="bg1">
                    <a:lumMod val="40000"/>
                    <a:lumOff val="60000"/>
                  </a:schemeClr>
                </a:solidFill>
                <a:effectLst/>
                <a:latin typeface="Calibri" pitchFamily="34" charset="0"/>
              </a:rPr>
              <a:t>większej jeszcze chwały.</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8435" name="Rectangle 3"/>
          <p:cNvSpPr>
            <a:spLocks noGrp="1" noRot="1" noChangeArrowheads="1"/>
          </p:cNvSpPr>
          <p:nvPr>
            <p:ph type="body" idx="1"/>
          </p:nvPr>
        </p:nvSpPr>
        <p:spPr>
          <a:xfrm>
            <a:off x="207963" y="333375"/>
            <a:ext cx="8540750" cy="5616575"/>
          </a:xfrm>
        </p:spPr>
        <p:txBody>
          <a:bodyPr/>
          <a:lstStyle/>
          <a:p>
            <a:pPr eaLnBrk="1" hangingPunct="1">
              <a:buFont typeface="Wingdings" pitchFamily="2" charset="2"/>
              <a:buNone/>
              <a:defRPr/>
            </a:pPr>
            <a:r>
              <a:rPr lang="pl-PL" sz="2600" dirty="0" smtClean="0">
                <a:effectLst/>
                <a:latin typeface="Calibri" pitchFamily="34" charset="0"/>
              </a:rPr>
              <a:t/>
            </a:r>
            <a:br>
              <a:rPr lang="pl-PL" sz="2600" dirty="0" smtClean="0">
                <a:effectLst/>
                <a:latin typeface="Calibri" pitchFamily="34" charset="0"/>
              </a:rPr>
            </a:br>
            <a:r>
              <a:rPr lang="pl-PL" sz="2500" b="1" dirty="0" smtClean="0">
                <a:effectLst/>
                <a:latin typeface="Calibri" pitchFamily="34" charset="0"/>
              </a:rPr>
              <a:t>Święty Mikołaj odszedł z naszego świata 6 grudnia </a:t>
            </a:r>
            <a:br>
              <a:rPr lang="pl-PL" sz="2500" b="1" dirty="0" smtClean="0">
                <a:effectLst/>
                <a:latin typeface="Calibri" pitchFamily="34" charset="0"/>
              </a:rPr>
            </a:br>
            <a:r>
              <a:rPr lang="pl-PL" sz="2500" b="1" dirty="0" smtClean="0">
                <a:effectLst/>
                <a:latin typeface="Calibri" pitchFamily="34" charset="0"/>
              </a:rPr>
              <a:t>(stało się to między rokiem 345 a 352).</a:t>
            </a:r>
            <a:br>
              <a:rPr lang="pl-PL" sz="2500" b="1" dirty="0" smtClean="0">
                <a:effectLst/>
                <a:latin typeface="Calibri" pitchFamily="34" charset="0"/>
              </a:rPr>
            </a:br>
            <a:r>
              <a:rPr lang="pl-PL" sz="2500" b="1" dirty="0" smtClean="0">
                <a:effectLst/>
                <a:latin typeface="Calibri" pitchFamily="34" charset="0"/>
              </a:rPr>
              <a:t>O popularności św. Mikołaja jeszcze dzisiaj świadczy piękny zwyczaj przebierania ludzi za św. Mikołaja i rozdawanie dzieciom prezentów. Odbywa się to w różnych formach: "Św. Mikołaj" przychodzi w przebraniu biskupa </a:t>
            </a:r>
            <a:br>
              <a:rPr lang="pl-PL" sz="2500" b="1" dirty="0" smtClean="0">
                <a:effectLst/>
                <a:latin typeface="Calibri" pitchFamily="34" charset="0"/>
              </a:rPr>
            </a:br>
            <a:r>
              <a:rPr lang="pl-PL" sz="2500" b="1" dirty="0" smtClean="0">
                <a:effectLst/>
                <a:latin typeface="Calibri" pitchFamily="34" charset="0"/>
              </a:rPr>
              <a:t>do domów, przyjeżdża na saniach.</a:t>
            </a:r>
            <a:r>
              <a:rPr lang="pl-PL" sz="2600" dirty="0" smtClean="0"/>
              <a:t> </a:t>
            </a:r>
            <a:r>
              <a:rPr lang="pl-PL" sz="2800" dirty="0" smtClean="0"/>
              <a:t/>
            </a:r>
            <a:br>
              <a:rPr lang="pl-PL" sz="2800" dirty="0" smtClean="0"/>
            </a:br>
            <a:r>
              <a:rPr lang="pl-PL" sz="2800" dirty="0" smtClean="0"/>
              <a:t/>
            </a:r>
            <a:br>
              <a:rPr lang="pl-PL" sz="2800" dirty="0" smtClean="0"/>
            </a:br>
            <a:endParaRPr lang="pl-PL" sz="2800" dirty="0" smtClean="0"/>
          </a:p>
        </p:txBody>
      </p:sp>
      <p:sp>
        <p:nvSpPr>
          <p:cNvPr id="3075" name="Rectangle 5"/>
          <p:cNvSpPr>
            <a:spLocks noChangeArrowheads="1"/>
          </p:cNvSpPr>
          <p:nvPr/>
        </p:nvSpPr>
        <p:spPr bwMode="auto">
          <a:xfrm>
            <a:off x="4003675" y="1285875"/>
            <a:ext cx="9144000" cy="0"/>
          </a:xfrm>
          <a:prstGeom prst="rect">
            <a:avLst/>
          </a:prstGeom>
          <a:noFill/>
          <a:ln w="9525">
            <a:noFill/>
            <a:miter lim="800000"/>
            <a:headEnd/>
            <a:tailEnd/>
          </a:ln>
        </p:spPr>
        <p:txBody>
          <a:bodyPr wrap="none" anchor="ctr">
            <a:spAutoFit/>
          </a:bodyPr>
          <a:lstStyle/>
          <a:p>
            <a:endParaRPr lang="pl-PL"/>
          </a:p>
        </p:txBody>
      </p:sp>
      <p:pic>
        <p:nvPicPr>
          <p:cNvPr id="3076" name="Obraz 470"/>
          <p:cNvPicPr>
            <a:picLocks noChangeAspect="1" noChangeArrowheads="1"/>
          </p:cNvPicPr>
          <p:nvPr/>
        </p:nvPicPr>
        <p:blipFill>
          <a:blip r:embed="rId3" cstate="print"/>
          <a:srcRect/>
          <a:stretch>
            <a:fillRect/>
          </a:stretch>
        </p:blipFill>
        <p:spPr bwMode="auto">
          <a:xfrm>
            <a:off x="4211638" y="188913"/>
            <a:ext cx="431800" cy="431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9459" name="Rectangle 3"/>
          <p:cNvSpPr>
            <a:spLocks noGrp="1" noRot="1" noChangeArrowheads="1"/>
          </p:cNvSpPr>
          <p:nvPr>
            <p:ph type="body" idx="1"/>
          </p:nvPr>
        </p:nvSpPr>
        <p:spPr>
          <a:xfrm>
            <a:off x="301625" y="1484313"/>
            <a:ext cx="8231188" cy="4422775"/>
          </a:xfrm>
        </p:spPr>
        <p:txBody>
          <a:bodyPr/>
          <a:lstStyle/>
          <a:p>
            <a:pPr algn="just" eaLnBrk="1" hangingPunct="1">
              <a:buFont typeface="Wingdings" pitchFamily="2" charset="2"/>
              <a:buNone/>
              <a:defRPr/>
            </a:pPr>
            <a:r>
              <a:rPr lang="pl-PL" sz="2800" dirty="0" smtClean="0">
                <a:latin typeface="Calibri" pitchFamily="34" charset="0"/>
              </a:rPr>
              <a:t/>
            </a:r>
            <a:br>
              <a:rPr lang="pl-PL" sz="2800" dirty="0" smtClean="0">
                <a:latin typeface="Calibri" pitchFamily="34" charset="0"/>
              </a:rPr>
            </a:br>
            <a:r>
              <a:rPr lang="pl-PL" sz="2800" dirty="0" smtClean="0">
                <a:solidFill>
                  <a:srgbClr val="001E0E"/>
                </a:solidFill>
                <a:effectLst/>
                <a:latin typeface="Calibri" pitchFamily="34" charset="0"/>
              </a:rPr>
              <a:t>W Polsce </a:t>
            </a:r>
            <a:r>
              <a:rPr lang="pl-PL" sz="2800" b="1" dirty="0" smtClean="0">
                <a:solidFill>
                  <a:srgbClr val="001E0E"/>
                </a:solidFill>
                <a:effectLst/>
                <a:latin typeface="Calibri" pitchFamily="34" charset="0"/>
              </a:rPr>
              <a:t>dzień Świętego Mikołaja </a:t>
            </a:r>
            <a:r>
              <a:rPr lang="pl-PL" sz="2800" dirty="0" smtClean="0">
                <a:solidFill>
                  <a:srgbClr val="001E0E"/>
                </a:solidFill>
                <a:effectLst/>
                <a:latin typeface="Calibri" pitchFamily="34" charset="0"/>
              </a:rPr>
              <a:t>obchodzony jest tradycyjnie </a:t>
            </a:r>
            <a:r>
              <a:rPr lang="pl-PL" sz="2800" b="1" dirty="0" smtClean="0">
                <a:solidFill>
                  <a:srgbClr val="001E0E"/>
                </a:solidFill>
                <a:effectLst/>
                <a:latin typeface="Calibri" pitchFamily="34" charset="0"/>
              </a:rPr>
              <a:t>6 grudnia </a:t>
            </a:r>
            <a:r>
              <a:rPr lang="pl-PL" sz="2800" dirty="0" smtClean="0">
                <a:solidFill>
                  <a:srgbClr val="001E0E"/>
                </a:solidFill>
                <a:effectLst/>
                <a:latin typeface="Calibri" pitchFamily="34" charset="0"/>
              </a:rPr>
              <a:t>jako wspomnienie Świętego Mikołaja biskupa Miry. Rankiem tego dnia dzieci, </a:t>
            </a:r>
            <a:br>
              <a:rPr lang="pl-PL" sz="2800" dirty="0" smtClean="0">
                <a:solidFill>
                  <a:srgbClr val="001E0E"/>
                </a:solidFill>
                <a:effectLst/>
                <a:latin typeface="Calibri" pitchFamily="34" charset="0"/>
              </a:rPr>
            </a:br>
            <a:r>
              <a:rPr lang="pl-PL" sz="2800" dirty="0" smtClean="0">
                <a:solidFill>
                  <a:srgbClr val="001E0E"/>
                </a:solidFill>
                <a:effectLst/>
                <a:latin typeface="Calibri" pitchFamily="34" charset="0"/>
              </a:rPr>
              <a:t>które przez cały mijający rok były grzeczne, znajdują drobne upominki, ukryte pod poduszką lub w innym specjalnie przygotowanym w tym celu miejscu </a:t>
            </a:r>
            <a:br>
              <a:rPr lang="pl-PL" sz="2800" dirty="0" smtClean="0">
                <a:solidFill>
                  <a:srgbClr val="001E0E"/>
                </a:solidFill>
                <a:effectLst/>
                <a:latin typeface="Calibri" pitchFamily="34" charset="0"/>
              </a:rPr>
            </a:br>
            <a:r>
              <a:rPr lang="pl-PL" sz="2800" dirty="0" smtClean="0">
                <a:solidFill>
                  <a:srgbClr val="001E0E"/>
                </a:solidFill>
                <a:effectLst/>
                <a:latin typeface="Calibri" pitchFamily="34" charset="0"/>
              </a:rPr>
              <a:t>(np. w skarpecie).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Rot="1" noChangeArrowheads="1"/>
          </p:cNvSpPr>
          <p:nvPr>
            <p:ph type="title"/>
          </p:nvPr>
        </p:nvSpPr>
        <p:spPr>
          <a:xfrm>
            <a:off x="301625" y="1087438"/>
            <a:ext cx="8510588" cy="1325562"/>
          </a:xfrm>
        </p:spPr>
        <p:txBody>
          <a:bodyPr/>
          <a:lstStyle/>
          <a:p>
            <a:pPr eaLnBrk="1" hangingPunct="1"/>
            <a:r>
              <a:rPr lang="pl-PL" b="1" smtClean="0">
                <a:solidFill>
                  <a:srgbClr val="001E0E"/>
                </a:solidFill>
                <a:effectLst/>
                <a:latin typeface="Calibri" pitchFamily="34" charset="0"/>
              </a:rPr>
              <a:t>Przyjedź do nas, Mikołaju!</a:t>
            </a:r>
          </a:p>
        </p:txBody>
      </p:sp>
      <p:sp>
        <p:nvSpPr>
          <p:cNvPr id="5123" name="Rectangle 3"/>
          <p:cNvSpPr>
            <a:spLocks noGrp="1" noRot="1" noChangeArrowheads="1"/>
          </p:cNvSpPr>
          <p:nvPr>
            <p:ph type="body" idx="1"/>
          </p:nvPr>
        </p:nvSpPr>
        <p:spPr>
          <a:xfrm>
            <a:off x="684213" y="2276475"/>
            <a:ext cx="8540750" cy="4422775"/>
          </a:xfrm>
        </p:spPr>
        <p:txBody>
          <a:bodyPr/>
          <a:lstStyle/>
          <a:p>
            <a:pPr eaLnBrk="1" hangingPunct="1"/>
            <a:r>
              <a:rPr lang="pl-PL" sz="2800" u="sng" smtClean="0">
                <a:effectLst/>
                <a:latin typeface="Calibri" pitchFamily="34" charset="0"/>
              </a:rPr>
              <a:t>Śpiewa: Mieczysław Szcześniak</a:t>
            </a:r>
            <a:endParaRPr lang="pl-PL" sz="2800" smtClean="0">
              <a:effectLst/>
              <a:latin typeface="Calibri" pitchFamily="34" charset="0"/>
            </a:endParaRPr>
          </a:p>
          <a:p>
            <a:pPr eaLnBrk="1" hangingPunct="1"/>
            <a:r>
              <a:rPr lang="pl-PL" sz="2800" smtClean="0">
                <a:effectLst/>
                <a:latin typeface="Calibri" pitchFamily="34" charset="0"/>
              </a:rPr>
              <a:t>(</a:t>
            </a:r>
            <a:r>
              <a:rPr lang="pl-PL" sz="2800" smtClean="0">
                <a:effectLst/>
                <a:latin typeface="Calibri" pitchFamily="34" charset="0"/>
                <a:hlinkClick r:id="rId3"/>
              </a:rPr>
              <a:t>http://chomikuj.pl/merbo/mp3/!!+-+PIOSENKI+O+*c5*9aW.+MIKO*c5*81AJU++---++ALFABETYCZNIE+---+MP3/Przyjed*c5*bc+do+nas+Miko*c5*82aju</a:t>
            </a:r>
            <a:r>
              <a:rPr lang="pl-PL" sz="2800" smtClean="0">
                <a:effectLst/>
                <a:latin typeface="Calibri" pitchFamily="34" charset="0"/>
              </a:rPr>
              <a:t>)</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Rot="1" noChangeArrowheads="1"/>
          </p:cNvSpPr>
          <p:nvPr>
            <p:ph type="title"/>
          </p:nvPr>
        </p:nvSpPr>
        <p:spPr>
          <a:xfrm>
            <a:off x="301625" y="808038"/>
            <a:ext cx="8510588" cy="1325562"/>
          </a:xfrm>
        </p:spPr>
        <p:txBody>
          <a:bodyPr/>
          <a:lstStyle/>
          <a:p>
            <a:pPr eaLnBrk="1" hangingPunct="1"/>
            <a:r>
              <a:rPr lang="pl-PL" b="1" smtClean="0">
                <a:solidFill>
                  <a:srgbClr val="001E0E"/>
                </a:solidFill>
                <a:effectLst/>
                <a:latin typeface="Calibri" pitchFamily="34" charset="0"/>
              </a:rPr>
              <a:t>Kiedy będą święta?</a:t>
            </a:r>
          </a:p>
        </p:txBody>
      </p:sp>
      <p:sp>
        <p:nvSpPr>
          <p:cNvPr id="6147" name="Rectangle 3"/>
          <p:cNvSpPr>
            <a:spLocks noGrp="1" noRot="1" noChangeArrowheads="1"/>
          </p:cNvSpPr>
          <p:nvPr>
            <p:ph type="body" idx="1"/>
          </p:nvPr>
        </p:nvSpPr>
        <p:spPr>
          <a:xfrm>
            <a:off x="301625" y="2060575"/>
            <a:ext cx="8540750" cy="4422775"/>
          </a:xfrm>
        </p:spPr>
        <p:txBody>
          <a:bodyPr/>
          <a:lstStyle/>
          <a:p>
            <a:pPr eaLnBrk="1" hangingPunct="1"/>
            <a:r>
              <a:rPr lang="pl-PL" sz="2800" dirty="0" smtClean="0">
                <a:solidFill>
                  <a:srgbClr val="001E0E"/>
                </a:solidFill>
                <a:effectLst/>
                <a:latin typeface="Calibri" pitchFamily="34" charset="0"/>
              </a:rPr>
              <a:t>Jak zawsze, przed świętami czas </a:t>
            </a:r>
            <a:r>
              <a:rPr lang="pl-PL" sz="2800" dirty="0" smtClean="0">
                <a:solidFill>
                  <a:srgbClr val="001E0E"/>
                </a:solidFill>
                <a:effectLst/>
                <a:latin typeface="Calibri" pitchFamily="34" charset="0"/>
              </a:rPr>
              <a:t>oczekiwania </a:t>
            </a:r>
            <a:r>
              <a:rPr lang="pl-PL" sz="2800" dirty="0" smtClean="0">
                <a:solidFill>
                  <a:srgbClr val="001E0E"/>
                </a:solidFill>
                <a:effectLst/>
                <a:latin typeface="Calibri" pitchFamily="34" charset="0"/>
              </a:rPr>
              <a:t>się dłuży. Czekamy na Mikołaja, prezenty, wspólną kolację i gości, którzy nas często odwiedzają. Zawsze jest podniosła atmosfera. Choć wszyscy najpierw są jacyś </a:t>
            </a:r>
            <a:r>
              <a:rPr lang="pl-PL" sz="2800" dirty="0" err="1" smtClean="0">
                <a:solidFill>
                  <a:srgbClr val="001E0E"/>
                </a:solidFill>
                <a:effectLst/>
                <a:latin typeface="Calibri" pitchFamily="34" charset="0"/>
              </a:rPr>
              <a:t>poddenerwowani</a:t>
            </a:r>
            <a:r>
              <a:rPr lang="pl-PL" sz="2800" dirty="0" smtClean="0">
                <a:solidFill>
                  <a:srgbClr val="001E0E"/>
                </a:solidFill>
                <a:effectLst/>
                <a:latin typeface="Calibri" pitchFamily="34" charset="0"/>
              </a:rPr>
              <a:t>, spięci i niekiedy krzyczący na innych, potem, jednak, już przy stole jest miło.</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7170" name="Rectangle 3"/>
          <p:cNvSpPr>
            <a:spLocks noGrp="1" noRot="1" noChangeArrowheads="1"/>
          </p:cNvSpPr>
          <p:nvPr>
            <p:ph type="body" idx="1"/>
          </p:nvPr>
        </p:nvSpPr>
        <p:spPr>
          <a:xfrm>
            <a:off x="179388" y="1296988"/>
            <a:ext cx="8540750" cy="6524625"/>
          </a:xfrm>
        </p:spPr>
        <p:txBody>
          <a:bodyPr/>
          <a:lstStyle/>
          <a:p>
            <a:pPr algn="just" eaLnBrk="1" hangingPunct="1">
              <a:lnSpc>
                <a:spcPct val="90000"/>
              </a:lnSpc>
            </a:pPr>
            <a:r>
              <a:rPr lang="pl-PL" sz="2800" smtClean="0">
                <a:solidFill>
                  <a:srgbClr val="001E0E"/>
                </a:solidFill>
                <a:effectLst/>
                <a:latin typeface="Calibri" pitchFamily="34" charset="0"/>
              </a:rPr>
              <a:t>Tym razem też było podobnie. Tylko już nie mogliśmy się doczekać tych prezentów. Ja - Romek i moja siostra Nina stwierdziliśmy, że nasza cierpliwość jest już na wyczerpaniu i prawdopodobnie nie wytrzymamy do Wigilii, by właśnie wtedy dowiedzieć się co nam ten Mikołaj przyniósł. Okazja do tego, by wcześniej dowiedzieć się, jaka czeka na nas niespodzianka, nadarzyła się już następnego dnia. Rodzice nasi, po obiedzie zakomunikowali nam, że musze pojechać do miasta, by zrobić jeszcze raz zakupy. W tym czasie my mieliśmy posprzątać swoje pokoje.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8194" name="Rectangle 3"/>
          <p:cNvSpPr>
            <a:spLocks noGrp="1" noRot="1" noChangeArrowheads="1"/>
          </p:cNvSpPr>
          <p:nvPr>
            <p:ph type="body" idx="1"/>
          </p:nvPr>
        </p:nvSpPr>
        <p:spPr>
          <a:xfrm>
            <a:off x="207963" y="1558925"/>
            <a:ext cx="8540750" cy="6191250"/>
          </a:xfrm>
        </p:spPr>
        <p:txBody>
          <a:bodyPr/>
          <a:lstStyle/>
          <a:p>
            <a:pPr algn="just" eaLnBrk="1" hangingPunct="1">
              <a:lnSpc>
                <a:spcPct val="90000"/>
              </a:lnSpc>
            </a:pPr>
            <a:r>
              <a:rPr lang="pl-PL" sz="2800" smtClean="0">
                <a:solidFill>
                  <a:srgbClr val="001E0E"/>
                </a:solidFill>
                <a:effectLst/>
                <a:latin typeface="Calibri" pitchFamily="34" charset="0"/>
              </a:rPr>
              <a:t>Gdy tylko samochód rodziców zniknął nam sprzed oczu, postanowiliśmy poszukać nieco w szafkach tych niespodzianek, by zaspokoić tę naszą ciekawość. Niestety poszukiwania nie dały oczekiwanych rezultatów. Nic a nic nie znaleźliśmy w szafkach, poza rzeczami, które zawsze tam się znajdują. Troszkę ostudziło to nasz entuzjazm, ale nie zniechęciło do końca. Odkryliśmy, że pod sufitem jest jeszcze jedna sprytna szafka. Mama mówi na to pawlacz. Pawlacz ten był niestety bardzo wysoko.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9218" name="Rectangle 3"/>
          <p:cNvSpPr>
            <a:spLocks noGrp="1" noRot="1" noChangeArrowheads="1"/>
          </p:cNvSpPr>
          <p:nvPr>
            <p:ph type="body" idx="1"/>
          </p:nvPr>
        </p:nvSpPr>
        <p:spPr>
          <a:xfrm>
            <a:off x="107950" y="936625"/>
            <a:ext cx="8712200" cy="6453188"/>
          </a:xfrm>
        </p:spPr>
        <p:txBody>
          <a:bodyPr/>
          <a:lstStyle/>
          <a:p>
            <a:pPr algn="just" eaLnBrk="1" hangingPunct="1"/>
            <a:r>
              <a:rPr lang="pl-PL" sz="2800" dirty="0" smtClean="0">
                <a:solidFill>
                  <a:srgbClr val="001E0E"/>
                </a:solidFill>
                <a:effectLst/>
                <a:latin typeface="Calibri" pitchFamily="34" charset="0"/>
              </a:rPr>
              <a:t>By nasze przypuszczenia sprawdzić, musieliśmy wziąć drabinę. Wiedzieliśmy, że taka znajduje się w piwnicy. </a:t>
            </a:r>
            <a:br>
              <a:rPr lang="pl-PL" sz="2800" dirty="0" smtClean="0">
                <a:solidFill>
                  <a:srgbClr val="001E0E"/>
                </a:solidFill>
                <a:effectLst/>
                <a:latin typeface="Calibri" pitchFamily="34" charset="0"/>
              </a:rPr>
            </a:br>
            <a:r>
              <a:rPr lang="pl-PL" sz="2800" dirty="0" smtClean="0">
                <a:solidFill>
                  <a:srgbClr val="001E0E"/>
                </a:solidFill>
                <a:effectLst/>
                <a:latin typeface="Calibri" pitchFamily="34" charset="0"/>
              </a:rPr>
              <a:t>Ja, z racji tego, że jestem chłopcem wszedłem na tę drabinę, a Nina miała ją trzymać. Trzymała, a czy mocno? Jest przecież dziewczynką! W niedługiej chwili po wejściu drabina zaczęła się chwiać. Przestraszyłem się, noga mi się obsunęła i spadłem. Huk był duży, płacz jeszcze większy. Przerażenie Ninki było ogromne. Nie wiedzieliśmy, co zrobić. Bolała mnie noga i coś w brzuchu. Baliśmy się oboje, szczególnie reakcji rodziców. </a:t>
            </a:r>
            <a:r>
              <a:rPr lang="pl-PL" sz="2800" smtClean="0">
                <a:solidFill>
                  <a:srgbClr val="001E0E"/>
                </a:solidFill>
                <a:effectLst/>
                <a:latin typeface="Calibri" pitchFamily="34" charset="0"/>
              </a:rPr>
              <a:t>Nie zadzwoniliśmy po nich, bo </a:t>
            </a:r>
            <a:r>
              <a:rPr lang="pl-PL" sz="2800" smtClean="0">
                <a:solidFill>
                  <a:srgbClr val="001E0E"/>
                </a:solidFill>
                <a:effectLst/>
                <a:latin typeface="Calibri" pitchFamily="34" charset="0"/>
              </a:rPr>
              <a:t>jak </a:t>
            </a:r>
            <a:r>
              <a:rPr lang="pl-PL" sz="2800" smtClean="0">
                <a:solidFill>
                  <a:srgbClr val="001E0E"/>
                </a:solidFill>
                <a:effectLst/>
                <a:latin typeface="Calibri" pitchFamily="34" charset="0"/>
              </a:rPr>
              <a:t>się okazało właśnie podjechali autem pod dom.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0242" name="Rectangle 3"/>
          <p:cNvSpPr>
            <a:spLocks noGrp="1" noRot="1" noChangeArrowheads="1"/>
          </p:cNvSpPr>
          <p:nvPr>
            <p:ph type="body" idx="1"/>
          </p:nvPr>
        </p:nvSpPr>
        <p:spPr>
          <a:xfrm>
            <a:off x="301625" y="2205038"/>
            <a:ext cx="8540750" cy="5334000"/>
          </a:xfrm>
        </p:spPr>
        <p:txBody>
          <a:bodyPr/>
          <a:lstStyle/>
          <a:p>
            <a:pPr eaLnBrk="1" hangingPunct="1"/>
            <a:r>
              <a:rPr lang="pl-PL" sz="2800" smtClean="0">
                <a:solidFill>
                  <a:srgbClr val="001E0E"/>
                </a:solidFill>
                <a:effectLst/>
                <a:latin typeface="Calibri" pitchFamily="34" charset="0"/>
              </a:rPr>
              <a:t>Co się działo później, możecie się tylko domyślać, jednakże dziś z perspektywy czasu, uważam, że ciekawość to jednak jest „pierwszy stopień do piekła”.</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1266" name="Rectangle 4"/>
          <p:cNvSpPr>
            <a:spLocks noGrp="1" noRot="1" noChangeArrowheads="1"/>
          </p:cNvSpPr>
          <p:nvPr>
            <p:ph type="title"/>
          </p:nvPr>
        </p:nvSpPr>
        <p:spPr/>
        <p:txBody>
          <a:bodyPr/>
          <a:lstStyle/>
          <a:p>
            <a:pPr eaLnBrk="1" hangingPunct="1"/>
            <a:r>
              <a:rPr lang="pl-PL" b="1" smtClean="0">
                <a:solidFill>
                  <a:srgbClr val="002060"/>
                </a:solidFill>
                <a:effectLst/>
                <a:latin typeface="Calibri" pitchFamily="34" charset="0"/>
              </a:rPr>
              <a:t>Ile jest razem drzewek?</a:t>
            </a:r>
          </a:p>
        </p:txBody>
      </p:sp>
      <p:sp>
        <p:nvSpPr>
          <p:cNvPr id="26629" name="Rectangle 5"/>
          <p:cNvSpPr>
            <a:spLocks noGrp="1" noRot="1" noChangeArrowheads="1"/>
          </p:cNvSpPr>
          <p:nvPr>
            <p:ph type="body" sz="half" idx="1"/>
          </p:nvPr>
        </p:nvSpPr>
        <p:spPr/>
        <p:txBody>
          <a:bodyPr/>
          <a:lstStyle/>
          <a:p>
            <a:pPr eaLnBrk="1" hangingPunct="1">
              <a:buFont typeface="Wingdings" pitchFamily="2" charset="2"/>
              <a:buNone/>
              <a:defRPr/>
            </a:pPr>
            <a:endParaRPr lang="pl-PL" smtClean="0"/>
          </a:p>
        </p:txBody>
      </p:sp>
      <p:sp>
        <p:nvSpPr>
          <p:cNvPr id="26630" name="Rectangle 6"/>
          <p:cNvSpPr>
            <a:spLocks noGrp="1" noRot="1" noChangeArrowheads="1"/>
          </p:cNvSpPr>
          <p:nvPr>
            <p:ph type="body" sz="half" idx="2"/>
          </p:nvPr>
        </p:nvSpPr>
        <p:spPr/>
        <p:txBody>
          <a:bodyPr/>
          <a:lstStyle/>
          <a:p>
            <a:pPr eaLnBrk="1" hangingPunct="1">
              <a:buFont typeface="Wingdings" pitchFamily="2" charset="2"/>
              <a:buNone/>
              <a:defRPr/>
            </a:pPr>
            <a:endParaRPr lang="pl-PL" smtClean="0"/>
          </a:p>
          <a:p>
            <a:pPr eaLnBrk="1" hangingPunct="1">
              <a:buFont typeface="Wingdings" pitchFamily="2" charset="2"/>
              <a:buNone/>
              <a:defRPr/>
            </a:pPr>
            <a:endParaRPr lang="pl-PL" smtClean="0"/>
          </a:p>
          <a:p>
            <a:pPr eaLnBrk="1" hangingPunct="1">
              <a:buFont typeface="Wingdings" pitchFamily="2" charset="2"/>
              <a:buNone/>
              <a:defRPr/>
            </a:pPr>
            <a:r>
              <a:rPr lang="pl-PL" sz="3600" smtClean="0"/>
              <a:t>8 + 8 =</a:t>
            </a:r>
            <a:r>
              <a:rPr lang="pl-PL" smtClean="0"/>
              <a:t> </a:t>
            </a:r>
          </a:p>
        </p:txBody>
      </p:sp>
      <p:grpSp>
        <p:nvGrpSpPr>
          <p:cNvPr id="11269" name="Grupa 481"/>
          <p:cNvGrpSpPr>
            <a:grpSpLocks/>
          </p:cNvGrpSpPr>
          <p:nvPr/>
        </p:nvGrpSpPr>
        <p:grpSpPr bwMode="auto">
          <a:xfrm>
            <a:off x="323850" y="2781300"/>
            <a:ext cx="3167063" cy="3673475"/>
            <a:chOff x="0" y="0"/>
            <a:chExt cx="14312" cy="15664"/>
          </a:xfrm>
        </p:grpSpPr>
        <p:pic>
          <p:nvPicPr>
            <p:cNvPr id="11279" name="Obraz 482" descr="http://www.dla-dzieci.com.pl/pliki/kolorowanka/malowanki/kolorowanki_na_Boze_Narodzenie-choinka3.jpg"/>
            <p:cNvPicPr>
              <a:picLocks noChangeAspect="1"/>
            </p:cNvPicPr>
            <p:nvPr/>
          </p:nvPicPr>
          <p:blipFill>
            <a:blip r:embed="rId3" cstate="print"/>
            <a:srcRect/>
            <a:stretch>
              <a:fillRect/>
            </a:stretch>
          </p:blipFill>
          <p:spPr bwMode="auto">
            <a:xfrm>
              <a:off x="0" y="0"/>
              <a:ext cx="3657" cy="5009"/>
            </a:xfrm>
            <a:prstGeom prst="rect">
              <a:avLst/>
            </a:prstGeom>
            <a:solidFill>
              <a:srgbClr val="FFFFFF"/>
            </a:solidFill>
            <a:ln w="9525">
              <a:noFill/>
              <a:miter lim="800000"/>
              <a:headEnd/>
              <a:tailEnd/>
            </a:ln>
          </p:spPr>
        </p:pic>
        <p:pic>
          <p:nvPicPr>
            <p:cNvPr id="11280" name="Obraz 483" descr="http://www.dla-dzieci.com.pl/pliki/kolorowanka/malowanki/kolorowanki_na_Boze_Narodzenie-choinka3.jpg"/>
            <p:cNvPicPr>
              <a:picLocks noChangeAspect="1"/>
            </p:cNvPicPr>
            <p:nvPr/>
          </p:nvPicPr>
          <p:blipFill>
            <a:blip r:embed="rId3" cstate="print"/>
            <a:srcRect/>
            <a:stretch>
              <a:fillRect/>
            </a:stretch>
          </p:blipFill>
          <p:spPr bwMode="auto">
            <a:xfrm>
              <a:off x="1510" y="1510"/>
              <a:ext cx="3658" cy="5010"/>
            </a:xfrm>
            <a:prstGeom prst="rect">
              <a:avLst/>
            </a:prstGeom>
            <a:solidFill>
              <a:srgbClr val="FFFFFF"/>
            </a:solidFill>
            <a:ln w="9525">
              <a:noFill/>
              <a:miter lim="800000"/>
              <a:headEnd/>
              <a:tailEnd/>
            </a:ln>
          </p:spPr>
        </p:pic>
        <p:pic>
          <p:nvPicPr>
            <p:cNvPr id="11281" name="Obraz 484" descr="http://www.dla-dzieci.com.pl/pliki/kolorowanka/malowanki/kolorowanki_na_Boze_Narodzenie-choinka3.jpg"/>
            <p:cNvPicPr>
              <a:picLocks noChangeAspect="1"/>
            </p:cNvPicPr>
            <p:nvPr/>
          </p:nvPicPr>
          <p:blipFill>
            <a:blip r:embed="rId3" cstate="print"/>
            <a:srcRect/>
            <a:stretch>
              <a:fillRect/>
            </a:stretch>
          </p:blipFill>
          <p:spPr bwMode="auto">
            <a:xfrm>
              <a:off x="3021" y="3021"/>
              <a:ext cx="3658" cy="5009"/>
            </a:xfrm>
            <a:prstGeom prst="rect">
              <a:avLst/>
            </a:prstGeom>
            <a:solidFill>
              <a:srgbClr val="FFFFFF"/>
            </a:solidFill>
            <a:ln w="9525">
              <a:noFill/>
              <a:miter lim="800000"/>
              <a:headEnd/>
              <a:tailEnd/>
            </a:ln>
          </p:spPr>
        </p:pic>
        <p:pic>
          <p:nvPicPr>
            <p:cNvPr id="11282" name="Obraz 485" descr="http://www.dla-dzieci.com.pl/pliki/kolorowanka/malowanki/kolorowanki_na_Boze_Narodzenie-choinka3.jpg"/>
            <p:cNvPicPr>
              <a:picLocks noChangeAspect="1"/>
            </p:cNvPicPr>
            <p:nvPr/>
          </p:nvPicPr>
          <p:blipFill>
            <a:blip r:embed="rId3" cstate="print"/>
            <a:srcRect/>
            <a:stretch>
              <a:fillRect/>
            </a:stretch>
          </p:blipFill>
          <p:spPr bwMode="auto">
            <a:xfrm>
              <a:off x="4611" y="4532"/>
              <a:ext cx="3658" cy="5009"/>
            </a:xfrm>
            <a:prstGeom prst="rect">
              <a:avLst/>
            </a:prstGeom>
            <a:solidFill>
              <a:srgbClr val="FFFFFF"/>
            </a:solidFill>
            <a:ln w="9525">
              <a:noFill/>
              <a:miter lim="800000"/>
              <a:headEnd/>
              <a:tailEnd/>
            </a:ln>
          </p:spPr>
        </p:pic>
        <p:pic>
          <p:nvPicPr>
            <p:cNvPr id="11283" name="Obraz 486" descr="http://www.dla-dzieci.com.pl/pliki/kolorowanka/malowanki/kolorowanki_na_Boze_Narodzenie-choinka3.jpg"/>
            <p:cNvPicPr>
              <a:picLocks noChangeAspect="1"/>
            </p:cNvPicPr>
            <p:nvPr/>
          </p:nvPicPr>
          <p:blipFill>
            <a:blip r:embed="rId3" cstate="print"/>
            <a:srcRect/>
            <a:stretch>
              <a:fillRect/>
            </a:stretch>
          </p:blipFill>
          <p:spPr bwMode="auto">
            <a:xfrm>
              <a:off x="6122" y="6122"/>
              <a:ext cx="3658" cy="5009"/>
            </a:xfrm>
            <a:prstGeom prst="rect">
              <a:avLst/>
            </a:prstGeom>
            <a:solidFill>
              <a:srgbClr val="FFFFFF"/>
            </a:solidFill>
            <a:ln w="9525">
              <a:noFill/>
              <a:miter lim="800000"/>
              <a:headEnd/>
              <a:tailEnd/>
            </a:ln>
          </p:spPr>
        </p:pic>
        <p:pic>
          <p:nvPicPr>
            <p:cNvPr id="11284" name="Obraz 487" descr="http://www.dla-dzieci.com.pl/pliki/kolorowanka/malowanki/kolorowanki_na_Boze_Narodzenie-choinka3.jpg"/>
            <p:cNvPicPr>
              <a:picLocks noChangeAspect="1"/>
            </p:cNvPicPr>
            <p:nvPr/>
          </p:nvPicPr>
          <p:blipFill>
            <a:blip r:embed="rId3" cstate="print"/>
            <a:srcRect/>
            <a:stretch>
              <a:fillRect/>
            </a:stretch>
          </p:blipFill>
          <p:spPr bwMode="auto">
            <a:xfrm>
              <a:off x="7633" y="7633"/>
              <a:ext cx="3657" cy="5009"/>
            </a:xfrm>
            <a:prstGeom prst="rect">
              <a:avLst/>
            </a:prstGeom>
            <a:solidFill>
              <a:srgbClr val="FFFFFF"/>
            </a:solidFill>
            <a:ln w="9525">
              <a:noFill/>
              <a:miter lim="800000"/>
              <a:headEnd/>
              <a:tailEnd/>
            </a:ln>
          </p:spPr>
        </p:pic>
        <p:pic>
          <p:nvPicPr>
            <p:cNvPr id="11285" name="Obraz 488" descr="http://www.dla-dzieci.com.pl/pliki/kolorowanka/malowanki/kolorowanki_na_Boze_Narodzenie-choinka3.jpg"/>
            <p:cNvPicPr>
              <a:picLocks noChangeAspect="1"/>
            </p:cNvPicPr>
            <p:nvPr/>
          </p:nvPicPr>
          <p:blipFill>
            <a:blip r:embed="rId3" cstate="print"/>
            <a:srcRect/>
            <a:stretch>
              <a:fillRect/>
            </a:stretch>
          </p:blipFill>
          <p:spPr bwMode="auto">
            <a:xfrm>
              <a:off x="9144" y="9144"/>
              <a:ext cx="3657" cy="5009"/>
            </a:xfrm>
            <a:prstGeom prst="rect">
              <a:avLst/>
            </a:prstGeom>
            <a:solidFill>
              <a:srgbClr val="FFFFFF"/>
            </a:solidFill>
            <a:ln w="9525">
              <a:noFill/>
              <a:miter lim="800000"/>
              <a:headEnd/>
              <a:tailEnd/>
            </a:ln>
          </p:spPr>
        </p:pic>
        <p:pic>
          <p:nvPicPr>
            <p:cNvPr id="11286" name="Obraz 489" descr="http://www.dla-dzieci.com.pl/pliki/kolorowanka/malowanki/kolorowanki_na_Boze_Narodzenie-choinka3.jpg"/>
            <p:cNvPicPr>
              <a:picLocks noChangeAspect="1"/>
            </p:cNvPicPr>
            <p:nvPr/>
          </p:nvPicPr>
          <p:blipFill>
            <a:blip r:embed="rId3" cstate="print"/>
            <a:srcRect/>
            <a:stretch>
              <a:fillRect/>
            </a:stretch>
          </p:blipFill>
          <p:spPr bwMode="auto">
            <a:xfrm>
              <a:off x="10654" y="10654"/>
              <a:ext cx="3658" cy="5010"/>
            </a:xfrm>
            <a:prstGeom prst="rect">
              <a:avLst/>
            </a:prstGeom>
            <a:solidFill>
              <a:srgbClr val="FFFFFF"/>
            </a:solidFill>
            <a:ln w="9525">
              <a:noFill/>
              <a:miter lim="800000"/>
              <a:headEnd/>
              <a:tailEnd/>
            </a:ln>
          </p:spPr>
        </p:pic>
      </p:grpSp>
      <p:grpSp>
        <p:nvGrpSpPr>
          <p:cNvPr id="11270" name="Grupa 481"/>
          <p:cNvGrpSpPr>
            <a:grpSpLocks/>
          </p:cNvGrpSpPr>
          <p:nvPr/>
        </p:nvGrpSpPr>
        <p:grpSpPr bwMode="auto">
          <a:xfrm>
            <a:off x="1619250" y="2060575"/>
            <a:ext cx="3167063" cy="3673475"/>
            <a:chOff x="0" y="0"/>
            <a:chExt cx="14312" cy="15664"/>
          </a:xfrm>
        </p:grpSpPr>
        <p:pic>
          <p:nvPicPr>
            <p:cNvPr id="11271" name="Obraz 482" descr="http://www.dla-dzieci.com.pl/pliki/kolorowanka/malowanki/kolorowanki_na_Boze_Narodzenie-choinka3.jpg"/>
            <p:cNvPicPr>
              <a:picLocks noChangeAspect="1"/>
            </p:cNvPicPr>
            <p:nvPr/>
          </p:nvPicPr>
          <p:blipFill>
            <a:blip r:embed="rId3" cstate="print"/>
            <a:srcRect/>
            <a:stretch>
              <a:fillRect/>
            </a:stretch>
          </p:blipFill>
          <p:spPr bwMode="auto">
            <a:xfrm>
              <a:off x="0" y="0"/>
              <a:ext cx="3657" cy="5009"/>
            </a:xfrm>
            <a:prstGeom prst="rect">
              <a:avLst/>
            </a:prstGeom>
            <a:solidFill>
              <a:srgbClr val="FFFFFF"/>
            </a:solidFill>
            <a:ln w="9525">
              <a:noFill/>
              <a:miter lim="800000"/>
              <a:headEnd/>
              <a:tailEnd/>
            </a:ln>
          </p:spPr>
        </p:pic>
        <p:pic>
          <p:nvPicPr>
            <p:cNvPr id="11272" name="Obraz 483" descr="http://www.dla-dzieci.com.pl/pliki/kolorowanka/malowanki/kolorowanki_na_Boze_Narodzenie-choinka3.jpg"/>
            <p:cNvPicPr>
              <a:picLocks noChangeAspect="1"/>
            </p:cNvPicPr>
            <p:nvPr/>
          </p:nvPicPr>
          <p:blipFill>
            <a:blip r:embed="rId3" cstate="print"/>
            <a:srcRect/>
            <a:stretch>
              <a:fillRect/>
            </a:stretch>
          </p:blipFill>
          <p:spPr bwMode="auto">
            <a:xfrm>
              <a:off x="1510" y="1510"/>
              <a:ext cx="3658" cy="5010"/>
            </a:xfrm>
            <a:prstGeom prst="rect">
              <a:avLst/>
            </a:prstGeom>
            <a:solidFill>
              <a:srgbClr val="FFFFFF"/>
            </a:solidFill>
            <a:ln w="9525">
              <a:noFill/>
              <a:miter lim="800000"/>
              <a:headEnd/>
              <a:tailEnd/>
            </a:ln>
          </p:spPr>
        </p:pic>
        <p:pic>
          <p:nvPicPr>
            <p:cNvPr id="11273" name="Obraz 484" descr="http://www.dla-dzieci.com.pl/pliki/kolorowanka/malowanki/kolorowanki_na_Boze_Narodzenie-choinka3.jpg"/>
            <p:cNvPicPr>
              <a:picLocks noChangeAspect="1"/>
            </p:cNvPicPr>
            <p:nvPr/>
          </p:nvPicPr>
          <p:blipFill>
            <a:blip r:embed="rId3" cstate="print"/>
            <a:srcRect/>
            <a:stretch>
              <a:fillRect/>
            </a:stretch>
          </p:blipFill>
          <p:spPr bwMode="auto">
            <a:xfrm>
              <a:off x="3021" y="3021"/>
              <a:ext cx="3658" cy="5009"/>
            </a:xfrm>
            <a:prstGeom prst="rect">
              <a:avLst/>
            </a:prstGeom>
            <a:solidFill>
              <a:srgbClr val="FFFFFF"/>
            </a:solidFill>
            <a:ln w="9525">
              <a:noFill/>
              <a:miter lim="800000"/>
              <a:headEnd/>
              <a:tailEnd/>
            </a:ln>
          </p:spPr>
        </p:pic>
        <p:pic>
          <p:nvPicPr>
            <p:cNvPr id="11274" name="Obraz 485" descr="http://www.dla-dzieci.com.pl/pliki/kolorowanka/malowanki/kolorowanki_na_Boze_Narodzenie-choinka3.jpg"/>
            <p:cNvPicPr>
              <a:picLocks noChangeAspect="1"/>
            </p:cNvPicPr>
            <p:nvPr/>
          </p:nvPicPr>
          <p:blipFill>
            <a:blip r:embed="rId3" cstate="print"/>
            <a:srcRect/>
            <a:stretch>
              <a:fillRect/>
            </a:stretch>
          </p:blipFill>
          <p:spPr bwMode="auto">
            <a:xfrm>
              <a:off x="4611" y="4532"/>
              <a:ext cx="3658" cy="5009"/>
            </a:xfrm>
            <a:prstGeom prst="rect">
              <a:avLst/>
            </a:prstGeom>
            <a:solidFill>
              <a:srgbClr val="FFFFFF"/>
            </a:solidFill>
            <a:ln w="9525">
              <a:noFill/>
              <a:miter lim="800000"/>
              <a:headEnd/>
              <a:tailEnd/>
            </a:ln>
          </p:spPr>
        </p:pic>
        <p:pic>
          <p:nvPicPr>
            <p:cNvPr id="11275" name="Obraz 486" descr="http://www.dla-dzieci.com.pl/pliki/kolorowanka/malowanki/kolorowanki_na_Boze_Narodzenie-choinka3.jpg"/>
            <p:cNvPicPr>
              <a:picLocks noChangeAspect="1"/>
            </p:cNvPicPr>
            <p:nvPr/>
          </p:nvPicPr>
          <p:blipFill>
            <a:blip r:embed="rId3" cstate="print"/>
            <a:srcRect/>
            <a:stretch>
              <a:fillRect/>
            </a:stretch>
          </p:blipFill>
          <p:spPr bwMode="auto">
            <a:xfrm>
              <a:off x="6122" y="6122"/>
              <a:ext cx="3658" cy="5009"/>
            </a:xfrm>
            <a:prstGeom prst="rect">
              <a:avLst/>
            </a:prstGeom>
            <a:solidFill>
              <a:srgbClr val="FFFFFF"/>
            </a:solidFill>
            <a:ln w="9525">
              <a:noFill/>
              <a:miter lim="800000"/>
              <a:headEnd/>
              <a:tailEnd/>
            </a:ln>
          </p:spPr>
        </p:pic>
        <p:pic>
          <p:nvPicPr>
            <p:cNvPr id="11276" name="Obraz 487" descr="http://www.dla-dzieci.com.pl/pliki/kolorowanka/malowanki/kolorowanki_na_Boze_Narodzenie-choinka3.jpg"/>
            <p:cNvPicPr>
              <a:picLocks noChangeAspect="1"/>
            </p:cNvPicPr>
            <p:nvPr/>
          </p:nvPicPr>
          <p:blipFill>
            <a:blip r:embed="rId3" cstate="print"/>
            <a:srcRect/>
            <a:stretch>
              <a:fillRect/>
            </a:stretch>
          </p:blipFill>
          <p:spPr bwMode="auto">
            <a:xfrm>
              <a:off x="7633" y="7633"/>
              <a:ext cx="3657" cy="5009"/>
            </a:xfrm>
            <a:prstGeom prst="rect">
              <a:avLst/>
            </a:prstGeom>
            <a:solidFill>
              <a:srgbClr val="FFFFFF"/>
            </a:solidFill>
            <a:ln w="9525">
              <a:noFill/>
              <a:miter lim="800000"/>
              <a:headEnd/>
              <a:tailEnd/>
            </a:ln>
          </p:spPr>
        </p:pic>
        <p:pic>
          <p:nvPicPr>
            <p:cNvPr id="11277" name="Obraz 488" descr="http://www.dla-dzieci.com.pl/pliki/kolorowanka/malowanki/kolorowanki_na_Boze_Narodzenie-choinka3.jpg"/>
            <p:cNvPicPr>
              <a:picLocks noChangeAspect="1"/>
            </p:cNvPicPr>
            <p:nvPr/>
          </p:nvPicPr>
          <p:blipFill>
            <a:blip r:embed="rId3" cstate="print"/>
            <a:srcRect/>
            <a:stretch>
              <a:fillRect/>
            </a:stretch>
          </p:blipFill>
          <p:spPr bwMode="auto">
            <a:xfrm>
              <a:off x="9144" y="9144"/>
              <a:ext cx="3657" cy="5009"/>
            </a:xfrm>
            <a:prstGeom prst="rect">
              <a:avLst/>
            </a:prstGeom>
            <a:solidFill>
              <a:srgbClr val="FFFFFF"/>
            </a:solidFill>
            <a:ln w="9525">
              <a:noFill/>
              <a:miter lim="800000"/>
              <a:headEnd/>
              <a:tailEnd/>
            </a:ln>
          </p:spPr>
        </p:pic>
        <p:pic>
          <p:nvPicPr>
            <p:cNvPr id="11278" name="Obraz 489" descr="http://www.dla-dzieci.com.pl/pliki/kolorowanka/malowanki/kolorowanki_na_Boze_Narodzenie-choinka3.jpg"/>
            <p:cNvPicPr>
              <a:picLocks noChangeAspect="1"/>
            </p:cNvPicPr>
            <p:nvPr/>
          </p:nvPicPr>
          <p:blipFill>
            <a:blip r:embed="rId3" cstate="print"/>
            <a:srcRect/>
            <a:stretch>
              <a:fillRect/>
            </a:stretch>
          </p:blipFill>
          <p:spPr bwMode="auto">
            <a:xfrm>
              <a:off x="10654" y="10654"/>
              <a:ext cx="3658" cy="5010"/>
            </a:xfrm>
            <a:prstGeom prst="rect">
              <a:avLst/>
            </a:prstGeom>
            <a:solidFill>
              <a:srgbClr val="FFFFFF"/>
            </a:solidFill>
            <a:ln w="9525">
              <a:noFill/>
              <a:miter lim="800000"/>
              <a:headEnd/>
              <a:tailEnd/>
            </a:ln>
          </p:spPr>
        </p:pic>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2290" name="Rectangle 2"/>
          <p:cNvSpPr>
            <a:spLocks noGrp="1" noRot="1" noChangeArrowheads="1"/>
          </p:cNvSpPr>
          <p:nvPr>
            <p:ph type="title"/>
          </p:nvPr>
        </p:nvSpPr>
        <p:spPr/>
        <p:txBody>
          <a:bodyPr/>
          <a:lstStyle/>
          <a:p>
            <a:pPr eaLnBrk="1" hangingPunct="1"/>
            <a:r>
              <a:rPr lang="pl-PL" b="1" smtClean="0">
                <a:solidFill>
                  <a:srgbClr val="002060"/>
                </a:solidFill>
                <a:effectLst/>
                <a:latin typeface="Calibri" pitchFamily="34" charset="0"/>
              </a:rPr>
              <a:t>Ile jest razem drzewek?</a:t>
            </a:r>
          </a:p>
        </p:txBody>
      </p:sp>
      <p:sp>
        <p:nvSpPr>
          <p:cNvPr id="28675" name="Rectangle 3"/>
          <p:cNvSpPr>
            <a:spLocks noGrp="1" noRot="1" noChangeArrowheads="1"/>
          </p:cNvSpPr>
          <p:nvPr>
            <p:ph type="body" sz="half" idx="1"/>
          </p:nvPr>
        </p:nvSpPr>
        <p:spPr/>
        <p:txBody>
          <a:bodyPr/>
          <a:lstStyle/>
          <a:p>
            <a:pPr eaLnBrk="1" hangingPunct="1">
              <a:buFont typeface="Wingdings" pitchFamily="2" charset="2"/>
              <a:buNone/>
              <a:defRPr/>
            </a:pPr>
            <a:endParaRPr lang="pl-PL" smtClean="0"/>
          </a:p>
        </p:txBody>
      </p:sp>
      <p:sp>
        <p:nvSpPr>
          <p:cNvPr id="28676" name="Rectangle 4"/>
          <p:cNvSpPr>
            <a:spLocks noGrp="1" noRot="1" noChangeArrowheads="1"/>
          </p:cNvSpPr>
          <p:nvPr>
            <p:ph type="body" sz="half" idx="2"/>
          </p:nvPr>
        </p:nvSpPr>
        <p:spPr/>
        <p:txBody>
          <a:bodyPr/>
          <a:lstStyle/>
          <a:p>
            <a:pPr eaLnBrk="1" hangingPunct="1">
              <a:buFont typeface="Wingdings" pitchFamily="2" charset="2"/>
              <a:buNone/>
              <a:defRPr/>
            </a:pPr>
            <a:endParaRPr lang="pl-PL" smtClean="0"/>
          </a:p>
          <a:p>
            <a:pPr eaLnBrk="1" hangingPunct="1">
              <a:buFont typeface="Wingdings" pitchFamily="2" charset="2"/>
              <a:buNone/>
              <a:defRPr/>
            </a:pPr>
            <a:endParaRPr lang="pl-PL" smtClean="0"/>
          </a:p>
          <a:p>
            <a:pPr eaLnBrk="1" hangingPunct="1">
              <a:buFont typeface="Wingdings" pitchFamily="2" charset="2"/>
              <a:buNone/>
              <a:defRPr/>
            </a:pPr>
            <a:r>
              <a:rPr lang="pl-PL" sz="3600" smtClean="0"/>
              <a:t>8 + 8 = 16</a:t>
            </a:r>
          </a:p>
        </p:txBody>
      </p:sp>
      <p:grpSp>
        <p:nvGrpSpPr>
          <p:cNvPr id="12293" name="Grupa 481"/>
          <p:cNvGrpSpPr>
            <a:grpSpLocks/>
          </p:cNvGrpSpPr>
          <p:nvPr/>
        </p:nvGrpSpPr>
        <p:grpSpPr bwMode="auto">
          <a:xfrm>
            <a:off x="323850" y="2781300"/>
            <a:ext cx="3167063" cy="3673475"/>
            <a:chOff x="0" y="0"/>
            <a:chExt cx="14312" cy="15664"/>
          </a:xfrm>
        </p:grpSpPr>
        <p:pic>
          <p:nvPicPr>
            <p:cNvPr id="12303" name="Obraz 482" descr="http://www.dla-dzieci.com.pl/pliki/kolorowanka/malowanki/kolorowanki_na_Boze_Narodzenie-choinka3.jpg"/>
            <p:cNvPicPr>
              <a:picLocks noChangeAspect="1"/>
            </p:cNvPicPr>
            <p:nvPr/>
          </p:nvPicPr>
          <p:blipFill>
            <a:blip r:embed="rId3" cstate="print"/>
            <a:srcRect/>
            <a:stretch>
              <a:fillRect/>
            </a:stretch>
          </p:blipFill>
          <p:spPr bwMode="auto">
            <a:xfrm>
              <a:off x="0" y="0"/>
              <a:ext cx="3657" cy="5009"/>
            </a:xfrm>
            <a:prstGeom prst="rect">
              <a:avLst/>
            </a:prstGeom>
            <a:solidFill>
              <a:srgbClr val="FFFFFF"/>
            </a:solidFill>
            <a:ln w="9525">
              <a:noFill/>
              <a:miter lim="800000"/>
              <a:headEnd/>
              <a:tailEnd/>
            </a:ln>
          </p:spPr>
        </p:pic>
        <p:pic>
          <p:nvPicPr>
            <p:cNvPr id="12304" name="Obraz 483" descr="http://www.dla-dzieci.com.pl/pliki/kolorowanka/malowanki/kolorowanki_na_Boze_Narodzenie-choinka3.jpg"/>
            <p:cNvPicPr>
              <a:picLocks noChangeAspect="1"/>
            </p:cNvPicPr>
            <p:nvPr/>
          </p:nvPicPr>
          <p:blipFill>
            <a:blip r:embed="rId3" cstate="print"/>
            <a:srcRect/>
            <a:stretch>
              <a:fillRect/>
            </a:stretch>
          </p:blipFill>
          <p:spPr bwMode="auto">
            <a:xfrm>
              <a:off x="1510" y="1510"/>
              <a:ext cx="3658" cy="5010"/>
            </a:xfrm>
            <a:prstGeom prst="rect">
              <a:avLst/>
            </a:prstGeom>
            <a:solidFill>
              <a:srgbClr val="FFFFFF"/>
            </a:solidFill>
            <a:ln w="9525">
              <a:noFill/>
              <a:miter lim="800000"/>
              <a:headEnd/>
              <a:tailEnd/>
            </a:ln>
          </p:spPr>
        </p:pic>
        <p:pic>
          <p:nvPicPr>
            <p:cNvPr id="12305" name="Obraz 484" descr="http://www.dla-dzieci.com.pl/pliki/kolorowanka/malowanki/kolorowanki_na_Boze_Narodzenie-choinka3.jpg"/>
            <p:cNvPicPr>
              <a:picLocks noChangeAspect="1"/>
            </p:cNvPicPr>
            <p:nvPr/>
          </p:nvPicPr>
          <p:blipFill>
            <a:blip r:embed="rId3" cstate="print"/>
            <a:srcRect/>
            <a:stretch>
              <a:fillRect/>
            </a:stretch>
          </p:blipFill>
          <p:spPr bwMode="auto">
            <a:xfrm>
              <a:off x="3021" y="3021"/>
              <a:ext cx="3658" cy="5009"/>
            </a:xfrm>
            <a:prstGeom prst="rect">
              <a:avLst/>
            </a:prstGeom>
            <a:solidFill>
              <a:srgbClr val="FFFFFF"/>
            </a:solidFill>
            <a:ln w="9525">
              <a:noFill/>
              <a:miter lim="800000"/>
              <a:headEnd/>
              <a:tailEnd/>
            </a:ln>
          </p:spPr>
        </p:pic>
        <p:pic>
          <p:nvPicPr>
            <p:cNvPr id="12306" name="Obraz 485" descr="http://www.dla-dzieci.com.pl/pliki/kolorowanka/malowanki/kolorowanki_na_Boze_Narodzenie-choinka3.jpg"/>
            <p:cNvPicPr>
              <a:picLocks noChangeAspect="1"/>
            </p:cNvPicPr>
            <p:nvPr/>
          </p:nvPicPr>
          <p:blipFill>
            <a:blip r:embed="rId3" cstate="print"/>
            <a:srcRect/>
            <a:stretch>
              <a:fillRect/>
            </a:stretch>
          </p:blipFill>
          <p:spPr bwMode="auto">
            <a:xfrm>
              <a:off x="4611" y="4532"/>
              <a:ext cx="3658" cy="5009"/>
            </a:xfrm>
            <a:prstGeom prst="rect">
              <a:avLst/>
            </a:prstGeom>
            <a:solidFill>
              <a:srgbClr val="FFFFFF"/>
            </a:solidFill>
            <a:ln w="9525">
              <a:noFill/>
              <a:miter lim="800000"/>
              <a:headEnd/>
              <a:tailEnd/>
            </a:ln>
          </p:spPr>
        </p:pic>
        <p:pic>
          <p:nvPicPr>
            <p:cNvPr id="12307" name="Obraz 486" descr="http://www.dla-dzieci.com.pl/pliki/kolorowanka/malowanki/kolorowanki_na_Boze_Narodzenie-choinka3.jpg"/>
            <p:cNvPicPr>
              <a:picLocks noChangeAspect="1"/>
            </p:cNvPicPr>
            <p:nvPr/>
          </p:nvPicPr>
          <p:blipFill>
            <a:blip r:embed="rId3" cstate="print"/>
            <a:srcRect/>
            <a:stretch>
              <a:fillRect/>
            </a:stretch>
          </p:blipFill>
          <p:spPr bwMode="auto">
            <a:xfrm>
              <a:off x="6122" y="6122"/>
              <a:ext cx="3658" cy="5009"/>
            </a:xfrm>
            <a:prstGeom prst="rect">
              <a:avLst/>
            </a:prstGeom>
            <a:solidFill>
              <a:srgbClr val="FFFFFF"/>
            </a:solidFill>
            <a:ln w="9525">
              <a:noFill/>
              <a:miter lim="800000"/>
              <a:headEnd/>
              <a:tailEnd/>
            </a:ln>
          </p:spPr>
        </p:pic>
        <p:pic>
          <p:nvPicPr>
            <p:cNvPr id="12308" name="Obraz 487" descr="http://www.dla-dzieci.com.pl/pliki/kolorowanka/malowanki/kolorowanki_na_Boze_Narodzenie-choinka3.jpg"/>
            <p:cNvPicPr>
              <a:picLocks noChangeAspect="1"/>
            </p:cNvPicPr>
            <p:nvPr/>
          </p:nvPicPr>
          <p:blipFill>
            <a:blip r:embed="rId3" cstate="print"/>
            <a:srcRect/>
            <a:stretch>
              <a:fillRect/>
            </a:stretch>
          </p:blipFill>
          <p:spPr bwMode="auto">
            <a:xfrm>
              <a:off x="7633" y="7633"/>
              <a:ext cx="3657" cy="5009"/>
            </a:xfrm>
            <a:prstGeom prst="rect">
              <a:avLst/>
            </a:prstGeom>
            <a:solidFill>
              <a:srgbClr val="FFFFFF"/>
            </a:solidFill>
            <a:ln w="9525">
              <a:noFill/>
              <a:miter lim="800000"/>
              <a:headEnd/>
              <a:tailEnd/>
            </a:ln>
          </p:spPr>
        </p:pic>
        <p:pic>
          <p:nvPicPr>
            <p:cNvPr id="12309" name="Obraz 488" descr="http://www.dla-dzieci.com.pl/pliki/kolorowanka/malowanki/kolorowanki_na_Boze_Narodzenie-choinka3.jpg"/>
            <p:cNvPicPr>
              <a:picLocks noChangeAspect="1"/>
            </p:cNvPicPr>
            <p:nvPr/>
          </p:nvPicPr>
          <p:blipFill>
            <a:blip r:embed="rId3" cstate="print"/>
            <a:srcRect/>
            <a:stretch>
              <a:fillRect/>
            </a:stretch>
          </p:blipFill>
          <p:spPr bwMode="auto">
            <a:xfrm>
              <a:off x="9144" y="9144"/>
              <a:ext cx="3657" cy="5009"/>
            </a:xfrm>
            <a:prstGeom prst="rect">
              <a:avLst/>
            </a:prstGeom>
            <a:solidFill>
              <a:srgbClr val="FFFFFF"/>
            </a:solidFill>
            <a:ln w="9525">
              <a:noFill/>
              <a:miter lim="800000"/>
              <a:headEnd/>
              <a:tailEnd/>
            </a:ln>
          </p:spPr>
        </p:pic>
        <p:pic>
          <p:nvPicPr>
            <p:cNvPr id="12310" name="Obraz 489" descr="http://www.dla-dzieci.com.pl/pliki/kolorowanka/malowanki/kolorowanki_na_Boze_Narodzenie-choinka3.jpg"/>
            <p:cNvPicPr>
              <a:picLocks noChangeAspect="1"/>
            </p:cNvPicPr>
            <p:nvPr/>
          </p:nvPicPr>
          <p:blipFill>
            <a:blip r:embed="rId3" cstate="print"/>
            <a:srcRect/>
            <a:stretch>
              <a:fillRect/>
            </a:stretch>
          </p:blipFill>
          <p:spPr bwMode="auto">
            <a:xfrm>
              <a:off x="10654" y="10654"/>
              <a:ext cx="3658" cy="5010"/>
            </a:xfrm>
            <a:prstGeom prst="rect">
              <a:avLst/>
            </a:prstGeom>
            <a:solidFill>
              <a:srgbClr val="FFFFFF"/>
            </a:solidFill>
            <a:ln w="9525">
              <a:noFill/>
              <a:miter lim="800000"/>
              <a:headEnd/>
              <a:tailEnd/>
            </a:ln>
          </p:spPr>
        </p:pic>
      </p:grpSp>
      <p:grpSp>
        <p:nvGrpSpPr>
          <p:cNvPr id="12294" name="Grupa 481"/>
          <p:cNvGrpSpPr>
            <a:grpSpLocks/>
          </p:cNvGrpSpPr>
          <p:nvPr/>
        </p:nvGrpSpPr>
        <p:grpSpPr bwMode="auto">
          <a:xfrm>
            <a:off x="1619250" y="2060575"/>
            <a:ext cx="3167063" cy="3673475"/>
            <a:chOff x="0" y="0"/>
            <a:chExt cx="14312" cy="15664"/>
          </a:xfrm>
        </p:grpSpPr>
        <p:pic>
          <p:nvPicPr>
            <p:cNvPr id="12295" name="Obraz 482" descr="http://www.dla-dzieci.com.pl/pliki/kolorowanka/malowanki/kolorowanki_na_Boze_Narodzenie-choinka3.jpg"/>
            <p:cNvPicPr>
              <a:picLocks noChangeAspect="1"/>
            </p:cNvPicPr>
            <p:nvPr/>
          </p:nvPicPr>
          <p:blipFill>
            <a:blip r:embed="rId3" cstate="print"/>
            <a:srcRect/>
            <a:stretch>
              <a:fillRect/>
            </a:stretch>
          </p:blipFill>
          <p:spPr bwMode="auto">
            <a:xfrm>
              <a:off x="0" y="0"/>
              <a:ext cx="3657" cy="5009"/>
            </a:xfrm>
            <a:prstGeom prst="rect">
              <a:avLst/>
            </a:prstGeom>
            <a:solidFill>
              <a:srgbClr val="FFFFFF"/>
            </a:solidFill>
            <a:ln w="9525">
              <a:noFill/>
              <a:miter lim="800000"/>
              <a:headEnd/>
              <a:tailEnd/>
            </a:ln>
          </p:spPr>
        </p:pic>
        <p:pic>
          <p:nvPicPr>
            <p:cNvPr id="12296" name="Obraz 483" descr="http://www.dla-dzieci.com.pl/pliki/kolorowanka/malowanki/kolorowanki_na_Boze_Narodzenie-choinka3.jpg"/>
            <p:cNvPicPr>
              <a:picLocks noChangeAspect="1"/>
            </p:cNvPicPr>
            <p:nvPr/>
          </p:nvPicPr>
          <p:blipFill>
            <a:blip r:embed="rId3" cstate="print"/>
            <a:srcRect/>
            <a:stretch>
              <a:fillRect/>
            </a:stretch>
          </p:blipFill>
          <p:spPr bwMode="auto">
            <a:xfrm>
              <a:off x="1510" y="1510"/>
              <a:ext cx="3658" cy="5010"/>
            </a:xfrm>
            <a:prstGeom prst="rect">
              <a:avLst/>
            </a:prstGeom>
            <a:solidFill>
              <a:srgbClr val="FFFFFF"/>
            </a:solidFill>
            <a:ln w="9525">
              <a:noFill/>
              <a:miter lim="800000"/>
              <a:headEnd/>
              <a:tailEnd/>
            </a:ln>
          </p:spPr>
        </p:pic>
        <p:pic>
          <p:nvPicPr>
            <p:cNvPr id="12297" name="Obraz 484" descr="http://www.dla-dzieci.com.pl/pliki/kolorowanka/malowanki/kolorowanki_na_Boze_Narodzenie-choinka3.jpg"/>
            <p:cNvPicPr>
              <a:picLocks noChangeAspect="1"/>
            </p:cNvPicPr>
            <p:nvPr/>
          </p:nvPicPr>
          <p:blipFill>
            <a:blip r:embed="rId3" cstate="print"/>
            <a:srcRect/>
            <a:stretch>
              <a:fillRect/>
            </a:stretch>
          </p:blipFill>
          <p:spPr bwMode="auto">
            <a:xfrm>
              <a:off x="3021" y="3021"/>
              <a:ext cx="3658" cy="5009"/>
            </a:xfrm>
            <a:prstGeom prst="rect">
              <a:avLst/>
            </a:prstGeom>
            <a:solidFill>
              <a:srgbClr val="FFFFFF"/>
            </a:solidFill>
            <a:ln w="9525">
              <a:noFill/>
              <a:miter lim="800000"/>
              <a:headEnd/>
              <a:tailEnd/>
            </a:ln>
          </p:spPr>
        </p:pic>
        <p:pic>
          <p:nvPicPr>
            <p:cNvPr id="12298" name="Obraz 485" descr="http://www.dla-dzieci.com.pl/pliki/kolorowanka/malowanki/kolorowanki_na_Boze_Narodzenie-choinka3.jpg"/>
            <p:cNvPicPr>
              <a:picLocks noChangeAspect="1"/>
            </p:cNvPicPr>
            <p:nvPr/>
          </p:nvPicPr>
          <p:blipFill>
            <a:blip r:embed="rId3" cstate="print"/>
            <a:srcRect/>
            <a:stretch>
              <a:fillRect/>
            </a:stretch>
          </p:blipFill>
          <p:spPr bwMode="auto">
            <a:xfrm>
              <a:off x="4611" y="4532"/>
              <a:ext cx="3658" cy="5009"/>
            </a:xfrm>
            <a:prstGeom prst="rect">
              <a:avLst/>
            </a:prstGeom>
            <a:solidFill>
              <a:srgbClr val="FFFFFF"/>
            </a:solidFill>
            <a:ln w="9525">
              <a:noFill/>
              <a:miter lim="800000"/>
              <a:headEnd/>
              <a:tailEnd/>
            </a:ln>
          </p:spPr>
        </p:pic>
        <p:pic>
          <p:nvPicPr>
            <p:cNvPr id="12299" name="Obraz 486" descr="http://www.dla-dzieci.com.pl/pliki/kolorowanka/malowanki/kolorowanki_na_Boze_Narodzenie-choinka3.jpg"/>
            <p:cNvPicPr>
              <a:picLocks noChangeAspect="1"/>
            </p:cNvPicPr>
            <p:nvPr/>
          </p:nvPicPr>
          <p:blipFill>
            <a:blip r:embed="rId3" cstate="print"/>
            <a:srcRect/>
            <a:stretch>
              <a:fillRect/>
            </a:stretch>
          </p:blipFill>
          <p:spPr bwMode="auto">
            <a:xfrm>
              <a:off x="6122" y="6122"/>
              <a:ext cx="3658" cy="5009"/>
            </a:xfrm>
            <a:prstGeom prst="rect">
              <a:avLst/>
            </a:prstGeom>
            <a:solidFill>
              <a:srgbClr val="FFFFFF"/>
            </a:solidFill>
            <a:ln w="9525">
              <a:noFill/>
              <a:miter lim="800000"/>
              <a:headEnd/>
              <a:tailEnd/>
            </a:ln>
          </p:spPr>
        </p:pic>
        <p:pic>
          <p:nvPicPr>
            <p:cNvPr id="12300" name="Obraz 487" descr="http://www.dla-dzieci.com.pl/pliki/kolorowanka/malowanki/kolorowanki_na_Boze_Narodzenie-choinka3.jpg"/>
            <p:cNvPicPr>
              <a:picLocks noChangeAspect="1"/>
            </p:cNvPicPr>
            <p:nvPr/>
          </p:nvPicPr>
          <p:blipFill>
            <a:blip r:embed="rId3" cstate="print"/>
            <a:srcRect/>
            <a:stretch>
              <a:fillRect/>
            </a:stretch>
          </p:blipFill>
          <p:spPr bwMode="auto">
            <a:xfrm>
              <a:off x="7633" y="7633"/>
              <a:ext cx="3657" cy="5009"/>
            </a:xfrm>
            <a:prstGeom prst="rect">
              <a:avLst/>
            </a:prstGeom>
            <a:solidFill>
              <a:srgbClr val="FFFFFF"/>
            </a:solidFill>
            <a:ln w="9525">
              <a:noFill/>
              <a:miter lim="800000"/>
              <a:headEnd/>
              <a:tailEnd/>
            </a:ln>
          </p:spPr>
        </p:pic>
        <p:pic>
          <p:nvPicPr>
            <p:cNvPr id="12301" name="Obraz 488" descr="http://www.dla-dzieci.com.pl/pliki/kolorowanka/malowanki/kolorowanki_na_Boze_Narodzenie-choinka3.jpg"/>
            <p:cNvPicPr>
              <a:picLocks noChangeAspect="1"/>
            </p:cNvPicPr>
            <p:nvPr/>
          </p:nvPicPr>
          <p:blipFill>
            <a:blip r:embed="rId3" cstate="print"/>
            <a:srcRect/>
            <a:stretch>
              <a:fillRect/>
            </a:stretch>
          </p:blipFill>
          <p:spPr bwMode="auto">
            <a:xfrm>
              <a:off x="9144" y="9144"/>
              <a:ext cx="3657" cy="5009"/>
            </a:xfrm>
            <a:prstGeom prst="rect">
              <a:avLst/>
            </a:prstGeom>
            <a:solidFill>
              <a:srgbClr val="FFFFFF"/>
            </a:solidFill>
            <a:ln w="9525">
              <a:noFill/>
              <a:miter lim="800000"/>
              <a:headEnd/>
              <a:tailEnd/>
            </a:ln>
          </p:spPr>
        </p:pic>
        <p:pic>
          <p:nvPicPr>
            <p:cNvPr id="12302" name="Obraz 489" descr="http://www.dla-dzieci.com.pl/pliki/kolorowanka/malowanki/kolorowanki_na_Boze_Narodzenie-choinka3.jpg"/>
            <p:cNvPicPr>
              <a:picLocks noChangeAspect="1"/>
            </p:cNvPicPr>
            <p:nvPr/>
          </p:nvPicPr>
          <p:blipFill>
            <a:blip r:embed="rId3" cstate="print"/>
            <a:srcRect/>
            <a:stretch>
              <a:fillRect/>
            </a:stretch>
          </p:blipFill>
          <p:spPr bwMode="auto">
            <a:xfrm>
              <a:off x="10654" y="10654"/>
              <a:ext cx="3658" cy="5010"/>
            </a:xfrm>
            <a:prstGeom prst="rect">
              <a:avLst/>
            </a:prstGeom>
            <a:solidFill>
              <a:srgbClr val="FFFFFF"/>
            </a:solidFill>
            <a:ln w="9525">
              <a:noFill/>
              <a:miter lim="800000"/>
              <a:headEnd/>
              <a:tailEnd/>
            </a:ln>
          </p:spPr>
        </p:pic>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3314" name="Rectangle 2"/>
          <p:cNvSpPr>
            <a:spLocks noGrp="1" noRot="1" noChangeArrowheads="1"/>
          </p:cNvSpPr>
          <p:nvPr>
            <p:ph type="title"/>
          </p:nvPr>
        </p:nvSpPr>
        <p:spPr/>
        <p:txBody>
          <a:bodyPr/>
          <a:lstStyle/>
          <a:p>
            <a:pPr eaLnBrk="1" hangingPunct="1"/>
            <a:r>
              <a:rPr lang="pl-PL" sz="4000" b="1" smtClean="0">
                <a:solidFill>
                  <a:srgbClr val="002060"/>
                </a:solidFill>
                <a:effectLst/>
                <a:latin typeface="Calibri" pitchFamily="34" charset="0"/>
              </a:rPr>
              <a:t>Ile drzewek brakuje, </a:t>
            </a:r>
            <a:br>
              <a:rPr lang="pl-PL" sz="4000" b="1" smtClean="0">
                <a:solidFill>
                  <a:srgbClr val="002060"/>
                </a:solidFill>
                <a:effectLst/>
                <a:latin typeface="Calibri" pitchFamily="34" charset="0"/>
              </a:rPr>
            </a:br>
            <a:r>
              <a:rPr lang="pl-PL" sz="4000" b="1" smtClean="0">
                <a:solidFill>
                  <a:srgbClr val="002060"/>
                </a:solidFill>
                <a:effectLst/>
                <a:latin typeface="Calibri" pitchFamily="34" charset="0"/>
              </a:rPr>
              <a:t>by razem było ich 20? </a:t>
            </a:r>
          </a:p>
        </p:txBody>
      </p:sp>
      <p:sp>
        <p:nvSpPr>
          <p:cNvPr id="29699" name="Rectangle 3"/>
          <p:cNvSpPr>
            <a:spLocks noGrp="1" noRot="1" noChangeArrowheads="1"/>
          </p:cNvSpPr>
          <p:nvPr>
            <p:ph type="body" idx="1"/>
          </p:nvPr>
        </p:nvSpPr>
        <p:spPr>
          <a:xfrm>
            <a:off x="495300" y="2101850"/>
            <a:ext cx="8540750" cy="4422775"/>
          </a:xfrm>
        </p:spPr>
        <p:txBody>
          <a:bodyPr/>
          <a:lstStyle/>
          <a:p>
            <a:pPr eaLnBrk="1" hangingPunct="1">
              <a:buFont typeface="Wingdings" pitchFamily="2" charset="2"/>
              <a:buNone/>
              <a:defRPr/>
            </a:pPr>
            <a:r>
              <a:rPr lang="pl-PL" sz="4400" dirty="0" smtClean="0"/>
              <a:t>Razem ma być 20</a:t>
            </a:r>
          </a:p>
          <a:p>
            <a:pPr eaLnBrk="1" hangingPunct="1">
              <a:buFont typeface="Wingdings" pitchFamily="2" charset="2"/>
              <a:buNone/>
              <a:defRPr/>
            </a:pPr>
            <a:r>
              <a:rPr lang="pl-PL" sz="4400" dirty="0" smtClean="0"/>
              <a:t>                 Jest 16</a:t>
            </a:r>
          </a:p>
          <a:p>
            <a:pPr eaLnBrk="1" hangingPunct="1">
              <a:buFont typeface="Wingdings" pitchFamily="2" charset="2"/>
              <a:buNone/>
              <a:defRPr/>
            </a:pPr>
            <a:r>
              <a:rPr lang="pl-PL" sz="4400" dirty="0" smtClean="0"/>
              <a:t>Brakuje</a:t>
            </a:r>
            <a:r>
              <a:rPr lang="pl-PL" dirty="0" smtClean="0"/>
              <a:t> </a:t>
            </a:r>
            <a:r>
              <a:rPr lang="pl-PL" sz="4400" dirty="0" smtClean="0"/>
              <a:t>jeszcze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4338" name="Rectangle 2"/>
          <p:cNvSpPr>
            <a:spLocks noGrp="1" noRot="1" noChangeArrowheads="1"/>
          </p:cNvSpPr>
          <p:nvPr>
            <p:ph type="title"/>
          </p:nvPr>
        </p:nvSpPr>
        <p:spPr/>
        <p:txBody>
          <a:bodyPr/>
          <a:lstStyle/>
          <a:p>
            <a:pPr eaLnBrk="1" hangingPunct="1"/>
            <a:r>
              <a:rPr lang="pl-PL" sz="4000" b="1" smtClean="0">
                <a:solidFill>
                  <a:srgbClr val="002060"/>
                </a:solidFill>
                <a:effectLst/>
                <a:latin typeface="Calibri" pitchFamily="34" charset="0"/>
              </a:rPr>
              <a:t>Ile drzewek brakuje, </a:t>
            </a:r>
            <a:br>
              <a:rPr lang="pl-PL" sz="4000" b="1" smtClean="0">
                <a:solidFill>
                  <a:srgbClr val="002060"/>
                </a:solidFill>
                <a:effectLst/>
                <a:latin typeface="Calibri" pitchFamily="34" charset="0"/>
              </a:rPr>
            </a:br>
            <a:r>
              <a:rPr lang="pl-PL" sz="4000" b="1" smtClean="0">
                <a:solidFill>
                  <a:srgbClr val="002060"/>
                </a:solidFill>
                <a:effectLst/>
                <a:latin typeface="Calibri" pitchFamily="34" charset="0"/>
              </a:rPr>
              <a:t>by razem było ich 20? </a:t>
            </a:r>
          </a:p>
        </p:txBody>
      </p:sp>
      <p:sp>
        <p:nvSpPr>
          <p:cNvPr id="30723" name="Rectangle 3"/>
          <p:cNvSpPr>
            <a:spLocks noGrp="1" noRot="1" noChangeArrowheads="1"/>
          </p:cNvSpPr>
          <p:nvPr>
            <p:ph type="body" idx="1"/>
          </p:nvPr>
        </p:nvSpPr>
        <p:spPr>
          <a:xfrm>
            <a:off x="568325" y="2030413"/>
            <a:ext cx="8540750" cy="4422775"/>
          </a:xfrm>
        </p:spPr>
        <p:txBody>
          <a:bodyPr/>
          <a:lstStyle/>
          <a:p>
            <a:pPr eaLnBrk="1" hangingPunct="1">
              <a:buFont typeface="Wingdings" pitchFamily="2" charset="2"/>
              <a:buNone/>
              <a:defRPr/>
            </a:pPr>
            <a:r>
              <a:rPr lang="pl-PL" sz="4400" dirty="0" smtClean="0"/>
              <a:t>Razem ma być 20</a:t>
            </a:r>
          </a:p>
          <a:p>
            <a:pPr eaLnBrk="1" hangingPunct="1">
              <a:buFont typeface="Wingdings" pitchFamily="2" charset="2"/>
              <a:buNone/>
              <a:defRPr/>
            </a:pPr>
            <a:r>
              <a:rPr lang="pl-PL" sz="4400" dirty="0" smtClean="0"/>
              <a:t>                 Jest 16</a:t>
            </a:r>
          </a:p>
          <a:p>
            <a:pPr eaLnBrk="1" hangingPunct="1">
              <a:buFont typeface="Wingdings" pitchFamily="2" charset="2"/>
              <a:buNone/>
              <a:defRPr/>
            </a:pPr>
            <a:r>
              <a:rPr lang="pl-PL" sz="4400" dirty="0" smtClean="0"/>
              <a:t>Brakuje</a:t>
            </a:r>
            <a:r>
              <a:rPr lang="pl-PL" dirty="0" smtClean="0"/>
              <a:t> </a:t>
            </a:r>
            <a:r>
              <a:rPr lang="pl-PL" sz="4400" dirty="0" smtClean="0"/>
              <a:t>jeszcze 20 – 16 =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5362" name="Rectangle 2"/>
          <p:cNvSpPr>
            <a:spLocks noGrp="1" noRot="1" noChangeArrowheads="1"/>
          </p:cNvSpPr>
          <p:nvPr>
            <p:ph type="title"/>
          </p:nvPr>
        </p:nvSpPr>
        <p:spPr/>
        <p:txBody>
          <a:bodyPr/>
          <a:lstStyle/>
          <a:p>
            <a:pPr eaLnBrk="1" hangingPunct="1"/>
            <a:r>
              <a:rPr lang="pl-PL" sz="4000" b="1" smtClean="0">
                <a:solidFill>
                  <a:srgbClr val="002060"/>
                </a:solidFill>
                <a:effectLst/>
                <a:latin typeface="Calibri" pitchFamily="34" charset="0"/>
              </a:rPr>
              <a:t>Ile drzewek brakuje, </a:t>
            </a:r>
            <a:br>
              <a:rPr lang="pl-PL" sz="4000" b="1" smtClean="0">
                <a:solidFill>
                  <a:srgbClr val="002060"/>
                </a:solidFill>
                <a:effectLst/>
                <a:latin typeface="Calibri" pitchFamily="34" charset="0"/>
              </a:rPr>
            </a:br>
            <a:r>
              <a:rPr lang="pl-PL" sz="4000" b="1" smtClean="0">
                <a:solidFill>
                  <a:srgbClr val="002060"/>
                </a:solidFill>
                <a:effectLst/>
                <a:latin typeface="Calibri" pitchFamily="34" charset="0"/>
              </a:rPr>
              <a:t>by razem było ich 20? </a:t>
            </a:r>
          </a:p>
        </p:txBody>
      </p:sp>
      <p:sp>
        <p:nvSpPr>
          <p:cNvPr id="31747" name="Rectangle 3"/>
          <p:cNvSpPr>
            <a:spLocks noGrp="1" noRot="1" noChangeArrowheads="1"/>
          </p:cNvSpPr>
          <p:nvPr>
            <p:ph type="body" idx="1"/>
          </p:nvPr>
        </p:nvSpPr>
        <p:spPr>
          <a:xfrm>
            <a:off x="568325" y="1989138"/>
            <a:ext cx="8540750" cy="4422775"/>
          </a:xfrm>
        </p:spPr>
        <p:txBody>
          <a:bodyPr/>
          <a:lstStyle/>
          <a:p>
            <a:pPr eaLnBrk="1" hangingPunct="1">
              <a:buFont typeface="Wingdings" pitchFamily="2" charset="2"/>
              <a:buNone/>
              <a:defRPr/>
            </a:pPr>
            <a:r>
              <a:rPr lang="pl-PL" sz="4400" dirty="0" smtClean="0"/>
              <a:t>Razem ma być 20</a:t>
            </a:r>
          </a:p>
          <a:p>
            <a:pPr eaLnBrk="1" hangingPunct="1">
              <a:buFont typeface="Wingdings" pitchFamily="2" charset="2"/>
              <a:buNone/>
              <a:defRPr/>
            </a:pPr>
            <a:r>
              <a:rPr lang="pl-PL" sz="4400" dirty="0" smtClean="0"/>
              <a:t>                 Jest 16</a:t>
            </a:r>
          </a:p>
          <a:p>
            <a:pPr eaLnBrk="1" hangingPunct="1">
              <a:buFont typeface="Wingdings" pitchFamily="2" charset="2"/>
              <a:buNone/>
              <a:defRPr/>
            </a:pPr>
            <a:r>
              <a:rPr lang="pl-PL" sz="4400" dirty="0" smtClean="0"/>
              <a:t>Brakuje</a:t>
            </a:r>
            <a:r>
              <a:rPr lang="pl-PL" dirty="0" smtClean="0"/>
              <a:t> </a:t>
            </a:r>
            <a:r>
              <a:rPr lang="pl-PL" sz="4400" dirty="0" smtClean="0"/>
              <a:t>jeszcze 20 – 16 = </a:t>
            </a:r>
            <a:r>
              <a:rPr lang="pl-PL" sz="4400" b="1" dirty="0" smtClean="0"/>
              <a:t>4</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16386" name="Obraz 490"/>
          <p:cNvPicPr>
            <a:picLocks noChangeAspect="1" noChangeArrowheads="1"/>
          </p:cNvPicPr>
          <p:nvPr/>
        </p:nvPicPr>
        <p:blipFill>
          <a:blip r:embed="rId3" cstate="print"/>
          <a:srcRect/>
          <a:stretch>
            <a:fillRect/>
          </a:stretch>
        </p:blipFill>
        <p:spPr bwMode="auto">
          <a:xfrm>
            <a:off x="395288" y="0"/>
            <a:ext cx="4287837" cy="5472113"/>
          </a:xfrm>
          <a:prstGeom prst="rect">
            <a:avLst/>
          </a:prstGeom>
          <a:noFill/>
          <a:ln w="9525">
            <a:noFill/>
            <a:miter lim="800000"/>
            <a:headEnd/>
            <a:tailEnd/>
          </a:ln>
        </p:spPr>
      </p:pic>
      <p:sp>
        <p:nvSpPr>
          <p:cNvPr id="41993" name="Rectangle 9"/>
          <p:cNvSpPr>
            <a:spLocks noGrp="1" noRot="1" noChangeArrowheads="1"/>
          </p:cNvSpPr>
          <p:nvPr>
            <p:ph type="body" sz="half" idx="2"/>
          </p:nvPr>
        </p:nvSpPr>
        <p:spPr>
          <a:xfrm>
            <a:off x="4648200" y="476250"/>
            <a:ext cx="4194175" cy="5622925"/>
          </a:xfrm>
        </p:spPr>
        <p:txBody>
          <a:bodyPr/>
          <a:lstStyle/>
          <a:p>
            <a:pPr eaLnBrk="1" hangingPunct="1">
              <a:lnSpc>
                <a:spcPct val="90000"/>
              </a:lnSpc>
              <a:defRPr/>
            </a:pPr>
            <a:endParaRPr lang="pl-PL" sz="4000" smtClean="0"/>
          </a:p>
          <a:p>
            <a:pPr eaLnBrk="1" hangingPunct="1">
              <a:lnSpc>
                <a:spcPct val="90000"/>
              </a:lnSpc>
              <a:defRPr/>
            </a:pPr>
            <a:endParaRPr lang="pl-PL" sz="4000" smtClean="0"/>
          </a:p>
          <a:p>
            <a:pPr eaLnBrk="1" hangingPunct="1">
              <a:lnSpc>
                <a:spcPct val="90000"/>
              </a:lnSpc>
              <a:defRPr/>
            </a:pPr>
            <a:r>
              <a:rPr lang="pl-PL" sz="4000" smtClean="0"/>
              <a:t>Bombki </a:t>
            </a:r>
          </a:p>
          <a:p>
            <a:pPr eaLnBrk="1" hangingPunct="1">
              <a:lnSpc>
                <a:spcPct val="90000"/>
              </a:lnSpc>
              <a:buFont typeface="Wingdings" pitchFamily="2" charset="2"/>
              <a:buNone/>
              <a:defRPr/>
            </a:pPr>
            <a:r>
              <a:rPr lang="pl-PL" sz="4000" smtClean="0"/>
              <a:t>               = 12</a:t>
            </a:r>
          </a:p>
          <a:p>
            <a:pPr eaLnBrk="1" hangingPunct="1">
              <a:lnSpc>
                <a:spcPct val="90000"/>
              </a:lnSpc>
              <a:defRPr/>
            </a:pPr>
            <a:r>
              <a:rPr lang="pl-PL" sz="4000" smtClean="0"/>
              <a:t>Gwiazdki </a:t>
            </a:r>
          </a:p>
          <a:p>
            <a:pPr eaLnBrk="1" hangingPunct="1">
              <a:lnSpc>
                <a:spcPct val="90000"/>
              </a:lnSpc>
              <a:buFont typeface="Wingdings" pitchFamily="2" charset="2"/>
              <a:buNone/>
              <a:defRPr/>
            </a:pPr>
            <a:r>
              <a:rPr lang="pl-PL" sz="4000" smtClean="0"/>
              <a:t>               = 1</a:t>
            </a:r>
          </a:p>
          <a:p>
            <a:pPr eaLnBrk="1" hangingPunct="1">
              <a:lnSpc>
                <a:spcPct val="90000"/>
              </a:lnSpc>
              <a:defRPr/>
            </a:pPr>
            <a:r>
              <a:rPr lang="pl-PL" sz="4000" smtClean="0"/>
              <a:t>Prezenty </a:t>
            </a:r>
          </a:p>
          <a:p>
            <a:pPr eaLnBrk="1" hangingPunct="1">
              <a:lnSpc>
                <a:spcPct val="90000"/>
              </a:lnSpc>
              <a:buFont typeface="Wingdings" pitchFamily="2" charset="2"/>
              <a:buNone/>
              <a:defRPr/>
            </a:pPr>
            <a:r>
              <a:rPr lang="pl-PL" sz="4000" smtClean="0"/>
              <a:t>               = 3</a:t>
            </a:r>
          </a:p>
          <a:p>
            <a:pPr eaLnBrk="1" hangingPunct="1">
              <a:lnSpc>
                <a:spcPct val="90000"/>
              </a:lnSpc>
              <a:buFont typeface="Wingdings" pitchFamily="2" charset="2"/>
              <a:buNone/>
              <a:defRPr/>
            </a:pPr>
            <a:endParaRPr lang="pl-PL" sz="4000" smtClean="0"/>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41993">
                                            <p:txEl>
                                              <p:pRg st="2" end="2"/>
                                            </p:txEl>
                                          </p:spTgt>
                                        </p:tgtEl>
                                        <p:attrNameLst>
                                          <p:attrName>style.visibility</p:attrName>
                                        </p:attrNameLst>
                                      </p:cBhvr>
                                      <p:to>
                                        <p:strVal val="visible"/>
                                      </p:to>
                                    </p:set>
                                    <p:animEffect transition="in" filter="fade">
                                      <p:cBhvr>
                                        <p:cTn id="7" dur="1000"/>
                                        <p:tgtEl>
                                          <p:spTgt spid="41993">
                                            <p:txEl>
                                              <p:pRg st="2" end="2"/>
                                            </p:txEl>
                                          </p:spTgt>
                                        </p:tgtEl>
                                      </p:cBhvr>
                                    </p:animEffect>
                                    <p:anim calcmode="lin" valueType="num">
                                      <p:cBhvr>
                                        <p:cTn id="8" dur="1000" fill="hold"/>
                                        <p:tgtEl>
                                          <p:spTgt spid="41993">
                                            <p:txEl>
                                              <p:pRg st="2" end="2"/>
                                            </p:txEl>
                                          </p:spTgt>
                                        </p:tgtEl>
                                        <p:attrNameLst>
                                          <p:attrName>ppt_x</p:attrName>
                                        </p:attrNameLst>
                                      </p:cBhvr>
                                      <p:tavLst>
                                        <p:tav tm="0">
                                          <p:val>
                                            <p:strVal val="#ppt_x"/>
                                          </p:val>
                                        </p:tav>
                                        <p:tav tm="100000">
                                          <p:val>
                                            <p:strVal val="#ppt_x"/>
                                          </p:val>
                                        </p:tav>
                                      </p:tavLst>
                                    </p:anim>
                                    <p:anim calcmode="lin" valueType="num">
                                      <p:cBhvr>
                                        <p:cTn id="9" dur="898" decel="100000" fill="hold"/>
                                        <p:tgtEl>
                                          <p:spTgt spid="41993">
                                            <p:txEl>
                                              <p:pRg st="2" end="2"/>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898"/>
                                          </p:stCondLst>
                                        </p:cTn>
                                        <p:tgtEl>
                                          <p:spTgt spid="41993">
                                            <p:txEl>
                                              <p:pRg st="2" end="2"/>
                                            </p:txEl>
                                          </p:spTgt>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41993">
                                            <p:txEl>
                                              <p:pRg st="3" end="3"/>
                                            </p:txEl>
                                          </p:spTgt>
                                        </p:tgtEl>
                                        <p:attrNameLst>
                                          <p:attrName>style.visibility</p:attrName>
                                        </p:attrNameLst>
                                      </p:cBhvr>
                                      <p:to>
                                        <p:strVal val="visible"/>
                                      </p:to>
                                    </p:set>
                                    <p:animEffect transition="in" filter="fade">
                                      <p:cBhvr>
                                        <p:cTn id="15" dur="1000"/>
                                        <p:tgtEl>
                                          <p:spTgt spid="41993">
                                            <p:txEl>
                                              <p:pRg st="3" end="3"/>
                                            </p:txEl>
                                          </p:spTgt>
                                        </p:tgtEl>
                                      </p:cBhvr>
                                    </p:animEffect>
                                    <p:anim calcmode="lin" valueType="num">
                                      <p:cBhvr>
                                        <p:cTn id="16" dur="1000" fill="hold"/>
                                        <p:tgtEl>
                                          <p:spTgt spid="41993">
                                            <p:txEl>
                                              <p:pRg st="3" end="3"/>
                                            </p:txEl>
                                          </p:spTgt>
                                        </p:tgtEl>
                                        <p:attrNameLst>
                                          <p:attrName>ppt_x</p:attrName>
                                        </p:attrNameLst>
                                      </p:cBhvr>
                                      <p:tavLst>
                                        <p:tav tm="0">
                                          <p:val>
                                            <p:strVal val="#ppt_x"/>
                                          </p:val>
                                        </p:tav>
                                        <p:tav tm="100000">
                                          <p:val>
                                            <p:strVal val="#ppt_x"/>
                                          </p:val>
                                        </p:tav>
                                      </p:tavLst>
                                    </p:anim>
                                    <p:anim calcmode="lin" valueType="num">
                                      <p:cBhvr>
                                        <p:cTn id="17" dur="898" decel="100000" fill="hold"/>
                                        <p:tgtEl>
                                          <p:spTgt spid="41993">
                                            <p:txEl>
                                              <p:pRg st="3" end="3"/>
                                            </p:txEl>
                                          </p:spTgt>
                                        </p:tgtEl>
                                        <p:attrNameLst>
                                          <p:attrName>ppt_y</p:attrName>
                                        </p:attrNameLst>
                                      </p:cBhvr>
                                      <p:tavLst>
                                        <p:tav tm="0">
                                          <p:val>
                                            <p:strVal val="#ppt_y+1"/>
                                          </p:val>
                                        </p:tav>
                                        <p:tav tm="100000">
                                          <p:val>
                                            <p:strVal val="#ppt_y-.03"/>
                                          </p:val>
                                        </p:tav>
                                      </p:tavLst>
                                    </p:anim>
                                    <p:anim calcmode="lin" valueType="num">
                                      <p:cBhvr>
                                        <p:cTn id="18" dur="100" accel="100000" fill="hold">
                                          <p:stCondLst>
                                            <p:cond delay="898"/>
                                          </p:stCondLst>
                                        </p:cTn>
                                        <p:tgtEl>
                                          <p:spTgt spid="41993">
                                            <p:txEl>
                                              <p:pRg st="3" end="3"/>
                                            </p:txEl>
                                          </p:spTgt>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7" presetClass="entr" presetSubtype="0" fill="hold" grpId="0" nodeType="clickEffect">
                                  <p:stCondLst>
                                    <p:cond delay="0"/>
                                  </p:stCondLst>
                                  <p:childTnLst>
                                    <p:set>
                                      <p:cBhvr>
                                        <p:cTn id="22" dur="1" fill="hold">
                                          <p:stCondLst>
                                            <p:cond delay="0"/>
                                          </p:stCondLst>
                                        </p:cTn>
                                        <p:tgtEl>
                                          <p:spTgt spid="41993">
                                            <p:txEl>
                                              <p:pRg st="4" end="4"/>
                                            </p:txEl>
                                          </p:spTgt>
                                        </p:tgtEl>
                                        <p:attrNameLst>
                                          <p:attrName>style.visibility</p:attrName>
                                        </p:attrNameLst>
                                      </p:cBhvr>
                                      <p:to>
                                        <p:strVal val="visible"/>
                                      </p:to>
                                    </p:set>
                                    <p:animEffect transition="in" filter="fade">
                                      <p:cBhvr>
                                        <p:cTn id="23" dur="1000"/>
                                        <p:tgtEl>
                                          <p:spTgt spid="41993">
                                            <p:txEl>
                                              <p:pRg st="4" end="4"/>
                                            </p:txEl>
                                          </p:spTgt>
                                        </p:tgtEl>
                                      </p:cBhvr>
                                    </p:animEffect>
                                    <p:anim calcmode="lin" valueType="num">
                                      <p:cBhvr>
                                        <p:cTn id="24" dur="1000" fill="hold"/>
                                        <p:tgtEl>
                                          <p:spTgt spid="41993">
                                            <p:txEl>
                                              <p:pRg st="4" end="4"/>
                                            </p:txEl>
                                          </p:spTgt>
                                        </p:tgtEl>
                                        <p:attrNameLst>
                                          <p:attrName>ppt_x</p:attrName>
                                        </p:attrNameLst>
                                      </p:cBhvr>
                                      <p:tavLst>
                                        <p:tav tm="0">
                                          <p:val>
                                            <p:strVal val="#ppt_x"/>
                                          </p:val>
                                        </p:tav>
                                        <p:tav tm="100000">
                                          <p:val>
                                            <p:strVal val="#ppt_x"/>
                                          </p:val>
                                        </p:tav>
                                      </p:tavLst>
                                    </p:anim>
                                    <p:anim calcmode="lin" valueType="num">
                                      <p:cBhvr>
                                        <p:cTn id="25" dur="898" decel="100000" fill="hold"/>
                                        <p:tgtEl>
                                          <p:spTgt spid="41993">
                                            <p:txEl>
                                              <p:pRg st="4" end="4"/>
                                            </p:txEl>
                                          </p:spTgt>
                                        </p:tgtEl>
                                        <p:attrNameLst>
                                          <p:attrName>ppt_y</p:attrName>
                                        </p:attrNameLst>
                                      </p:cBhvr>
                                      <p:tavLst>
                                        <p:tav tm="0">
                                          <p:val>
                                            <p:strVal val="#ppt_y+1"/>
                                          </p:val>
                                        </p:tav>
                                        <p:tav tm="100000">
                                          <p:val>
                                            <p:strVal val="#ppt_y-.03"/>
                                          </p:val>
                                        </p:tav>
                                      </p:tavLst>
                                    </p:anim>
                                    <p:anim calcmode="lin" valueType="num">
                                      <p:cBhvr>
                                        <p:cTn id="26" dur="100" accel="100000" fill="hold">
                                          <p:stCondLst>
                                            <p:cond delay="898"/>
                                          </p:stCondLst>
                                        </p:cTn>
                                        <p:tgtEl>
                                          <p:spTgt spid="41993">
                                            <p:txEl>
                                              <p:pRg st="4" end="4"/>
                                            </p:txEl>
                                          </p:spTgt>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7" presetClass="entr" presetSubtype="0" fill="hold" grpId="0" nodeType="clickEffect">
                                  <p:stCondLst>
                                    <p:cond delay="0"/>
                                  </p:stCondLst>
                                  <p:childTnLst>
                                    <p:set>
                                      <p:cBhvr>
                                        <p:cTn id="30" dur="1" fill="hold">
                                          <p:stCondLst>
                                            <p:cond delay="0"/>
                                          </p:stCondLst>
                                        </p:cTn>
                                        <p:tgtEl>
                                          <p:spTgt spid="41993">
                                            <p:txEl>
                                              <p:pRg st="5" end="5"/>
                                            </p:txEl>
                                          </p:spTgt>
                                        </p:tgtEl>
                                        <p:attrNameLst>
                                          <p:attrName>style.visibility</p:attrName>
                                        </p:attrNameLst>
                                      </p:cBhvr>
                                      <p:to>
                                        <p:strVal val="visible"/>
                                      </p:to>
                                    </p:set>
                                    <p:animEffect transition="in" filter="fade">
                                      <p:cBhvr>
                                        <p:cTn id="31" dur="1000"/>
                                        <p:tgtEl>
                                          <p:spTgt spid="41993">
                                            <p:txEl>
                                              <p:pRg st="5" end="5"/>
                                            </p:txEl>
                                          </p:spTgt>
                                        </p:tgtEl>
                                      </p:cBhvr>
                                    </p:animEffect>
                                    <p:anim calcmode="lin" valueType="num">
                                      <p:cBhvr>
                                        <p:cTn id="32" dur="1000" fill="hold"/>
                                        <p:tgtEl>
                                          <p:spTgt spid="41993">
                                            <p:txEl>
                                              <p:pRg st="5" end="5"/>
                                            </p:txEl>
                                          </p:spTgt>
                                        </p:tgtEl>
                                        <p:attrNameLst>
                                          <p:attrName>ppt_x</p:attrName>
                                        </p:attrNameLst>
                                      </p:cBhvr>
                                      <p:tavLst>
                                        <p:tav tm="0">
                                          <p:val>
                                            <p:strVal val="#ppt_x"/>
                                          </p:val>
                                        </p:tav>
                                        <p:tav tm="100000">
                                          <p:val>
                                            <p:strVal val="#ppt_x"/>
                                          </p:val>
                                        </p:tav>
                                      </p:tavLst>
                                    </p:anim>
                                    <p:anim calcmode="lin" valueType="num">
                                      <p:cBhvr>
                                        <p:cTn id="33" dur="898" decel="100000" fill="hold"/>
                                        <p:tgtEl>
                                          <p:spTgt spid="41993">
                                            <p:txEl>
                                              <p:pRg st="5" end="5"/>
                                            </p:txEl>
                                          </p:spTgt>
                                        </p:tgtEl>
                                        <p:attrNameLst>
                                          <p:attrName>ppt_y</p:attrName>
                                        </p:attrNameLst>
                                      </p:cBhvr>
                                      <p:tavLst>
                                        <p:tav tm="0">
                                          <p:val>
                                            <p:strVal val="#ppt_y+1"/>
                                          </p:val>
                                        </p:tav>
                                        <p:tav tm="100000">
                                          <p:val>
                                            <p:strVal val="#ppt_y-.03"/>
                                          </p:val>
                                        </p:tav>
                                      </p:tavLst>
                                    </p:anim>
                                    <p:anim calcmode="lin" valueType="num">
                                      <p:cBhvr>
                                        <p:cTn id="34" dur="100" accel="100000" fill="hold">
                                          <p:stCondLst>
                                            <p:cond delay="898"/>
                                          </p:stCondLst>
                                        </p:cTn>
                                        <p:tgtEl>
                                          <p:spTgt spid="41993">
                                            <p:txEl>
                                              <p:pRg st="5" end="5"/>
                                            </p:txEl>
                                          </p:spTgt>
                                        </p:tgtEl>
                                        <p:attrNameLst>
                                          <p:attrName>ppt_y</p:attrName>
                                        </p:attrNameLst>
                                      </p:cBhvr>
                                      <p:tavLst>
                                        <p:tav tm="0">
                                          <p:val>
                                            <p:strVal val="#ppt_y-.03"/>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7" presetClass="entr" presetSubtype="0" fill="hold" grpId="0" nodeType="clickEffect">
                                  <p:stCondLst>
                                    <p:cond delay="0"/>
                                  </p:stCondLst>
                                  <p:childTnLst>
                                    <p:set>
                                      <p:cBhvr>
                                        <p:cTn id="38" dur="1" fill="hold">
                                          <p:stCondLst>
                                            <p:cond delay="0"/>
                                          </p:stCondLst>
                                        </p:cTn>
                                        <p:tgtEl>
                                          <p:spTgt spid="41993">
                                            <p:txEl>
                                              <p:pRg st="6" end="6"/>
                                            </p:txEl>
                                          </p:spTgt>
                                        </p:tgtEl>
                                        <p:attrNameLst>
                                          <p:attrName>style.visibility</p:attrName>
                                        </p:attrNameLst>
                                      </p:cBhvr>
                                      <p:to>
                                        <p:strVal val="visible"/>
                                      </p:to>
                                    </p:set>
                                    <p:animEffect transition="in" filter="fade">
                                      <p:cBhvr>
                                        <p:cTn id="39" dur="1000"/>
                                        <p:tgtEl>
                                          <p:spTgt spid="41993">
                                            <p:txEl>
                                              <p:pRg st="6" end="6"/>
                                            </p:txEl>
                                          </p:spTgt>
                                        </p:tgtEl>
                                      </p:cBhvr>
                                    </p:animEffect>
                                    <p:anim calcmode="lin" valueType="num">
                                      <p:cBhvr>
                                        <p:cTn id="40" dur="1000" fill="hold"/>
                                        <p:tgtEl>
                                          <p:spTgt spid="41993">
                                            <p:txEl>
                                              <p:pRg st="6" end="6"/>
                                            </p:txEl>
                                          </p:spTgt>
                                        </p:tgtEl>
                                        <p:attrNameLst>
                                          <p:attrName>ppt_x</p:attrName>
                                        </p:attrNameLst>
                                      </p:cBhvr>
                                      <p:tavLst>
                                        <p:tav tm="0">
                                          <p:val>
                                            <p:strVal val="#ppt_x"/>
                                          </p:val>
                                        </p:tav>
                                        <p:tav tm="100000">
                                          <p:val>
                                            <p:strVal val="#ppt_x"/>
                                          </p:val>
                                        </p:tav>
                                      </p:tavLst>
                                    </p:anim>
                                    <p:anim calcmode="lin" valueType="num">
                                      <p:cBhvr>
                                        <p:cTn id="41" dur="898" decel="100000" fill="hold"/>
                                        <p:tgtEl>
                                          <p:spTgt spid="41993">
                                            <p:txEl>
                                              <p:pRg st="6" end="6"/>
                                            </p:txEl>
                                          </p:spTgt>
                                        </p:tgtEl>
                                        <p:attrNameLst>
                                          <p:attrName>ppt_y</p:attrName>
                                        </p:attrNameLst>
                                      </p:cBhvr>
                                      <p:tavLst>
                                        <p:tav tm="0">
                                          <p:val>
                                            <p:strVal val="#ppt_y+1"/>
                                          </p:val>
                                        </p:tav>
                                        <p:tav tm="100000">
                                          <p:val>
                                            <p:strVal val="#ppt_y-.03"/>
                                          </p:val>
                                        </p:tav>
                                      </p:tavLst>
                                    </p:anim>
                                    <p:anim calcmode="lin" valueType="num">
                                      <p:cBhvr>
                                        <p:cTn id="42" dur="100" accel="100000" fill="hold">
                                          <p:stCondLst>
                                            <p:cond delay="898"/>
                                          </p:stCondLst>
                                        </p:cTn>
                                        <p:tgtEl>
                                          <p:spTgt spid="41993">
                                            <p:txEl>
                                              <p:pRg st="6" end="6"/>
                                            </p:txEl>
                                          </p:spTgt>
                                        </p:tgtEl>
                                        <p:attrNameLst>
                                          <p:attrName>ppt_y</p:attrName>
                                        </p:attrNameLst>
                                      </p:cBhvr>
                                      <p:tavLst>
                                        <p:tav tm="0">
                                          <p:val>
                                            <p:strVal val="#ppt_y-.03"/>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37" presetClass="entr" presetSubtype="0" fill="hold" grpId="0" nodeType="clickEffect">
                                  <p:stCondLst>
                                    <p:cond delay="0"/>
                                  </p:stCondLst>
                                  <p:childTnLst>
                                    <p:set>
                                      <p:cBhvr>
                                        <p:cTn id="46" dur="1" fill="hold">
                                          <p:stCondLst>
                                            <p:cond delay="0"/>
                                          </p:stCondLst>
                                        </p:cTn>
                                        <p:tgtEl>
                                          <p:spTgt spid="41993">
                                            <p:txEl>
                                              <p:pRg st="7" end="7"/>
                                            </p:txEl>
                                          </p:spTgt>
                                        </p:tgtEl>
                                        <p:attrNameLst>
                                          <p:attrName>style.visibility</p:attrName>
                                        </p:attrNameLst>
                                      </p:cBhvr>
                                      <p:to>
                                        <p:strVal val="visible"/>
                                      </p:to>
                                    </p:set>
                                    <p:animEffect transition="in" filter="fade">
                                      <p:cBhvr>
                                        <p:cTn id="47" dur="1000"/>
                                        <p:tgtEl>
                                          <p:spTgt spid="41993">
                                            <p:txEl>
                                              <p:pRg st="7" end="7"/>
                                            </p:txEl>
                                          </p:spTgt>
                                        </p:tgtEl>
                                      </p:cBhvr>
                                    </p:animEffect>
                                    <p:anim calcmode="lin" valueType="num">
                                      <p:cBhvr>
                                        <p:cTn id="48" dur="1000" fill="hold"/>
                                        <p:tgtEl>
                                          <p:spTgt spid="41993">
                                            <p:txEl>
                                              <p:pRg st="7" end="7"/>
                                            </p:txEl>
                                          </p:spTgt>
                                        </p:tgtEl>
                                        <p:attrNameLst>
                                          <p:attrName>ppt_x</p:attrName>
                                        </p:attrNameLst>
                                      </p:cBhvr>
                                      <p:tavLst>
                                        <p:tav tm="0">
                                          <p:val>
                                            <p:strVal val="#ppt_x"/>
                                          </p:val>
                                        </p:tav>
                                        <p:tav tm="100000">
                                          <p:val>
                                            <p:strVal val="#ppt_x"/>
                                          </p:val>
                                        </p:tav>
                                      </p:tavLst>
                                    </p:anim>
                                    <p:anim calcmode="lin" valueType="num">
                                      <p:cBhvr>
                                        <p:cTn id="49" dur="898" decel="100000" fill="hold"/>
                                        <p:tgtEl>
                                          <p:spTgt spid="41993">
                                            <p:txEl>
                                              <p:pRg st="7" end="7"/>
                                            </p:txEl>
                                          </p:spTgt>
                                        </p:tgtEl>
                                        <p:attrNameLst>
                                          <p:attrName>ppt_y</p:attrName>
                                        </p:attrNameLst>
                                      </p:cBhvr>
                                      <p:tavLst>
                                        <p:tav tm="0">
                                          <p:val>
                                            <p:strVal val="#ppt_y+1"/>
                                          </p:val>
                                        </p:tav>
                                        <p:tav tm="100000">
                                          <p:val>
                                            <p:strVal val="#ppt_y-.03"/>
                                          </p:val>
                                        </p:tav>
                                      </p:tavLst>
                                    </p:anim>
                                    <p:anim calcmode="lin" valueType="num">
                                      <p:cBhvr>
                                        <p:cTn id="50" dur="100" accel="100000" fill="hold">
                                          <p:stCondLst>
                                            <p:cond delay="898"/>
                                          </p:stCondLst>
                                        </p:cTn>
                                        <p:tgtEl>
                                          <p:spTgt spid="41993">
                                            <p:txEl>
                                              <p:pRg st="7" end="7"/>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9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7410" name="Rectangle 2"/>
          <p:cNvSpPr>
            <a:spLocks noGrp="1" noRot="1" noChangeArrowheads="1"/>
          </p:cNvSpPr>
          <p:nvPr>
            <p:ph type="title"/>
          </p:nvPr>
        </p:nvSpPr>
        <p:spPr/>
        <p:txBody>
          <a:bodyPr/>
          <a:lstStyle/>
          <a:p>
            <a:pPr eaLnBrk="1" hangingPunct="1"/>
            <a:r>
              <a:rPr lang="pl-PL" sz="4000" b="1" smtClean="0">
                <a:solidFill>
                  <a:srgbClr val="002060"/>
                </a:solidFill>
                <a:effectLst/>
                <a:latin typeface="Calibri" pitchFamily="34" charset="0"/>
              </a:rPr>
              <a:t>Ułóż choinkę z lukrowanych ciasteczek</a:t>
            </a:r>
          </a:p>
        </p:txBody>
      </p:sp>
      <p:sp>
        <p:nvSpPr>
          <p:cNvPr id="17411" name="Rectangle 6"/>
          <p:cNvSpPr>
            <a:spLocks noChangeArrowheads="1"/>
          </p:cNvSpPr>
          <p:nvPr/>
        </p:nvSpPr>
        <p:spPr bwMode="auto">
          <a:xfrm>
            <a:off x="4500563" y="1700213"/>
            <a:ext cx="503237" cy="914400"/>
          </a:xfrm>
          <a:prstGeom prst="rect">
            <a:avLst/>
          </a:prstGeom>
          <a:solidFill>
            <a:srgbClr val="00FF00"/>
          </a:solidFill>
          <a:ln w="9525">
            <a:solidFill>
              <a:schemeClr val="tx1"/>
            </a:solidFill>
            <a:miter lim="800000"/>
            <a:headEnd/>
            <a:tailEnd/>
          </a:ln>
        </p:spPr>
        <p:txBody>
          <a:bodyPr wrap="none" anchor="ctr"/>
          <a:lstStyle/>
          <a:p>
            <a:endParaRPr lang="pl-PL"/>
          </a:p>
        </p:txBody>
      </p:sp>
      <p:sp>
        <p:nvSpPr>
          <p:cNvPr id="17412" name="Rectangle 7"/>
          <p:cNvSpPr>
            <a:spLocks noChangeArrowheads="1"/>
          </p:cNvSpPr>
          <p:nvPr/>
        </p:nvSpPr>
        <p:spPr bwMode="auto">
          <a:xfrm>
            <a:off x="4211638" y="2565400"/>
            <a:ext cx="503237" cy="914400"/>
          </a:xfrm>
          <a:prstGeom prst="rect">
            <a:avLst/>
          </a:prstGeom>
          <a:solidFill>
            <a:srgbClr val="00FF00"/>
          </a:solidFill>
          <a:ln w="9525">
            <a:solidFill>
              <a:schemeClr val="tx1"/>
            </a:solidFill>
            <a:miter lim="800000"/>
            <a:headEnd/>
            <a:tailEnd/>
          </a:ln>
        </p:spPr>
        <p:txBody>
          <a:bodyPr wrap="none" anchor="ctr"/>
          <a:lstStyle/>
          <a:p>
            <a:endParaRPr lang="pl-PL"/>
          </a:p>
        </p:txBody>
      </p:sp>
      <p:sp>
        <p:nvSpPr>
          <p:cNvPr id="17413" name="Rectangle 8"/>
          <p:cNvSpPr>
            <a:spLocks noChangeArrowheads="1"/>
          </p:cNvSpPr>
          <p:nvPr/>
        </p:nvSpPr>
        <p:spPr bwMode="auto">
          <a:xfrm>
            <a:off x="4716463" y="2565400"/>
            <a:ext cx="503237" cy="914400"/>
          </a:xfrm>
          <a:prstGeom prst="rect">
            <a:avLst/>
          </a:prstGeom>
          <a:solidFill>
            <a:srgbClr val="00FF00"/>
          </a:solidFill>
          <a:ln w="9525">
            <a:solidFill>
              <a:schemeClr val="tx1"/>
            </a:solidFill>
            <a:miter lim="800000"/>
            <a:headEnd/>
            <a:tailEnd/>
          </a:ln>
        </p:spPr>
        <p:txBody>
          <a:bodyPr wrap="none" anchor="ctr"/>
          <a:lstStyle/>
          <a:p>
            <a:endParaRPr lang="pl-PL"/>
          </a:p>
        </p:txBody>
      </p:sp>
      <p:sp>
        <p:nvSpPr>
          <p:cNvPr id="17414" name="Rectangle 9"/>
          <p:cNvSpPr>
            <a:spLocks noChangeArrowheads="1"/>
          </p:cNvSpPr>
          <p:nvPr/>
        </p:nvSpPr>
        <p:spPr bwMode="auto">
          <a:xfrm>
            <a:off x="4427538" y="3500438"/>
            <a:ext cx="503237" cy="914400"/>
          </a:xfrm>
          <a:prstGeom prst="rect">
            <a:avLst/>
          </a:prstGeom>
          <a:solidFill>
            <a:schemeClr val="accent1"/>
          </a:solidFill>
          <a:ln w="9525">
            <a:solidFill>
              <a:schemeClr val="tx1"/>
            </a:solidFill>
            <a:miter lim="800000"/>
            <a:headEnd/>
            <a:tailEnd/>
          </a:ln>
        </p:spPr>
        <p:txBody>
          <a:bodyPr wrap="none" anchor="ctr"/>
          <a:lstStyle/>
          <a:p>
            <a:endParaRPr lang="pl-PL"/>
          </a:p>
        </p:txBody>
      </p:sp>
      <p:sp>
        <p:nvSpPr>
          <p:cNvPr id="17415" name="Rectangle 10"/>
          <p:cNvSpPr>
            <a:spLocks noChangeArrowheads="1"/>
          </p:cNvSpPr>
          <p:nvPr/>
        </p:nvSpPr>
        <p:spPr bwMode="auto">
          <a:xfrm>
            <a:off x="4932363" y="3500438"/>
            <a:ext cx="503237" cy="914400"/>
          </a:xfrm>
          <a:prstGeom prst="rect">
            <a:avLst/>
          </a:prstGeom>
          <a:solidFill>
            <a:schemeClr val="accent1"/>
          </a:solidFill>
          <a:ln w="9525">
            <a:solidFill>
              <a:schemeClr val="tx1"/>
            </a:solidFill>
            <a:miter lim="800000"/>
            <a:headEnd/>
            <a:tailEnd/>
          </a:ln>
        </p:spPr>
        <p:txBody>
          <a:bodyPr wrap="none" anchor="ctr"/>
          <a:lstStyle/>
          <a:p>
            <a:endParaRPr lang="pl-PL"/>
          </a:p>
        </p:txBody>
      </p:sp>
      <p:sp>
        <p:nvSpPr>
          <p:cNvPr id="17416" name="Rectangle 11"/>
          <p:cNvSpPr>
            <a:spLocks noChangeArrowheads="1"/>
          </p:cNvSpPr>
          <p:nvPr/>
        </p:nvSpPr>
        <p:spPr bwMode="auto">
          <a:xfrm>
            <a:off x="3924300" y="3500438"/>
            <a:ext cx="503238" cy="914400"/>
          </a:xfrm>
          <a:prstGeom prst="rect">
            <a:avLst/>
          </a:prstGeom>
          <a:solidFill>
            <a:srgbClr val="00FF00"/>
          </a:solidFill>
          <a:ln w="9525">
            <a:solidFill>
              <a:schemeClr val="tx1"/>
            </a:solidFill>
            <a:miter lim="800000"/>
            <a:headEnd/>
            <a:tailEnd/>
          </a:ln>
        </p:spPr>
        <p:txBody>
          <a:bodyPr wrap="none" anchor="ctr"/>
          <a:lstStyle/>
          <a:p>
            <a:endParaRPr lang="pl-PL"/>
          </a:p>
        </p:txBody>
      </p:sp>
      <p:sp>
        <p:nvSpPr>
          <p:cNvPr id="17417" name="Rectangle 12"/>
          <p:cNvSpPr>
            <a:spLocks noChangeArrowheads="1"/>
          </p:cNvSpPr>
          <p:nvPr/>
        </p:nvSpPr>
        <p:spPr bwMode="auto">
          <a:xfrm>
            <a:off x="4140200" y="4437063"/>
            <a:ext cx="503238" cy="914400"/>
          </a:xfrm>
          <a:prstGeom prst="rect">
            <a:avLst/>
          </a:prstGeom>
          <a:solidFill>
            <a:schemeClr val="accent1"/>
          </a:solidFill>
          <a:ln w="9525">
            <a:solidFill>
              <a:schemeClr val="tx1"/>
            </a:solidFill>
            <a:miter lim="800000"/>
            <a:headEnd/>
            <a:tailEnd/>
          </a:ln>
        </p:spPr>
        <p:txBody>
          <a:bodyPr wrap="none" anchor="ctr"/>
          <a:lstStyle/>
          <a:p>
            <a:endParaRPr lang="pl-PL"/>
          </a:p>
        </p:txBody>
      </p:sp>
      <p:sp>
        <p:nvSpPr>
          <p:cNvPr id="17418" name="Rectangle 13"/>
          <p:cNvSpPr>
            <a:spLocks noChangeArrowheads="1"/>
          </p:cNvSpPr>
          <p:nvPr/>
        </p:nvSpPr>
        <p:spPr bwMode="auto">
          <a:xfrm>
            <a:off x="4643438" y="4437063"/>
            <a:ext cx="503237" cy="914400"/>
          </a:xfrm>
          <a:prstGeom prst="rect">
            <a:avLst/>
          </a:prstGeom>
          <a:solidFill>
            <a:schemeClr val="accent1"/>
          </a:solidFill>
          <a:ln w="9525">
            <a:solidFill>
              <a:schemeClr val="tx1"/>
            </a:solidFill>
            <a:miter lim="800000"/>
            <a:headEnd/>
            <a:tailEnd/>
          </a:ln>
        </p:spPr>
        <p:txBody>
          <a:bodyPr wrap="none" anchor="ctr"/>
          <a:lstStyle/>
          <a:p>
            <a:endParaRPr lang="pl-PL"/>
          </a:p>
        </p:txBody>
      </p:sp>
      <p:sp>
        <p:nvSpPr>
          <p:cNvPr id="17419" name="Rectangle 14"/>
          <p:cNvSpPr>
            <a:spLocks noChangeArrowheads="1"/>
          </p:cNvSpPr>
          <p:nvPr/>
        </p:nvSpPr>
        <p:spPr bwMode="auto">
          <a:xfrm>
            <a:off x="5148263" y="4437063"/>
            <a:ext cx="503237" cy="914400"/>
          </a:xfrm>
          <a:prstGeom prst="rect">
            <a:avLst/>
          </a:prstGeom>
          <a:solidFill>
            <a:schemeClr val="accent1"/>
          </a:solidFill>
          <a:ln w="9525">
            <a:solidFill>
              <a:schemeClr val="tx1"/>
            </a:solidFill>
            <a:miter lim="800000"/>
            <a:headEnd/>
            <a:tailEnd/>
          </a:ln>
        </p:spPr>
        <p:txBody>
          <a:bodyPr wrap="none" anchor="ctr"/>
          <a:lstStyle/>
          <a:p>
            <a:endParaRPr lang="pl-PL"/>
          </a:p>
        </p:txBody>
      </p:sp>
      <p:sp>
        <p:nvSpPr>
          <p:cNvPr id="17420" name="Rectangle 15"/>
          <p:cNvSpPr>
            <a:spLocks noChangeArrowheads="1"/>
          </p:cNvSpPr>
          <p:nvPr/>
        </p:nvSpPr>
        <p:spPr bwMode="auto">
          <a:xfrm>
            <a:off x="3635375" y="4437063"/>
            <a:ext cx="503238" cy="914400"/>
          </a:xfrm>
          <a:prstGeom prst="rect">
            <a:avLst/>
          </a:prstGeom>
          <a:solidFill>
            <a:schemeClr val="accent1"/>
          </a:solidFill>
          <a:ln w="9525">
            <a:solidFill>
              <a:schemeClr val="tx1"/>
            </a:solidFill>
            <a:miter lim="800000"/>
            <a:headEnd/>
            <a:tailEnd/>
          </a:ln>
        </p:spPr>
        <p:txBody>
          <a:bodyPr wrap="none" anchor="ctr"/>
          <a:lstStyle/>
          <a:p>
            <a:endParaRPr lang="pl-PL"/>
          </a:p>
        </p:txBody>
      </p:sp>
      <p:sp>
        <p:nvSpPr>
          <p:cNvPr id="17421" name="Rectangle 16"/>
          <p:cNvSpPr>
            <a:spLocks noChangeArrowheads="1"/>
          </p:cNvSpPr>
          <p:nvPr/>
        </p:nvSpPr>
        <p:spPr bwMode="auto">
          <a:xfrm>
            <a:off x="4500563" y="5373688"/>
            <a:ext cx="503237" cy="914400"/>
          </a:xfrm>
          <a:prstGeom prst="rect">
            <a:avLst/>
          </a:prstGeom>
          <a:solidFill>
            <a:srgbClr val="800000"/>
          </a:solidFill>
          <a:ln w="9525">
            <a:solidFill>
              <a:schemeClr val="tx1"/>
            </a:solidFill>
            <a:miter lim="800000"/>
            <a:headEnd/>
            <a:tailEnd/>
          </a:ln>
        </p:spPr>
        <p:txBody>
          <a:bodyPr wrap="none" anchor="ctr"/>
          <a:lstStyle/>
          <a:p>
            <a:endParaRPr lang="pl-PL"/>
          </a:p>
        </p:txBody>
      </p:sp>
      <p:sp>
        <p:nvSpPr>
          <p:cNvPr id="17422" name="Rectangle 17"/>
          <p:cNvSpPr>
            <a:spLocks noChangeArrowheads="1"/>
          </p:cNvSpPr>
          <p:nvPr/>
        </p:nvSpPr>
        <p:spPr bwMode="auto">
          <a:xfrm>
            <a:off x="4427538" y="3500438"/>
            <a:ext cx="503237" cy="914400"/>
          </a:xfrm>
          <a:prstGeom prst="rect">
            <a:avLst/>
          </a:prstGeom>
          <a:solidFill>
            <a:srgbClr val="00FF00"/>
          </a:solidFill>
          <a:ln w="9525">
            <a:solidFill>
              <a:schemeClr val="tx1"/>
            </a:solidFill>
            <a:miter lim="800000"/>
            <a:headEnd/>
            <a:tailEnd/>
          </a:ln>
        </p:spPr>
        <p:txBody>
          <a:bodyPr wrap="none" anchor="ctr"/>
          <a:lstStyle/>
          <a:p>
            <a:endParaRPr lang="pl-PL"/>
          </a:p>
        </p:txBody>
      </p:sp>
      <p:sp>
        <p:nvSpPr>
          <p:cNvPr id="17423" name="Rectangle 18"/>
          <p:cNvSpPr>
            <a:spLocks noChangeArrowheads="1"/>
          </p:cNvSpPr>
          <p:nvPr/>
        </p:nvSpPr>
        <p:spPr bwMode="auto">
          <a:xfrm>
            <a:off x="4932363" y="3500438"/>
            <a:ext cx="503237" cy="914400"/>
          </a:xfrm>
          <a:prstGeom prst="rect">
            <a:avLst/>
          </a:prstGeom>
          <a:solidFill>
            <a:srgbClr val="00FF00"/>
          </a:solidFill>
          <a:ln w="9525">
            <a:solidFill>
              <a:schemeClr val="tx1"/>
            </a:solidFill>
            <a:miter lim="800000"/>
            <a:headEnd/>
            <a:tailEnd/>
          </a:ln>
        </p:spPr>
        <p:txBody>
          <a:bodyPr wrap="none" anchor="ctr"/>
          <a:lstStyle/>
          <a:p>
            <a:endParaRPr lang="pl-PL"/>
          </a:p>
        </p:txBody>
      </p:sp>
      <p:sp>
        <p:nvSpPr>
          <p:cNvPr id="17424" name="Rectangle 19"/>
          <p:cNvSpPr>
            <a:spLocks noChangeArrowheads="1"/>
          </p:cNvSpPr>
          <p:nvPr/>
        </p:nvSpPr>
        <p:spPr bwMode="auto">
          <a:xfrm>
            <a:off x="5148263" y="4437063"/>
            <a:ext cx="503237" cy="914400"/>
          </a:xfrm>
          <a:prstGeom prst="rect">
            <a:avLst/>
          </a:prstGeom>
          <a:solidFill>
            <a:srgbClr val="00FF00"/>
          </a:solidFill>
          <a:ln w="9525">
            <a:solidFill>
              <a:schemeClr val="tx1"/>
            </a:solidFill>
            <a:miter lim="800000"/>
            <a:headEnd/>
            <a:tailEnd/>
          </a:ln>
        </p:spPr>
        <p:txBody>
          <a:bodyPr wrap="none" anchor="ctr"/>
          <a:lstStyle/>
          <a:p>
            <a:endParaRPr lang="pl-PL"/>
          </a:p>
        </p:txBody>
      </p:sp>
      <p:sp>
        <p:nvSpPr>
          <p:cNvPr id="17425" name="Rectangle 20"/>
          <p:cNvSpPr>
            <a:spLocks noChangeArrowheads="1"/>
          </p:cNvSpPr>
          <p:nvPr/>
        </p:nvSpPr>
        <p:spPr bwMode="auto">
          <a:xfrm>
            <a:off x="4643438" y="4437063"/>
            <a:ext cx="503237" cy="914400"/>
          </a:xfrm>
          <a:prstGeom prst="rect">
            <a:avLst/>
          </a:prstGeom>
          <a:solidFill>
            <a:srgbClr val="00FF00"/>
          </a:solidFill>
          <a:ln w="9525">
            <a:solidFill>
              <a:schemeClr val="tx1"/>
            </a:solidFill>
            <a:miter lim="800000"/>
            <a:headEnd/>
            <a:tailEnd/>
          </a:ln>
        </p:spPr>
        <p:txBody>
          <a:bodyPr wrap="none" anchor="ctr"/>
          <a:lstStyle/>
          <a:p>
            <a:endParaRPr lang="pl-PL"/>
          </a:p>
        </p:txBody>
      </p:sp>
      <p:sp>
        <p:nvSpPr>
          <p:cNvPr id="17426" name="Rectangle 21"/>
          <p:cNvSpPr>
            <a:spLocks noChangeArrowheads="1"/>
          </p:cNvSpPr>
          <p:nvPr/>
        </p:nvSpPr>
        <p:spPr bwMode="auto">
          <a:xfrm>
            <a:off x="4140200" y="4437063"/>
            <a:ext cx="503238" cy="914400"/>
          </a:xfrm>
          <a:prstGeom prst="rect">
            <a:avLst/>
          </a:prstGeom>
          <a:solidFill>
            <a:srgbClr val="00FF00"/>
          </a:solidFill>
          <a:ln w="9525">
            <a:solidFill>
              <a:schemeClr val="tx1"/>
            </a:solidFill>
            <a:miter lim="800000"/>
            <a:headEnd/>
            <a:tailEnd/>
          </a:ln>
        </p:spPr>
        <p:txBody>
          <a:bodyPr wrap="none" anchor="ctr"/>
          <a:lstStyle/>
          <a:p>
            <a:endParaRPr lang="pl-PL"/>
          </a:p>
        </p:txBody>
      </p:sp>
      <p:sp>
        <p:nvSpPr>
          <p:cNvPr id="17427" name="Rectangle 22"/>
          <p:cNvSpPr>
            <a:spLocks noChangeArrowheads="1"/>
          </p:cNvSpPr>
          <p:nvPr/>
        </p:nvSpPr>
        <p:spPr bwMode="auto">
          <a:xfrm>
            <a:off x="3635375" y="4437063"/>
            <a:ext cx="503238" cy="914400"/>
          </a:xfrm>
          <a:prstGeom prst="rect">
            <a:avLst/>
          </a:prstGeom>
          <a:solidFill>
            <a:srgbClr val="00FF00"/>
          </a:solidFill>
          <a:ln w="9525">
            <a:solidFill>
              <a:schemeClr val="tx1"/>
            </a:solidFill>
            <a:miter lim="800000"/>
            <a:headEnd/>
            <a:tailEnd/>
          </a:ln>
        </p:spPr>
        <p:txBody>
          <a:bodyPr wrap="none" anchor="ctr"/>
          <a:lstStyle/>
          <a:p>
            <a:endParaRPr lang="pl-PL"/>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9939" name="Rectangle 3"/>
          <p:cNvSpPr>
            <a:spLocks noChangeArrowheads="1"/>
          </p:cNvSpPr>
          <p:nvPr/>
        </p:nvSpPr>
        <p:spPr bwMode="auto">
          <a:xfrm>
            <a:off x="4427538" y="1700213"/>
            <a:ext cx="503237" cy="914400"/>
          </a:xfrm>
          <a:prstGeom prst="rect">
            <a:avLst/>
          </a:prstGeom>
          <a:solidFill>
            <a:srgbClr val="00FF00"/>
          </a:solidFill>
          <a:ln w="9525">
            <a:solidFill>
              <a:schemeClr val="tx1"/>
            </a:solidFill>
            <a:miter lim="800000"/>
            <a:headEnd/>
            <a:tailEnd/>
          </a:ln>
        </p:spPr>
        <p:txBody>
          <a:bodyPr wrap="none" anchor="ctr"/>
          <a:lstStyle/>
          <a:p>
            <a:pPr algn="ctr"/>
            <a:r>
              <a:rPr lang="pl-PL"/>
              <a:t>1</a:t>
            </a:r>
          </a:p>
        </p:txBody>
      </p:sp>
      <p:sp>
        <p:nvSpPr>
          <p:cNvPr id="39940" name="Rectangle 4"/>
          <p:cNvSpPr>
            <a:spLocks noChangeArrowheads="1"/>
          </p:cNvSpPr>
          <p:nvPr/>
        </p:nvSpPr>
        <p:spPr bwMode="auto">
          <a:xfrm>
            <a:off x="4211638" y="2565400"/>
            <a:ext cx="503237" cy="914400"/>
          </a:xfrm>
          <a:prstGeom prst="rect">
            <a:avLst/>
          </a:prstGeom>
          <a:solidFill>
            <a:srgbClr val="00FF00"/>
          </a:solidFill>
          <a:ln w="9525">
            <a:solidFill>
              <a:schemeClr val="tx1"/>
            </a:solidFill>
            <a:miter lim="800000"/>
            <a:headEnd/>
            <a:tailEnd/>
          </a:ln>
        </p:spPr>
        <p:txBody>
          <a:bodyPr wrap="none" anchor="ctr"/>
          <a:lstStyle/>
          <a:p>
            <a:pPr algn="ctr"/>
            <a:r>
              <a:rPr lang="pl-PL"/>
              <a:t>2</a:t>
            </a:r>
          </a:p>
        </p:txBody>
      </p:sp>
      <p:sp>
        <p:nvSpPr>
          <p:cNvPr id="39941" name="Rectangle 5"/>
          <p:cNvSpPr>
            <a:spLocks noChangeArrowheads="1"/>
          </p:cNvSpPr>
          <p:nvPr/>
        </p:nvSpPr>
        <p:spPr bwMode="auto">
          <a:xfrm>
            <a:off x="4716463" y="2565400"/>
            <a:ext cx="503237" cy="914400"/>
          </a:xfrm>
          <a:prstGeom prst="rect">
            <a:avLst/>
          </a:prstGeom>
          <a:solidFill>
            <a:srgbClr val="00FF00"/>
          </a:solidFill>
          <a:ln w="9525">
            <a:solidFill>
              <a:schemeClr val="tx1"/>
            </a:solidFill>
            <a:miter lim="800000"/>
            <a:headEnd/>
            <a:tailEnd/>
          </a:ln>
        </p:spPr>
        <p:txBody>
          <a:bodyPr wrap="none" anchor="ctr"/>
          <a:lstStyle/>
          <a:p>
            <a:pPr algn="ctr"/>
            <a:r>
              <a:rPr lang="pl-PL"/>
              <a:t>3</a:t>
            </a:r>
          </a:p>
        </p:txBody>
      </p:sp>
      <p:sp>
        <p:nvSpPr>
          <p:cNvPr id="18437" name="Rectangle 6"/>
          <p:cNvSpPr>
            <a:spLocks noChangeArrowheads="1"/>
          </p:cNvSpPr>
          <p:nvPr/>
        </p:nvSpPr>
        <p:spPr bwMode="auto">
          <a:xfrm>
            <a:off x="4427538" y="3500438"/>
            <a:ext cx="503237" cy="914400"/>
          </a:xfrm>
          <a:prstGeom prst="rect">
            <a:avLst/>
          </a:prstGeom>
          <a:solidFill>
            <a:schemeClr val="accent1"/>
          </a:solidFill>
          <a:ln w="9525">
            <a:solidFill>
              <a:schemeClr val="tx1"/>
            </a:solidFill>
            <a:miter lim="800000"/>
            <a:headEnd/>
            <a:tailEnd/>
          </a:ln>
        </p:spPr>
        <p:txBody>
          <a:bodyPr wrap="none" anchor="ctr"/>
          <a:lstStyle/>
          <a:p>
            <a:endParaRPr lang="pl-PL"/>
          </a:p>
        </p:txBody>
      </p:sp>
      <p:sp>
        <p:nvSpPr>
          <p:cNvPr id="18438" name="Rectangle 7"/>
          <p:cNvSpPr>
            <a:spLocks noChangeArrowheads="1"/>
          </p:cNvSpPr>
          <p:nvPr/>
        </p:nvSpPr>
        <p:spPr bwMode="auto">
          <a:xfrm>
            <a:off x="4932363" y="3500438"/>
            <a:ext cx="503237" cy="914400"/>
          </a:xfrm>
          <a:prstGeom prst="rect">
            <a:avLst/>
          </a:prstGeom>
          <a:solidFill>
            <a:schemeClr val="accent1"/>
          </a:solidFill>
          <a:ln w="9525">
            <a:solidFill>
              <a:schemeClr val="tx1"/>
            </a:solidFill>
            <a:miter lim="800000"/>
            <a:headEnd/>
            <a:tailEnd/>
          </a:ln>
        </p:spPr>
        <p:txBody>
          <a:bodyPr wrap="none" anchor="ctr"/>
          <a:lstStyle/>
          <a:p>
            <a:endParaRPr lang="pl-PL"/>
          </a:p>
        </p:txBody>
      </p:sp>
      <p:sp>
        <p:nvSpPr>
          <p:cNvPr id="39944" name="Rectangle 8"/>
          <p:cNvSpPr>
            <a:spLocks noChangeArrowheads="1"/>
          </p:cNvSpPr>
          <p:nvPr/>
        </p:nvSpPr>
        <p:spPr bwMode="auto">
          <a:xfrm>
            <a:off x="3924300" y="3500438"/>
            <a:ext cx="503238" cy="914400"/>
          </a:xfrm>
          <a:prstGeom prst="rect">
            <a:avLst/>
          </a:prstGeom>
          <a:solidFill>
            <a:srgbClr val="00FF00"/>
          </a:solidFill>
          <a:ln w="9525">
            <a:solidFill>
              <a:schemeClr val="tx1"/>
            </a:solidFill>
            <a:miter lim="800000"/>
            <a:headEnd/>
            <a:tailEnd/>
          </a:ln>
        </p:spPr>
        <p:txBody>
          <a:bodyPr wrap="none" anchor="ctr"/>
          <a:lstStyle/>
          <a:p>
            <a:pPr algn="ctr"/>
            <a:r>
              <a:rPr lang="pl-PL"/>
              <a:t>4</a:t>
            </a:r>
          </a:p>
        </p:txBody>
      </p:sp>
      <p:sp>
        <p:nvSpPr>
          <p:cNvPr id="18440" name="Rectangle 9"/>
          <p:cNvSpPr>
            <a:spLocks noChangeArrowheads="1"/>
          </p:cNvSpPr>
          <p:nvPr/>
        </p:nvSpPr>
        <p:spPr bwMode="auto">
          <a:xfrm>
            <a:off x="4140200" y="4437063"/>
            <a:ext cx="503238" cy="914400"/>
          </a:xfrm>
          <a:prstGeom prst="rect">
            <a:avLst/>
          </a:prstGeom>
          <a:solidFill>
            <a:schemeClr val="accent1"/>
          </a:solidFill>
          <a:ln w="9525">
            <a:solidFill>
              <a:schemeClr val="tx1"/>
            </a:solidFill>
            <a:miter lim="800000"/>
            <a:headEnd/>
            <a:tailEnd/>
          </a:ln>
        </p:spPr>
        <p:txBody>
          <a:bodyPr wrap="none" anchor="ctr"/>
          <a:lstStyle/>
          <a:p>
            <a:endParaRPr lang="pl-PL"/>
          </a:p>
        </p:txBody>
      </p:sp>
      <p:sp>
        <p:nvSpPr>
          <p:cNvPr id="18441" name="Rectangle 10"/>
          <p:cNvSpPr>
            <a:spLocks noChangeArrowheads="1"/>
          </p:cNvSpPr>
          <p:nvPr/>
        </p:nvSpPr>
        <p:spPr bwMode="auto">
          <a:xfrm>
            <a:off x="4643438" y="4437063"/>
            <a:ext cx="503237" cy="914400"/>
          </a:xfrm>
          <a:prstGeom prst="rect">
            <a:avLst/>
          </a:prstGeom>
          <a:solidFill>
            <a:schemeClr val="accent1"/>
          </a:solidFill>
          <a:ln w="9525">
            <a:solidFill>
              <a:schemeClr val="tx1"/>
            </a:solidFill>
            <a:miter lim="800000"/>
            <a:headEnd/>
            <a:tailEnd/>
          </a:ln>
        </p:spPr>
        <p:txBody>
          <a:bodyPr wrap="none" anchor="ctr"/>
          <a:lstStyle/>
          <a:p>
            <a:endParaRPr lang="pl-PL"/>
          </a:p>
        </p:txBody>
      </p:sp>
      <p:sp>
        <p:nvSpPr>
          <p:cNvPr id="18442" name="Rectangle 11"/>
          <p:cNvSpPr>
            <a:spLocks noChangeArrowheads="1"/>
          </p:cNvSpPr>
          <p:nvPr/>
        </p:nvSpPr>
        <p:spPr bwMode="auto">
          <a:xfrm>
            <a:off x="5148263" y="4437063"/>
            <a:ext cx="503237" cy="914400"/>
          </a:xfrm>
          <a:prstGeom prst="rect">
            <a:avLst/>
          </a:prstGeom>
          <a:solidFill>
            <a:schemeClr val="accent1"/>
          </a:solidFill>
          <a:ln w="9525">
            <a:solidFill>
              <a:schemeClr val="tx1"/>
            </a:solidFill>
            <a:miter lim="800000"/>
            <a:headEnd/>
            <a:tailEnd/>
          </a:ln>
        </p:spPr>
        <p:txBody>
          <a:bodyPr wrap="none" anchor="ctr"/>
          <a:lstStyle/>
          <a:p>
            <a:endParaRPr lang="pl-PL"/>
          </a:p>
        </p:txBody>
      </p:sp>
      <p:sp>
        <p:nvSpPr>
          <p:cNvPr id="18443" name="Rectangle 12"/>
          <p:cNvSpPr>
            <a:spLocks noChangeArrowheads="1"/>
          </p:cNvSpPr>
          <p:nvPr/>
        </p:nvSpPr>
        <p:spPr bwMode="auto">
          <a:xfrm>
            <a:off x="3635375" y="4437063"/>
            <a:ext cx="503238" cy="914400"/>
          </a:xfrm>
          <a:prstGeom prst="rect">
            <a:avLst/>
          </a:prstGeom>
          <a:solidFill>
            <a:schemeClr val="accent1"/>
          </a:solidFill>
          <a:ln w="9525">
            <a:solidFill>
              <a:schemeClr val="tx1"/>
            </a:solidFill>
            <a:miter lim="800000"/>
            <a:headEnd/>
            <a:tailEnd/>
          </a:ln>
        </p:spPr>
        <p:txBody>
          <a:bodyPr wrap="none" anchor="ctr"/>
          <a:lstStyle/>
          <a:p>
            <a:endParaRPr lang="pl-PL"/>
          </a:p>
        </p:txBody>
      </p:sp>
      <p:sp>
        <p:nvSpPr>
          <p:cNvPr id="39949" name="Rectangle 13"/>
          <p:cNvSpPr>
            <a:spLocks noChangeArrowheads="1"/>
          </p:cNvSpPr>
          <p:nvPr/>
        </p:nvSpPr>
        <p:spPr bwMode="auto">
          <a:xfrm>
            <a:off x="4500563" y="5373688"/>
            <a:ext cx="503237" cy="914400"/>
          </a:xfrm>
          <a:prstGeom prst="rect">
            <a:avLst/>
          </a:prstGeom>
          <a:solidFill>
            <a:srgbClr val="800000"/>
          </a:solidFill>
          <a:ln w="9525">
            <a:solidFill>
              <a:schemeClr val="tx1"/>
            </a:solidFill>
            <a:miter lim="800000"/>
            <a:headEnd/>
            <a:tailEnd/>
          </a:ln>
        </p:spPr>
        <p:txBody>
          <a:bodyPr wrap="none" anchor="ctr"/>
          <a:lstStyle/>
          <a:p>
            <a:pPr algn="ctr"/>
            <a:r>
              <a:rPr lang="pl-PL"/>
              <a:t>11</a:t>
            </a:r>
          </a:p>
        </p:txBody>
      </p:sp>
      <p:sp>
        <p:nvSpPr>
          <p:cNvPr id="39950" name="Rectangle 14"/>
          <p:cNvSpPr>
            <a:spLocks noChangeArrowheads="1"/>
          </p:cNvSpPr>
          <p:nvPr/>
        </p:nvSpPr>
        <p:spPr bwMode="auto">
          <a:xfrm>
            <a:off x="4427538" y="3500438"/>
            <a:ext cx="503237" cy="914400"/>
          </a:xfrm>
          <a:prstGeom prst="rect">
            <a:avLst/>
          </a:prstGeom>
          <a:solidFill>
            <a:srgbClr val="00FF00"/>
          </a:solidFill>
          <a:ln w="9525">
            <a:solidFill>
              <a:schemeClr val="tx1"/>
            </a:solidFill>
            <a:miter lim="800000"/>
            <a:headEnd/>
            <a:tailEnd/>
          </a:ln>
        </p:spPr>
        <p:txBody>
          <a:bodyPr wrap="none" anchor="ctr"/>
          <a:lstStyle/>
          <a:p>
            <a:pPr algn="ctr"/>
            <a:r>
              <a:rPr lang="pl-PL"/>
              <a:t>5</a:t>
            </a:r>
          </a:p>
        </p:txBody>
      </p:sp>
      <p:sp>
        <p:nvSpPr>
          <p:cNvPr id="39951" name="Rectangle 15"/>
          <p:cNvSpPr>
            <a:spLocks noChangeArrowheads="1"/>
          </p:cNvSpPr>
          <p:nvPr/>
        </p:nvSpPr>
        <p:spPr bwMode="auto">
          <a:xfrm>
            <a:off x="4932363" y="3500438"/>
            <a:ext cx="503237" cy="914400"/>
          </a:xfrm>
          <a:prstGeom prst="rect">
            <a:avLst/>
          </a:prstGeom>
          <a:solidFill>
            <a:srgbClr val="00FF00"/>
          </a:solidFill>
          <a:ln w="9525">
            <a:solidFill>
              <a:schemeClr val="tx1"/>
            </a:solidFill>
            <a:miter lim="800000"/>
            <a:headEnd/>
            <a:tailEnd/>
          </a:ln>
        </p:spPr>
        <p:txBody>
          <a:bodyPr wrap="none" anchor="ctr"/>
          <a:lstStyle/>
          <a:p>
            <a:pPr algn="ctr"/>
            <a:r>
              <a:rPr lang="pl-PL"/>
              <a:t>6</a:t>
            </a:r>
          </a:p>
        </p:txBody>
      </p:sp>
      <p:sp>
        <p:nvSpPr>
          <p:cNvPr id="39952" name="Rectangle 16"/>
          <p:cNvSpPr>
            <a:spLocks noChangeArrowheads="1"/>
          </p:cNvSpPr>
          <p:nvPr/>
        </p:nvSpPr>
        <p:spPr bwMode="auto">
          <a:xfrm>
            <a:off x="5148263" y="4437063"/>
            <a:ext cx="503237" cy="914400"/>
          </a:xfrm>
          <a:prstGeom prst="rect">
            <a:avLst/>
          </a:prstGeom>
          <a:solidFill>
            <a:srgbClr val="00FF00"/>
          </a:solidFill>
          <a:ln w="9525">
            <a:solidFill>
              <a:schemeClr val="tx1"/>
            </a:solidFill>
            <a:miter lim="800000"/>
            <a:headEnd/>
            <a:tailEnd/>
          </a:ln>
        </p:spPr>
        <p:txBody>
          <a:bodyPr wrap="none" anchor="ctr"/>
          <a:lstStyle/>
          <a:p>
            <a:pPr algn="ctr"/>
            <a:r>
              <a:rPr lang="pl-PL"/>
              <a:t>10</a:t>
            </a:r>
          </a:p>
        </p:txBody>
      </p:sp>
      <p:sp>
        <p:nvSpPr>
          <p:cNvPr id="39953" name="Rectangle 17"/>
          <p:cNvSpPr>
            <a:spLocks noChangeArrowheads="1"/>
          </p:cNvSpPr>
          <p:nvPr/>
        </p:nvSpPr>
        <p:spPr bwMode="auto">
          <a:xfrm>
            <a:off x="4643438" y="4437063"/>
            <a:ext cx="503237" cy="914400"/>
          </a:xfrm>
          <a:prstGeom prst="rect">
            <a:avLst/>
          </a:prstGeom>
          <a:solidFill>
            <a:srgbClr val="00FF00"/>
          </a:solidFill>
          <a:ln w="9525">
            <a:solidFill>
              <a:schemeClr val="tx1"/>
            </a:solidFill>
            <a:miter lim="800000"/>
            <a:headEnd/>
            <a:tailEnd/>
          </a:ln>
        </p:spPr>
        <p:txBody>
          <a:bodyPr wrap="none" anchor="ctr"/>
          <a:lstStyle/>
          <a:p>
            <a:pPr algn="ctr"/>
            <a:r>
              <a:rPr lang="pl-PL"/>
              <a:t>9</a:t>
            </a:r>
          </a:p>
        </p:txBody>
      </p:sp>
      <p:sp>
        <p:nvSpPr>
          <p:cNvPr id="39954" name="Rectangle 18"/>
          <p:cNvSpPr>
            <a:spLocks noChangeArrowheads="1"/>
          </p:cNvSpPr>
          <p:nvPr/>
        </p:nvSpPr>
        <p:spPr bwMode="auto">
          <a:xfrm>
            <a:off x="4140200" y="4437063"/>
            <a:ext cx="503238" cy="914400"/>
          </a:xfrm>
          <a:prstGeom prst="rect">
            <a:avLst/>
          </a:prstGeom>
          <a:solidFill>
            <a:srgbClr val="00FF00"/>
          </a:solidFill>
          <a:ln w="9525">
            <a:solidFill>
              <a:schemeClr val="tx1"/>
            </a:solidFill>
            <a:miter lim="800000"/>
            <a:headEnd/>
            <a:tailEnd/>
          </a:ln>
        </p:spPr>
        <p:txBody>
          <a:bodyPr wrap="none" anchor="ctr"/>
          <a:lstStyle/>
          <a:p>
            <a:pPr algn="ctr"/>
            <a:r>
              <a:rPr lang="pl-PL"/>
              <a:t>8</a:t>
            </a:r>
          </a:p>
        </p:txBody>
      </p:sp>
      <p:sp>
        <p:nvSpPr>
          <p:cNvPr id="39955" name="Rectangle 19"/>
          <p:cNvSpPr>
            <a:spLocks noChangeArrowheads="1"/>
          </p:cNvSpPr>
          <p:nvPr/>
        </p:nvSpPr>
        <p:spPr bwMode="auto">
          <a:xfrm>
            <a:off x="3635375" y="4437063"/>
            <a:ext cx="503238" cy="914400"/>
          </a:xfrm>
          <a:prstGeom prst="rect">
            <a:avLst/>
          </a:prstGeom>
          <a:solidFill>
            <a:srgbClr val="00FF00"/>
          </a:solidFill>
          <a:ln w="9525">
            <a:solidFill>
              <a:schemeClr val="tx1"/>
            </a:solidFill>
            <a:miter lim="800000"/>
            <a:headEnd/>
            <a:tailEnd/>
          </a:ln>
        </p:spPr>
        <p:txBody>
          <a:bodyPr wrap="none" anchor="ctr"/>
          <a:lstStyle/>
          <a:p>
            <a:pPr algn="ctr"/>
            <a:r>
              <a:rPr lang="pl-PL"/>
              <a:t>7</a:t>
            </a:r>
          </a:p>
        </p:txBody>
      </p:sp>
      <p:sp>
        <p:nvSpPr>
          <p:cNvPr id="18451" name="Rectangle 2"/>
          <p:cNvSpPr>
            <a:spLocks noGrp="1" noRot="1" noChangeArrowheads="1"/>
          </p:cNvSpPr>
          <p:nvPr>
            <p:ph type="title"/>
          </p:nvPr>
        </p:nvSpPr>
        <p:spPr/>
        <p:txBody>
          <a:bodyPr/>
          <a:lstStyle/>
          <a:p>
            <a:pPr eaLnBrk="1" hangingPunct="1"/>
            <a:r>
              <a:rPr lang="pl-PL" sz="4000" b="1" smtClean="0">
                <a:solidFill>
                  <a:srgbClr val="002060"/>
                </a:solidFill>
                <a:effectLst/>
                <a:latin typeface="Calibri" pitchFamily="34" charset="0"/>
              </a:rPr>
              <a:t>Ułóż choinkę z lukrowanych ciasteczek</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9939"/>
                                        </p:tgtEl>
                                        <p:attrNameLst>
                                          <p:attrName>style.visibility</p:attrName>
                                        </p:attrNameLst>
                                      </p:cBhvr>
                                      <p:to>
                                        <p:strVal val="visible"/>
                                      </p:to>
                                    </p:set>
                                    <p:anim calcmode="lin" valueType="num">
                                      <p:cBhvr additive="base">
                                        <p:cTn id="7" dur="500" fill="hold"/>
                                        <p:tgtEl>
                                          <p:spTgt spid="39939"/>
                                        </p:tgtEl>
                                        <p:attrNameLst>
                                          <p:attrName>ppt_x</p:attrName>
                                        </p:attrNameLst>
                                      </p:cBhvr>
                                      <p:tavLst>
                                        <p:tav tm="0">
                                          <p:val>
                                            <p:strVal val="#ppt_x"/>
                                          </p:val>
                                        </p:tav>
                                        <p:tav tm="100000">
                                          <p:val>
                                            <p:strVal val="#ppt_x"/>
                                          </p:val>
                                        </p:tav>
                                      </p:tavLst>
                                    </p:anim>
                                    <p:anim calcmode="lin" valueType="num">
                                      <p:cBhvr additive="base">
                                        <p:cTn id="8" dur="500" fill="hold"/>
                                        <p:tgtEl>
                                          <p:spTgt spid="39939"/>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9940"/>
                                        </p:tgtEl>
                                        <p:attrNameLst>
                                          <p:attrName>style.visibility</p:attrName>
                                        </p:attrNameLst>
                                      </p:cBhvr>
                                      <p:to>
                                        <p:strVal val="visible"/>
                                      </p:to>
                                    </p:set>
                                    <p:anim calcmode="lin" valueType="num">
                                      <p:cBhvr additive="base">
                                        <p:cTn id="12" dur="500" fill="hold"/>
                                        <p:tgtEl>
                                          <p:spTgt spid="39940"/>
                                        </p:tgtEl>
                                        <p:attrNameLst>
                                          <p:attrName>ppt_x</p:attrName>
                                        </p:attrNameLst>
                                      </p:cBhvr>
                                      <p:tavLst>
                                        <p:tav tm="0">
                                          <p:val>
                                            <p:strVal val="#ppt_x"/>
                                          </p:val>
                                        </p:tav>
                                        <p:tav tm="100000">
                                          <p:val>
                                            <p:strVal val="#ppt_x"/>
                                          </p:val>
                                        </p:tav>
                                      </p:tavLst>
                                    </p:anim>
                                    <p:anim calcmode="lin" valueType="num">
                                      <p:cBhvr additive="base">
                                        <p:cTn id="13" dur="500" fill="hold"/>
                                        <p:tgtEl>
                                          <p:spTgt spid="3994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39941">
                                            <p:txEl>
                                              <p:pRg st="0" end="0"/>
                                            </p:txEl>
                                          </p:spTgt>
                                        </p:tgtEl>
                                        <p:attrNameLst>
                                          <p:attrName>style.visibility</p:attrName>
                                        </p:attrNameLst>
                                      </p:cBhvr>
                                      <p:to>
                                        <p:strVal val="visible"/>
                                      </p:to>
                                    </p:set>
                                    <p:anim calcmode="lin" valueType="num">
                                      <p:cBhvr additive="base">
                                        <p:cTn id="17" dur="500" fill="hold"/>
                                        <p:tgtEl>
                                          <p:spTgt spid="39941">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9941">
                                            <p:txEl>
                                              <p:pRg st="0" end="0"/>
                                            </p:txEl>
                                          </p:spTgt>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39944"/>
                                        </p:tgtEl>
                                        <p:attrNameLst>
                                          <p:attrName>style.visibility</p:attrName>
                                        </p:attrNameLst>
                                      </p:cBhvr>
                                      <p:to>
                                        <p:strVal val="visible"/>
                                      </p:to>
                                    </p:set>
                                    <p:anim calcmode="lin" valueType="num">
                                      <p:cBhvr additive="base">
                                        <p:cTn id="22" dur="500" fill="hold"/>
                                        <p:tgtEl>
                                          <p:spTgt spid="39944"/>
                                        </p:tgtEl>
                                        <p:attrNameLst>
                                          <p:attrName>ppt_x</p:attrName>
                                        </p:attrNameLst>
                                      </p:cBhvr>
                                      <p:tavLst>
                                        <p:tav tm="0">
                                          <p:val>
                                            <p:strVal val="#ppt_x"/>
                                          </p:val>
                                        </p:tav>
                                        <p:tav tm="100000">
                                          <p:val>
                                            <p:strVal val="#ppt_x"/>
                                          </p:val>
                                        </p:tav>
                                      </p:tavLst>
                                    </p:anim>
                                    <p:anim calcmode="lin" valueType="num">
                                      <p:cBhvr additive="base">
                                        <p:cTn id="23" dur="500" fill="hold"/>
                                        <p:tgtEl>
                                          <p:spTgt spid="39944"/>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39950">
                                            <p:txEl>
                                              <p:pRg st="0" end="0"/>
                                            </p:txEl>
                                          </p:spTgt>
                                        </p:tgtEl>
                                        <p:attrNameLst>
                                          <p:attrName>style.visibility</p:attrName>
                                        </p:attrNameLst>
                                      </p:cBhvr>
                                      <p:to>
                                        <p:strVal val="visible"/>
                                      </p:to>
                                    </p:set>
                                    <p:anim calcmode="lin" valueType="num">
                                      <p:cBhvr additive="base">
                                        <p:cTn id="27" dur="500" fill="hold"/>
                                        <p:tgtEl>
                                          <p:spTgt spid="39950">
                                            <p:txEl>
                                              <p:pRg st="0" end="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9950">
                                            <p:txEl>
                                              <p:pRg st="0" end="0"/>
                                            </p:txEl>
                                          </p:spTgt>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39951"/>
                                        </p:tgtEl>
                                        <p:attrNameLst>
                                          <p:attrName>style.visibility</p:attrName>
                                        </p:attrNameLst>
                                      </p:cBhvr>
                                      <p:to>
                                        <p:strVal val="visible"/>
                                      </p:to>
                                    </p:set>
                                    <p:anim calcmode="lin" valueType="num">
                                      <p:cBhvr additive="base">
                                        <p:cTn id="32" dur="500" fill="hold"/>
                                        <p:tgtEl>
                                          <p:spTgt spid="39951"/>
                                        </p:tgtEl>
                                        <p:attrNameLst>
                                          <p:attrName>ppt_x</p:attrName>
                                        </p:attrNameLst>
                                      </p:cBhvr>
                                      <p:tavLst>
                                        <p:tav tm="0">
                                          <p:val>
                                            <p:strVal val="#ppt_x"/>
                                          </p:val>
                                        </p:tav>
                                        <p:tav tm="100000">
                                          <p:val>
                                            <p:strVal val="#ppt_x"/>
                                          </p:val>
                                        </p:tav>
                                      </p:tavLst>
                                    </p:anim>
                                    <p:anim calcmode="lin" valueType="num">
                                      <p:cBhvr additive="base">
                                        <p:cTn id="33" dur="500" fill="hold"/>
                                        <p:tgtEl>
                                          <p:spTgt spid="39951"/>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39955"/>
                                        </p:tgtEl>
                                        <p:attrNameLst>
                                          <p:attrName>style.visibility</p:attrName>
                                        </p:attrNameLst>
                                      </p:cBhvr>
                                      <p:to>
                                        <p:strVal val="visible"/>
                                      </p:to>
                                    </p:set>
                                    <p:anim calcmode="lin" valueType="num">
                                      <p:cBhvr additive="base">
                                        <p:cTn id="37" dur="500" fill="hold"/>
                                        <p:tgtEl>
                                          <p:spTgt spid="39955"/>
                                        </p:tgtEl>
                                        <p:attrNameLst>
                                          <p:attrName>ppt_x</p:attrName>
                                        </p:attrNameLst>
                                      </p:cBhvr>
                                      <p:tavLst>
                                        <p:tav tm="0">
                                          <p:val>
                                            <p:strVal val="#ppt_x"/>
                                          </p:val>
                                        </p:tav>
                                        <p:tav tm="100000">
                                          <p:val>
                                            <p:strVal val="#ppt_x"/>
                                          </p:val>
                                        </p:tav>
                                      </p:tavLst>
                                    </p:anim>
                                    <p:anim calcmode="lin" valueType="num">
                                      <p:cBhvr additive="base">
                                        <p:cTn id="38" dur="500" fill="hold"/>
                                        <p:tgtEl>
                                          <p:spTgt spid="39955"/>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39954"/>
                                        </p:tgtEl>
                                        <p:attrNameLst>
                                          <p:attrName>style.visibility</p:attrName>
                                        </p:attrNameLst>
                                      </p:cBhvr>
                                      <p:to>
                                        <p:strVal val="visible"/>
                                      </p:to>
                                    </p:set>
                                    <p:anim calcmode="lin" valueType="num">
                                      <p:cBhvr additive="base">
                                        <p:cTn id="42" dur="500" fill="hold"/>
                                        <p:tgtEl>
                                          <p:spTgt spid="39954"/>
                                        </p:tgtEl>
                                        <p:attrNameLst>
                                          <p:attrName>ppt_x</p:attrName>
                                        </p:attrNameLst>
                                      </p:cBhvr>
                                      <p:tavLst>
                                        <p:tav tm="0">
                                          <p:val>
                                            <p:strVal val="#ppt_x"/>
                                          </p:val>
                                        </p:tav>
                                        <p:tav tm="100000">
                                          <p:val>
                                            <p:strVal val="#ppt_x"/>
                                          </p:val>
                                        </p:tav>
                                      </p:tavLst>
                                    </p:anim>
                                    <p:anim calcmode="lin" valueType="num">
                                      <p:cBhvr additive="base">
                                        <p:cTn id="43" dur="500" fill="hold"/>
                                        <p:tgtEl>
                                          <p:spTgt spid="39954"/>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39953"/>
                                        </p:tgtEl>
                                        <p:attrNameLst>
                                          <p:attrName>style.visibility</p:attrName>
                                        </p:attrNameLst>
                                      </p:cBhvr>
                                      <p:to>
                                        <p:strVal val="visible"/>
                                      </p:to>
                                    </p:set>
                                    <p:anim calcmode="lin" valueType="num">
                                      <p:cBhvr additive="base">
                                        <p:cTn id="47" dur="500" fill="hold"/>
                                        <p:tgtEl>
                                          <p:spTgt spid="39953"/>
                                        </p:tgtEl>
                                        <p:attrNameLst>
                                          <p:attrName>ppt_x</p:attrName>
                                        </p:attrNameLst>
                                      </p:cBhvr>
                                      <p:tavLst>
                                        <p:tav tm="0">
                                          <p:val>
                                            <p:strVal val="#ppt_x"/>
                                          </p:val>
                                        </p:tav>
                                        <p:tav tm="100000">
                                          <p:val>
                                            <p:strVal val="#ppt_x"/>
                                          </p:val>
                                        </p:tav>
                                      </p:tavLst>
                                    </p:anim>
                                    <p:anim calcmode="lin" valueType="num">
                                      <p:cBhvr additive="base">
                                        <p:cTn id="48" dur="500" fill="hold"/>
                                        <p:tgtEl>
                                          <p:spTgt spid="39953"/>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fill="hold" grpId="0" nodeType="afterEffect">
                                  <p:stCondLst>
                                    <p:cond delay="0"/>
                                  </p:stCondLst>
                                  <p:childTnLst>
                                    <p:set>
                                      <p:cBhvr>
                                        <p:cTn id="51" dur="1" fill="hold">
                                          <p:stCondLst>
                                            <p:cond delay="0"/>
                                          </p:stCondLst>
                                        </p:cTn>
                                        <p:tgtEl>
                                          <p:spTgt spid="39952"/>
                                        </p:tgtEl>
                                        <p:attrNameLst>
                                          <p:attrName>style.visibility</p:attrName>
                                        </p:attrNameLst>
                                      </p:cBhvr>
                                      <p:to>
                                        <p:strVal val="visible"/>
                                      </p:to>
                                    </p:set>
                                    <p:anim calcmode="lin" valueType="num">
                                      <p:cBhvr additive="base">
                                        <p:cTn id="52" dur="500" fill="hold"/>
                                        <p:tgtEl>
                                          <p:spTgt spid="39952"/>
                                        </p:tgtEl>
                                        <p:attrNameLst>
                                          <p:attrName>ppt_x</p:attrName>
                                        </p:attrNameLst>
                                      </p:cBhvr>
                                      <p:tavLst>
                                        <p:tav tm="0">
                                          <p:val>
                                            <p:strVal val="#ppt_x"/>
                                          </p:val>
                                        </p:tav>
                                        <p:tav tm="100000">
                                          <p:val>
                                            <p:strVal val="#ppt_x"/>
                                          </p:val>
                                        </p:tav>
                                      </p:tavLst>
                                    </p:anim>
                                    <p:anim calcmode="lin" valueType="num">
                                      <p:cBhvr additive="base">
                                        <p:cTn id="53" dur="500" fill="hold"/>
                                        <p:tgtEl>
                                          <p:spTgt spid="39952"/>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fill="hold" grpId="0" nodeType="afterEffect">
                                  <p:stCondLst>
                                    <p:cond delay="0"/>
                                  </p:stCondLst>
                                  <p:childTnLst>
                                    <p:set>
                                      <p:cBhvr>
                                        <p:cTn id="56" dur="1" fill="hold">
                                          <p:stCondLst>
                                            <p:cond delay="0"/>
                                          </p:stCondLst>
                                        </p:cTn>
                                        <p:tgtEl>
                                          <p:spTgt spid="39949"/>
                                        </p:tgtEl>
                                        <p:attrNameLst>
                                          <p:attrName>style.visibility</p:attrName>
                                        </p:attrNameLst>
                                      </p:cBhvr>
                                      <p:to>
                                        <p:strVal val="visible"/>
                                      </p:to>
                                    </p:set>
                                    <p:anim calcmode="lin" valueType="num">
                                      <p:cBhvr additive="base">
                                        <p:cTn id="57" dur="500" fill="hold"/>
                                        <p:tgtEl>
                                          <p:spTgt spid="39949"/>
                                        </p:tgtEl>
                                        <p:attrNameLst>
                                          <p:attrName>ppt_x</p:attrName>
                                        </p:attrNameLst>
                                      </p:cBhvr>
                                      <p:tavLst>
                                        <p:tav tm="0">
                                          <p:val>
                                            <p:strVal val="#ppt_x"/>
                                          </p:val>
                                        </p:tav>
                                        <p:tav tm="100000">
                                          <p:val>
                                            <p:strVal val="#ppt_x"/>
                                          </p:val>
                                        </p:tav>
                                      </p:tavLst>
                                    </p:anim>
                                    <p:anim calcmode="lin" valueType="num">
                                      <p:cBhvr additive="base">
                                        <p:cTn id="58" dur="500" fill="hold"/>
                                        <p:tgtEl>
                                          <p:spTgt spid="399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animBg="1"/>
      <p:bldP spid="39940" grpId="0" animBg="1"/>
      <p:bldP spid="39944" grpId="0" animBg="1"/>
      <p:bldP spid="39949" grpId="0" animBg="1"/>
      <p:bldP spid="39951" grpId="0" animBg="1"/>
      <p:bldP spid="39952" grpId="0" animBg="1"/>
      <p:bldP spid="39953" grpId="0" animBg="1"/>
      <p:bldP spid="39954" grpId="0" animBg="1"/>
      <p:bldP spid="3995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0963" name="Rectangle 3"/>
          <p:cNvSpPr>
            <a:spLocks noGrp="1" noRot="1" noChangeArrowheads="1"/>
          </p:cNvSpPr>
          <p:nvPr>
            <p:ph type="body" idx="1"/>
          </p:nvPr>
        </p:nvSpPr>
        <p:spPr/>
        <p:txBody>
          <a:bodyPr/>
          <a:lstStyle/>
          <a:p>
            <a:pPr eaLnBrk="1" hangingPunct="1">
              <a:buFont typeface="Wingdings" pitchFamily="2" charset="2"/>
              <a:buNone/>
              <a:defRPr/>
            </a:pPr>
            <a:r>
              <a:rPr lang="pl-PL" sz="4400" smtClean="0"/>
              <a:t>1 choinka 11 ciasteczek</a:t>
            </a:r>
          </a:p>
          <a:p>
            <a:pPr eaLnBrk="1" hangingPunct="1">
              <a:buFont typeface="Wingdings" pitchFamily="2" charset="2"/>
              <a:buNone/>
              <a:defRPr/>
            </a:pPr>
            <a:r>
              <a:rPr lang="pl-PL" sz="4400" smtClean="0"/>
              <a:t>2 choinki 11 + 11 = 22</a:t>
            </a:r>
          </a:p>
          <a:p>
            <a:pPr eaLnBrk="1" hangingPunct="1">
              <a:buFont typeface="Wingdings" pitchFamily="2" charset="2"/>
              <a:buNone/>
              <a:defRPr/>
            </a:pPr>
            <a:r>
              <a:rPr lang="pl-PL" sz="4400" smtClean="0"/>
              <a:t>3 choinki 11 + 11 + 11 = 33</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0963">
                                            <p:txEl>
                                              <p:pRg st="0" end="0"/>
                                            </p:txEl>
                                          </p:spTgt>
                                        </p:tgtEl>
                                        <p:attrNameLst>
                                          <p:attrName>style.visibility</p:attrName>
                                        </p:attrNameLst>
                                      </p:cBhvr>
                                      <p:to>
                                        <p:strVal val="visible"/>
                                      </p:to>
                                    </p:set>
                                    <p:anim calcmode="lin" valueType="num">
                                      <p:cBhvr additive="base">
                                        <p:cTn id="7" dur="3000" fill="hold"/>
                                        <p:tgtEl>
                                          <p:spTgt spid="40963">
                                            <p:txEl>
                                              <p:pRg st="0" end="0"/>
                                            </p:txEl>
                                          </p:spTgt>
                                        </p:tgtEl>
                                        <p:attrNameLst>
                                          <p:attrName>ppt_x</p:attrName>
                                        </p:attrNameLst>
                                      </p:cBhvr>
                                      <p:tavLst>
                                        <p:tav tm="0">
                                          <p:val>
                                            <p:strVal val="1+#ppt_w/2"/>
                                          </p:val>
                                        </p:tav>
                                        <p:tav tm="100000">
                                          <p:val>
                                            <p:strVal val="#ppt_x"/>
                                          </p:val>
                                        </p:tav>
                                      </p:tavLst>
                                    </p:anim>
                                    <p:anim calcmode="lin" valueType="num">
                                      <p:cBhvr additive="base">
                                        <p:cTn id="8" dur="3000" fill="hold"/>
                                        <p:tgtEl>
                                          <p:spTgt spid="4096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0963">
                                            <p:txEl>
                                              <p:pRg st="1" end="1"/>
                                            </p:txEl>
                                          </p:spTgt>
                                        </p:tgtEl>
                                        <p:attrNameLst>
                                          <p:attrName>style.visibility</p:attrName>
                                        </p:attrNameLst>
                                      </p:cBhvr>
                                      <p:to>
                                        <p:strVal val="visible"/>
                                      </p:to>
                                    </p:set>
                                    <p:anim calcmode="lin" valueType="num">
                                      <p:cBhvr additive="base">
                                        <p:cTn id="13" dur="3000" fill="hold"/>
                                        <p:tgtEl>
                                          <p:spTgt spid="40963">
                                            <p:txEl>
                                              <p:pRg st="1" end="1"/>
                                            </p:txEl>
                                          </p:spTgt>
                                        </p:tgtEl>
                                        <p:attrNameLst>
                                          <p:attrName>ppt_x</p:attrName>
                                        </p:attrNameLst>
                                      </p:cBhvr>
                                      <p:tavLst>
                                        <p:tav tm="0">
                                          <p:val>
                                            <p:strVal val="1+#ppt_w/2"/>
                                          </p:val>
                                        </p:tav>
                                        <p:tav tm="100000">
                                          <p:val>
                                            <p:strVal val="#ppt_x"/>
                                          </p:val>
                                        </p:tav>
                                      </p:tavLst>
                                    </p:anim>
                                    <p:anim calcmode="lin" valueType="num">
                                      <p:cBhvr additive="base">
                                        <p:cTn id="14" dur="3000" fill="hold"/>
                                        <p:tgtEl>
                                          <p:spTgt spid="4096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40963">
                                            <p:txEl>
                                              <p:pRg st="2" end="2"/>
                                            </p:txEl>
                                          </p:spTgt>
                                        </p:tgtEl>
                                        <p:attrNameLst>
                                          <p:attrName>style.visibility</p:attrName>
                                        </p:attrNameLst>
                                      </p:cBhvr>
                                      <p:to>
                                        <p:strVal val="visible"/>
                                      </p:to>
                                    </p:set>
                                    <p:anim calcmode="lin" valueType="num">
                                      <p:cBhvr additive="base">
                                        <p:cTn id="19" dur="3000" fill="hold"/>
                                        <p:tgtEl>
                                          <p:spTgt spid="40963">
                                            <p:txEl>
                                              <p:pRg st="2" end="2"/>
                                            </p:txEl>
                                          </p:spTgt>
                                        </p:tgtEl>
                                        <p:attrNameLst>
                                          <p:attrName>ppt_x</p:attrName>
                                        </p:attrNameLst>
                                      </p:cBhvr>
                                      <p:tavLst>
                                        <p:tav tm="0">
                                          <p:val>
                                            <p:strVal val="1+#ppt_w/2"/>
                                          </p:val>
                                        </p:tav>
                                        <p:tav tm="100000">
                                          <p:val>
                                            <p:strVal val="#ppt_x"/>
                                          </p:val>
                                        </p:tav>
                                      </p:tavLst>
                                    </p:anim>
                                    <p:anim calcmode="lin" valueType="num">
                                      <p:cBhvr additive="base">
                                        <p:cTn id="20" dur="3000" fill="hold"/>
                                        <p:tgtEl>
                                          <p:spTgt spid="40963">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3794" name="Rectangle 2"/>
          <p:cNvSpPr>
            <a:spLocks noGrp="1" noRot="1" noChangeArrowheads="1"/>
          </p:cNvSpPr>
          <p:nvPr>
            <p:ph type="title"/>
          </p:nvPr>
        </p:nvSpPr>
        <p:spPr/>
        <p:txBody>
          <a:bodyPr/>
          <a:lstStyle/>
          <a:p>
            <a:pPr eaLnBrk="1" hangingPunct="1">
              <a:defRPr/>
            </a:pPr>
            <a:endParaRPr lang="pl-PL" smtClean="0"/>
          </a:p>
        </p:txBody>
      </p:sp>
      <p:pic>
        <p:nvPicPr>
          <p:cNvPr id="20483" name="Picture 4" descr="P10404051">
            <a:hlinkClick r:id="rId3"/>
          </p:cNvPr>
          <p:cNvPicPr>
            <a:picLocks noGrp="1" noChangeAspect="1" noChangeArrowheads="1"/>
          </p:cNvPicPr>
          <p:nvPr>
            <p:ph type="body" idx="1"/>
          </p:nvPr>
        </p:nvPicPr>
        <p:blipFill>
          <a:blip r:embed="rId4" cstate="print"/>
          <a:srcRect/>
          <a:stretch>
            <a:fillRect/>
          </a:stretch>
        </p:blipFill>
        <p:spPr>
          <a:xfrm>
            <a:off x="971550" y="333375"/>
            <a:ext cx="6911975" cy="6156325"/>
          </a:xfr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5843" name="Rectangle 3"/>
          <p:cNvSpPr>
            <a:spLocks noGrp="1" noRot="1" noChangeArrowheads="1"/>
          </p:cNvSpPr>
          <p:nvPr>
            <p:ph type="body" idx="1"/>
          </p:nvPr>
        </p:nvSpPr>
        <p:spPr/>
        <p:txBody>
          <a:bodyPr/>
          <a:lstStyle/>
          <a:p>
            <a:pPr eaLnBrk="1" hangingPunct="1">
              <a:defRPr/>
            </a:pPr>
            <a:r>
              <a:rPr lang="pl-PL" sz="4800" smtClean="0"/>
              <a:t>Gdy do lukru dodasz spożywczy barwnik, to możesz …</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6866" name="Rectangle 2"/>
          <p:cNvSpPr>
            <a:spLocks noGrp="1" noRot="1" noChangeArrowheads="1"/>
          </p:cNvSpPr>
          <p:nvPr>
            <p:ph type="title"/>
          </p:nvPr>
        </p:nvSpPr>
        <p:spPr/>
        <p:txBody>
          <a:bodyPr/>
          <a:lstStyle/>
          <a:p>
            <a:pPr eaLnBrk="1" hangingPunct="1">
              <a:defRPr/>
            </a:pPr>
            <a:endParaRPr lang="pl-PL" smtClean="0"/>
          </a:p>
        </p:txBody>
      </p:sp>
      <p:sp>
        <p:nvSpPr>
          <p:cNvPr id="36867" name="Rectangle 3"/>
          <p:cNvSpPr>
            <a:spLocks noGrp="1" noRot="1" noChangeArrowheads="1"/>
          </p:cNvSpPr>
          <p:nvPr>
            <p:ph type="body" idx="1"/>
          </p:nvPr>
        </p:nvSpPr>
        <p:spPr/>
        <p:txBody>
          <a:bodyPr/>
          <a:lstStyle/>
          <a:p>
            <a:pPr eaLnBrk="1" hangingPunct="1">
              <a:defRPr/>
            </a:pPr>
            <a:endParaRPr lang="pl-PL" smtClean="0"/>
          </a:p>
        </p:txBody>
      </p:sp>
      <p:pic>
        <p:nvPicPr>
          <p:cNvPr id="22532" name="Picture 5" descr="1553"/>
          <p:cNvPicPr>
            <a:picLocks noChangeAspect="1" noChangeArrowheads="1"/>
          </p:cNvPicPr>
          <p:nvPr/>
        </p:nvPicPr>
        <p:blipFill>
          <a:blip r:embed="rId3" cstate="print"/>
          <a:srcRect/>
          <a:stretch>
            <a:fillRect/>
          </a:stretch>
        </p:blipFill>
        <p:spPr bwMode="auto">
          <a:xfrm>
            <a:off x="323850" y="0"/>
            <a:ext cx="8532813" cy="6391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818" name="Rectangle 2"/>
          <p:cNvSpPr>
            <a:spLocks noGrp="1" noRot="1" noChangeArrowheads="1"/>
          </p:cNvSpPr>
          <p:nvPr>
            <p:ph type="title"/>
          </p:nvPr>
        </p:nvSpPr>
        <p:spPr/>
        <p:txBody>
          <a:bodyPr/>
          <a:lstStyle/>
          <a:p>
            <a:pPr eaLnBrk="1" hangingPunct="1">
              <a:defRPr/>
            </a:pPr>
            <a:endParaRPr lang="pl-PL" smtClean="0"/>
          </a:p>
        </p:txBody>
      </p:sp>
      <p:pic>
        <p:nvPicPr>
          <p:cNvPr id="23555" name="Picture 4" descr="354515"/>
          <p:cNvPicPr>
            <a:picLocks noGrp="1" noChangeAspect="1" noChangeArrowheads="1"/>
          </p:cNvPicPr>
          <p:nvPr>
            <p:ph type="body" idx="1"/>
          </p:nvPr>
        </p:nvPicPr>
        <p:blipFill>
          <a:blip r:embed="rId3" cstate="print"/>
          <a:srcRect/>
          <a:stretch>
            <a:fillRect/>
          </a:stretch>
        </p:blipFill>
        <p:spPr>
          <a:xfrm>
            <a:off x="0" y="0"/>
            <a:ext cx="9144000" cy="6858000"/>
          </a:xfr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2770" name="Rectangle 2"/>
          <p:cNvSpPr>
            <a:spLocks noGrp="1" noRot="1" noChangeArrowheads="1"/>
          </p:cNvSpPr>
          <p:nvPr>
            <p:ph type="title"/>
          </p:nvPr>
        </p:nvSpPr>
        <p:spPr/>
        <p:txBody>
          <a:bodyPr/>
          <a:lstStyle/>
          <a:p>
            <a:pPr eaLnBrk="1" hangingPunct="1">
              <a:defRPr/>
            </a:pPr>
            <a:endParaRPr lang="pl-PL" smtClean="0"/>
          </a:p>
        </p:txBody>
      </p:sp>
      <p:pic>
        <p:nvPicPr>
          <p:cNvPr id="24579" name="Picture 4" descr="ciasteczka z lukrem, malowane ciasteczka"/>
          <p:cNvPicPr>
            <a:picLocks noGrp="1" noChangeAspect="1" noChangeArrowheads="1"/>
          </p:cNvPicPr>
          <p:nvPr>
            <p:ph type="body" idx="1"/>
          </p:nvPr>
        </p:nvPicPr>
        <p:blipFill>
          <a:blip r:embed="rId3" cstate="print"/>
          <a:srcRect/>
          <a:stretch>
            <a:fillRect/>
          </a:stretch>
        </p:blipFill>
        <p:spPr>
          <a:xfrm>
            <a:off x="0" y="14288"/>
            <a:ext cx="9144000" cy="6843712"/>
          </a:xfr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Chmury">
  <a:themeElements>
    <a:clrScheme name="Chmury 8">
      <a:dk1>
        <a:srgbClr val="000000"/>
      </a:dk1>
      <a:lt1>
        <a:srgbClr val="B9B9B9"/>
      </a:lt1>
      <a:dk2>
        <a:srgbClr val="8A8472"/>
      </a:dk2>
      <a:lt2>
        <a:srgbClr val="4D4D4D"/>
      </a:lt2>
      <a:accent1>
        <a:srgbClr val="EDEEE2"/>
      </a:accent1>
      <a:accent2>
        <a:srgbClr val="7FAA7E"/>
      </a:accent2>
      <a:accent3>
        <a:srgbClr val="D9D9D9"/>
      </a:accent3>
      <a:accent4>
        <a:srgbClr val="000000"/>
      </a:accent4>
      <a:accent5>
        <a:srgbClr val="F4F5EE"/>
      </a:accent5>
      <a:accent6>
        <a:srgbClr val="729A72"/>
      </a:accent6>
      <a:hlink>
        <a:srgbClr val="008000"/>
      </a:hlink>
      <a:folHlink>
        <a:srgbClr val="989400"/>
      </a:folHlink>
    </a:clrScheme>
    <a:fontScheme name="Chmury">
      <a:majorFont>
        <a:latin typeface="Arial"/>
        <a:ea typeface=""/>
        <a:cs typeface="Arial"/>
      </a:majorFont>
      <a:minorFont>
        <a:latin typeface="Arial"/>
        <a:ea typeface=""/>
        <a:cs typeface="Arial"/>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hmury 1">
        <a:dk1>
          <a:srgbClr val="4D4D4D"/>
        </a:dk1>
        <a:lt1>
          <a:srgbClr val="FFFFFF"/>
        </a:lt1>
        <a:dk2>
          <a:srgbClr val="0000A4"/>
        </a:dk2>
        <a:lt2>
          <a:srgbClr val="B7E7FF"/>
        </a:lt2>
        <a:accent1>
          <a:srgbClr val="0099CC"/>
        </a:accent1>
        <a:accent2>
          <a:srgbClr val="00CC99"/>
        </a:accent2>
        <a:accent3>
          <a:srgbClr val="AAAACF"/>
        </a:accent3>
        <a:accent4>
          <a:srgbClr val="DADADA"/>
        </a:accent4>
        <a:accent5>
          <a:srgbClr val="AACAE2"/>
        </a:accent5>
        <a:accent6>
          <a:srgbClr val="00B98A"/>
        </a:accent6>
        <a:hlink>
          <a:srgbClr val="FFCC00"/>
        </a:hlink>
        <a:folHlink>
          <a:srgbClr val="EE941C"/>
        </a:folHlink>
      </a:clrScheme>
      <a:clrMap bg1="dk2" tx1="lt1" bg2="dk1" tx2="lt2" accent1="accent1" accent2="accent2" accent3="accent3" accent4="accent4" accent5="accent5" accent6="accent6" hlink="hlink" folHlink="folHlink"/>
    </a:extraClrScheme>
    <a:extraClrScheme>
      <a:clrScheme name="Chmury 2">
        <a:dk1>
          <a:srgbClr val="000066"/>
        </a:dk1>
        <a:lt1>
          <a:srgbClr val="FFFFFF"/>
        </a:lt1>
        <a:dk2>
          <a:srgbClr val="00A2DC"/>
        </a:dk2>
        <a:lt2>
          <a:srgbClr val="FFFFFF"/>
        </a:lt2>
        <a:accent1>
          <a:srgbClr val="0079A4"/>
        </a:accent1>
        <a:accent2>
          <a:srgbClr val="33CCCC"/>
        </a:accent2>
        <a:accent3>
          <a:srgbClr val="AACEEB"/>
        </a:accent3>
        <a:accent4>
          <a:srgbClr val="DADADA"/>
        </a:accent4>
        <a:accent5>
          <a:srgbClr val="AABECF"/>
        </a:accent5>
        <a:accent6>
          <a:srgbClr val="2DB9B9"/>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Chmury 3">
        <a:dk1>
          <a:srgbClr val="010199"/>
        </a:dk1>
        <a:lt1>
          <a:srgbClr val="FFFFFF"/>
        </a:lt1>
        <a:dk2>
          <a:srgbClr val="000092"/>
        </a:dk2>
        <a:lt2>
          <a:srgbClr val="CCFFFF"/>
        </a:lt2>
        <a:accent1>
          <a:srgbClr val="66CCFF"/>
        </a:accent1>
        <a:accent2>
          <a:srgbClr val="2EBDBA"/>
        </a:accent2>
        <a:accent3>
          <a:srgbClr val="AAAAC7"/>
        </a:accent3>
        <a:accent4>
          <a:srgbClr val="DADADA"/>
        </a:accent4>
        <a:accent5>
          <a:srgbClr val="B8E2FF"/>
        </a:accent5>
        <a:accent6>
          <a:srgbClr val="29ABA8"/>
        </a:accent6>
        <a:hlink>
          <a:srgbClr val="66FFFF"/>
        </a:hlink>
        <a:folHlink>
          <a:srgbClr val="CC99FF"/>
        </a:folHlink>
      </a:clrScheme>
      <a:clrMap bg1="dk2" tx1="lt1" bg2="dk1" tx2="lt2" accent1="accent1" accent2="accent2" accent3="accent3" accent4="accent4" accent5="accent5" accent6="accent6" hlink="hlink" folHlink="folHlink"/>
    </a:extraClrScheme>
    <a:extraClrScheme>
      <a:clrScheme name="Chmury 4">
        <a:dk1>
          <a:srgbClr val="000000"/>
        </a:dk1>
        <a:lt1>
          <a:srgbClr val="FFFFFF"/>
        </a:lt1>
        <a:dk2>
          <a:srgbClr val="006A67"/>
        </a:dk2>
        <a:lt2>
          <a:srgbClr val="FFFFCC"/>
        </a:lt2>
        <a:accent1>
          <a:srgbClr val="33CCCC"/>
        </a:accent1>
        <a:accent2>
          <a:srgbClr val="6D6FC7"/>
        </a:accent2>
        <a:accent3>
          <a:srgbClr val="AAB9B8"/>
        </a:accent3>
        <a:accent4>
          <a:srgbClr val="DADADA"/>
        </a:accent4>
        <a:accent5>
          <a:srgbClr val="ADE2E2"/>
        </a:accent5>
        <a:accent6>
          <a:srgbClr val="6264B4"/>
        </a:accent6>
        <a:hlink>
          <a:srgbClr val="00FFFF"/>
        </a:hlink>
        <a:folHlink>
          <a:srgbClr val="00CC66"/>
        </a:folHlink>
      </a:clrScheme>
      <a:clrMap bg1="dk2" tx1="lt1" bg2="dk1" tx2="lt2" accent1="accent1" accent2="accent2" accent3="accent3" accent4="accent4" accent5="accent5" accent6="accent6" hlink="hlink" folHlink="folHlink"/>
    </a:extraClrScheme>
    <a:extraClrScheme>
      <a:clrScheme name="Chmury 5">
        <a:dk1>
          <a:srgbClr val="4D4D4D"/>
        </a:dk1>
        <a:lt1>
          <a:srgbClr val="FFFFFF"/>
        </a:lt1>
        <a:dk2>
          <a:srgbClr val="650BB7"/>
        </a:dk2>
        <a:lt2>
          <a:srgbClr val="FFFFFF"/>
        </a:lt2>
        <a:accent1>
          <a:srgbClr val="FF66FF"/>
        </a:accent1>
        <a:accent2>
          <a:srgbClr val="666699"/>
        </a:accent2>
        <a:accent3>
          <a:srgbClr val="B8AAD8"/>
        </a:accent3>
        <a:accent4>
          <a:srgbClr val="DADADA"/>
        </a:accent4>
        <a:accent5>
          <a:srgbClr val="FFB8FF"/>
        </a:accent5>
        <a:accent6>
          <a:srgbClr val="5C5C8A"/>
        </a:accent6>
        <a:hlink>
          <a:srgbClr val="E9E9FF"/>
        </a:hlink>
        <a:folHlink>
          <a:srgbClr val="CCECFF"/>
        </a:folHlink>
      </a:clrScheme>
      <a:clrMap bg1="dk2" tx1="lt1" bg2="dk1" tx2="lt2" accent1="accent1" accent2="accent2" accent3="accent3" accent4="accent4" accent5="accent5" accent6="accent6" hlink="hlink" folHlink="folHlink"/>
    </a:extraClrScheme>
    <a:extraClrScheme>
      <a:clrScheme name="Chmury 6">
        <a:dk1>
          <a:srgbClr val="FFFFFF"/>
        </a:dk1>
        <a:lt1>
          <a:srgbClr val="FFFFFF"/>
        </a:lt1>
        <a:dk2>
          <a:srgbClr val="005000"/>
        </a:dk2>
        <a:lt2>
          <a:srgbClr val="DCEAAE"/>
        </a:lt2>
        <a:accent1>
          <a:srgbClr val="99CC00"/>
        </a:accent1>
        <a:accent2>
          <a:srgbClr val="6F801A"/>
        </a:accent2>
        <a:accent3>
          <a:srgbClr val="AAB3AA"/>
        </a:accent3>
        <a:accent4>
          <a:srgbClr val="DADADA"/>
        </a:accent4>
        <a:accent5>
          <a:srgbClr val="CAE2AA"/>
        </a:accent5>
        <a:accent6>
          <a:srgbClr val="647316"/>
        </a:accent6>
        <a:hlink>
          <a:srgbClr val="FFFFCC"/>
        </a:hlink>
        <a:folHlink>
          <a:srgbClr val="CCCC00"/>
        </a:folHlink>
      </a:clrScheme>
      <a:clrMap bg1="dk2" tx1="lt1" bg2="dk1" tx2="lt2" accent1="accent1" accent2="accent2" accent3="accent3" accent4="accent4" accent5="accent5" accent6="accent6" hlink="hlink" folHlink="folHlink"/>
    </a:extraClrScheme>
    <a:extraClrScheme>
      <a:clrScheme name="Chmury 7">
        <a:dk1>
          <a:srgbClr val="4F4F77"/>
        </a:dk1>
        <a:lt1>
          <a:srgbClr val="FFFFFF"/>
        </a:lt1>
        <a:dk2>
          <a:srgbClr val="7979A5"/>
        </a:dk2>
        <a:lt2>
          <a:srgbClr val="F3F3FF"/>
        </a:lt2>
        <a:accent1>
          <a:srgbClr val="5D5D8B"/>
        </a:accent1>
        <a:accent2>
          <a:srgbClr val="66CCFF"/>
        </a:accent2>
        <a:accent3>
          <a:srgbClr val="BEBECF"/>
        </a:accent3>
        <a:accent4>
          <a:srgbClr val="DADADA"/>
        </a:accent4>
        <a:accent5>
          <a:srgbClr val="B6B6C4"/>
        </a:accent5>
        <a:accent6>
          <a:srgbClr val="5CB9E7"/>
        </a:accent6>
        <a:hlink>
          <a:srgbClr val="CCECFF"/>
        </a:hlink>
        <a:folHlink>
          <a:srgbClr val="FFFFCC"/>
        </a:folHlink>
      </a:clrScheme>
      <a:clrMap bg1="dk2" tx1="lt1" bg2="dk1" tx2="lt2" accent1="accent1" accent2="accent2" accent3="accent3" accent4="accent4" accent5="accent5" accent6="accent6" hlink="hlink" folHlink="folHlink"/>
    </a:extraClrScheme>
    <a:extraClrScheme>
      <a:clrScheme name="Chmury 8">
        <a:dk1>
          <a:srgbClr val="000000"/>
        </a:dk1>
        <a:lt1>
          <a:srgbClr val="B9B9B9"/>
        </a:lt1>
        <a:dk2>
          <a:srgbClr val="8A8472"/>
        </a:dk2>
        <a:lt2>
          <a:srgbClr val="4D4D4D"/>
        </a:lt2>
        <a:accent1>
          <a:srgbClr val="EDEEE2"/>
        </a:accent1>
        <a:accent2>
          <a:srgbClr val="7FAA7E"/>
        </a:accent2>
        <a:accent3>
          <a:srgbClr val="D9D9D9"/>
        </a:accent3>
        <a:accent4>
          <a:srgbClr val="000000"/>
        </a:accent4>
        <a:accent5>
          <a:srgbClr val="F4F5EE"/>
        </a:accent5>
        <a:accent6>
          <a:srgbClr val="729A72"/>
        </a:accent6>
        <a:hlink>
          <a:srgbClr val="008000"/>
        </a:hlink>
        <a:folHlink>
          <a:srgbClr val="989400"/>
        </a:folHlink>
      </a:clrScheme>
      <a:clrMap bg1="lt1" tx1="dk1" bg2="lt2" tx2="dk2" accent1="accent1" accent2="accent2" accent3="accent3" accent4="accent4" accent5="accent5" accent6="accent6" hlink="hlink" folHlink="folHlink"/>
    </a:extraClrScheme>
    <a:extraClrScheme>
      <a:clrScheme name="Chmury 9">
        <a:dk1>
          <a:srgbClr val="000000"/>
        </a:dk1>
        <a:lt1>
          <a:srgbClr val="FEA24E"/>
        </a:lt1>
        <a:dk2>
          <a:srgbClr val="CC6600"/>
        </a:dk2>
        <a:lt2>
          <a:srgbClr val="808080"/>
        </a:lt2>
        <a:accent1>
          <a:srgbClr val="FBEECD"/>
        </a:accent1>
        <a:accent2>
          <a:srgbClr val="ECD044"/>
        </a:accent2>
        <a:accent3>
          <a:srgbClr val="FECEB2"/>
        </a:accent3>
        <a:accent4>
          <a:srgbClr val="000000"/>
        </a:accent4>
        <a:accent5>
          <a:srgbClr val="FDF5E3"/>
        </a:accent5>
        <a:accent6>
          <a:srgbClr val="D6BC3D"/>
        </a:accent6>
        <a:hlink>
          <a:srgbClr val="E42B00"/>
        </a:hlink>
        <a:folHlink>
          <a:srgbClr val="996633"/>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Clouds</Template>
  <TotalTime>99</TotalTime>
  <Words>444</Words>
  <Application>Microsoft Office PowerPoint</Application>
  <PresentationFormat>Pokaz na ekranie (4:3)</PresentationFormat>
  <Paragraphs>57</Paragraphs>
  <Slides>23</Slides>
  <Notes>0</Notes>
  <HiddenSlides>0</HiddenSlides>
  <MMClips>0</MMClips>
  <ScaleCrop>false</ScaleCrop>
  <HeadingPairs>
    <vt:vector size="4" baseType="variant">
      <vt:variant>
        <vt:lpstr>Motyw</vt:lpstr>
      </vt:variant>
      <vt:variant>
        <vt:i4>1</vt:i4>
      </vt:variant>
      <vt:variant>
        <vt:lpstr>Tytuły slajdów</vt:lpstr>
      </vt:variant>
      <vt:variant>
        <vt:i4>23</vt:i4>
      </vt:variant>
    </vt:vector>
  </HeadingPairs>
  <TitlesOfParts>
    <vt:vector size="24" baseType="lpstr">
      <vt:lpstr>Chmury</vt:lpstr>
      <vt:lpstr>Slajd 1</vt:lpstr>
      <vt:lpstr>Slajd 2</vt:lpstr>
      <vt:lpstr>Slajd 3</vt:lpstr>
      <vt:lpstr>Przyjedź do nas, Mikołaju!</vt:lpstr>
      <vt:lpstr>Kiedy będą święta?</vt:lpstr>
      <vt:lpstr>Slajd 6</vt:lpstr>
      <vt:lpstr>Slajd 7</vt:lpstr>
      <vt:lpstr>Slajd 8</vt:lpstr>
      <vt:lpstr>Slajd 9</vt:lpstr>
      <vt:lpstr>Ile jest razem drzewek?</vt:lpstr>
      <vt:lpstr>Ile jest razem drzewek?</vt:lpstr>
      <vt:lpstr>Ile drzewek brakuje,  by razem było ich 20? </vt:lpstr>
      <vt:lpstr>Ile drzewek brakuje,  by razem było ich 20? </vt:lpstr>
      <vt:lpstr>Ile drzewek brakuje,  by razem było ich 20? </vt:lpstr>
      <vt:lpstr>Slajd 15</vt:lpstr>
      <vt:lpstr>Ułóż choinkę z lukrowanych ciasteczek</vt:lpstr>
      <vt:lpstr>Ułóż choinkę z lukrowanych ciasteczek</vt:lpstr>
      <vt:lpstr>Slajd 18</vt:lpstr>
      <vt:lpstr>Slajd 19</vt:lpstr>
      <vt:lpstr>Slajd 20</vt:lpstr>
      <vt:lpstr>Slajd 21</vt:lpstr>
      <vt:lpstr>Slajd 22</vt:lpstr>
      <vt:lpstr>Slajd 23</vt:lpstr>
    </vt:vector>
  </TitlesOfParts>
  <Company>DOM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Święty Mikołaj</dc:title>
  <dc:creator>MAŁGOSIA SZUMACZUK</dc:creator>
  <cp:lastModifiedBy>Łukasz Tutak</cp:lastModifiedBy>
  <cp:revision>13</cp:revision>
  <dcterms:created xsi:type="dcterms:W3CDTF">2014-12-26T21:35:46Z</dcterms:created>
  <dcterms:modified xsi:type="dcterms:W3CDTF">2015-06-24T17:52:03Z</dcterms:modified>
</cp:coreProperties>
</file>