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80" r:id="rId4"/>
    <p:sldId id="281" r:id="rId5"/>
    <p:sldId id="282" r:id="rId6"/>
    <p:sldId id="279" r:id="rId7"/>
    <p:sldId id="283" r:id="rId8"/>
    <p:sldId id="284" r:id="rId9"/>
    <p:sldId id="285" r:id="rId10"/>
    <p:sldId id="286" r:id="rId11"/>
    <p:sldId id="287" r:id="rId12"/>
    <p:sldId id="288" r:id="rId13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4D4D4D"/>
    <a:srgbClr val="B92D14"/>
    <a:srgbClr val="35759D"/>
    <a:srgbClr val="35B19D"/>
    <a:srgbClr val="E8E8E8"/>
    <a:srgbClr val="1E1E20"/>
    <a:srgbClr val="3131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6" autoAdjust="0"/>
    <p:restoredTop sz="95596" autoAdjust="0"/>
  </p:normalViewPr>
  <p:slideViewPr>
    <p:cSldViewPr>
      <p:cViewPr varScale="1">
        <p:scale>
          <a:sx n="66" d="100"/>
          <a:sy n="66" d="100"/>
        </p:scale>
        <p:origin x="-15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D08EE91-D5F5-40BF-94C1-2318C7EC018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012A7C-1981-49DD-A455-F05423F0DF16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38F173-01BD-4AE9-BCD7-90FB08E37529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EB1EED-D625-4C4F-938B-1C2D046E63C5}" type="slidenum">
              <a:rPr lang="en-US"/>
              <a:pPr/>
              <a:t>6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EB1EED-D625-4C4F-938B-1C2D046E63C5}" type="slidenum">
              <a:rPr lang="en-US"/>
              <a:pPr/>
              <a:t>7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commons.wikimedia.org/wiki/User:Lilly_M" TargetMode="External"/><Relationship Id="rId4" Type="http://schemas.openxmlformats.org/officeDocument/2006/relationships/hyperlink" Target="http://creativecommons.org/licenses/by-sa/3.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51520" y="3501008"/>
            <a:ext cx="3733800" cy="1676400"/>
          </a:xfrm>
          <a:effectLst>
            <a:outerShdw dist="17961" dir="2700000" algn="ctr" rotWithShape="0">
              <a:srgbClr val="000000"/>
            </a:outerShdw>
          </a:effectLst>
        </p:spPr>
        <p:txBody>
          <a:bodyPr/>
          <a:lstStyle/>
          <a:p>
            <a:pPr algn="ctr"/>
            <a:r>
              <a:rPr lang="pl-PL" sz="4400" b="1" dirty="0" smtClean="0">
                <a:latin typeface="Book Antiqua" pitchFamily="18" charset="0"/>
              </a:rPr>
              <a:t>Pies i jego służba</a:t>
            </a:r>
            <a:br>
              <a:rPr lang="pl-PL" sz="4400" b="1" dirty="0" smtClean="0">
                <a:latin typeface="Book Antiqua" pitchFamily="18" charset="0"/>
              </a:rPr>
            </a:br>
            <a:r>
              <a:rPr lang="pl-PL" sz="4400" b="1" dirty="0" smtClean="0">
                <a:latin typeface="Book Antiqua" pitchFamily="18" charset="0"/>
              </a:rPr>
              <a:t>dla człowieka</a:t>
            </a:r>
            <a:endParaRPr lang="ru-RU" sz="4200" dirty="0">
              <a:latin typeface="Book Antiqua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0" y="6581001"/>
            <a:ext cx="86764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pl-PL" sz="1200" u="sng" dirty="0" smtClean="0">
                <a:solidFill>
                  <a:schemeClr val="bg1"/>
                </a:solidFill>
              </a:rPr>
              <a:t>http://pl.smiletemplates.com/powerpoint-templates/purebred-golden-retriever/02081/</a:t>
            </a:r>
            <a:endParaRPr lang="pl-PL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95250"/>
            <a:ext cx="6629400" cy="715963"/>
          </a:xfrm>
        </p:spPr>
        <p:txBody>
          <a:bodyPr/>
          <a:lstStyle/>
          <a:p>
            <a:pPr algn="ctr"/>
            <a:r>
              <a:rPr lang="pl-PL" sz="4800" b="1" dirty="0" smtClean="0">
                <a:solidFill>
                  <a:srgbClr val="000000"/>
                </a:solidFill>
                <a:latin typeface="Book Antiqua" pitchFamily="18" charset="0"/>
              </a:rPr>
              <a:t>Pies towarzyszący</a:t>
            </a:r>
            <a:endParaRPr lang="ru-RU" sz="4500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95536" y="1700808"/>
            <a:ext cx="5616624" cy="4191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None/>
              <a:defRPr/>
            </a:pPr>
            <a:r>
              <a:rPr lang="pl-PL" sz="2400" b="1" dirty="0" smtClean="0">
                <a:solidFill>
                  <a:srgbClr val="000000"/>
                </a:solidFill>
                <a:latin typeface="Book Antiqua" pitchFamily="18" charset="0"/>
              </a:rPr>
              <a:t>Pies towarzyszący, </a:t>
            </a:r>
            <a:r>
              <a:rPr lang="pl-PL" sz="2400" dirty="0" smtClean="0">
                <a:solidFill>
                  <a:srgbClr val="000000"/>
                </a:solidFill>
                <a:latin typeface="Book Antiqua" pitchFamily="18" charset="0"/>
              </a:rPr>
              <a:t>to pies specjalnie szkolony w celu pomocy osobom niepełnosprawnym, i tak rozróżniamy: </a:t>
            </a:r>
          </a:p>
          <a:p>
            <a:pPr marL="0" indent="0" algn="ctr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l-PL" sz="2300" dirty="0" smtClean="0">
                <a:solidFill>
                  <a:srgbClr val="000000"/>
                </a:solidFill>
                <a:latin typeface="Book Antiqua" pitchFamily="18" charset="0"/>
              </a:rPr>
              <a:t> </a:t>
            </a:r>
            <a:r>
              <a:rPr lang="pl-PL" sz="2300" b="1" dirty="0" smtClean="0">
                <a:solidFill>
                  <a:srgbClr val="000000"/>
                </a:solidFill>
                <a:latin typeface="Book Antiqua" pitchFamily="18" charset="0"/>
              </a:rPr>
              <a:t>pies przewodnik </a:t>
            </a:r>
            <a:r>
              <a:rPr lang="pl-PL" sz="2300" dirty="0" smtClean="0">
                <a:solidFill>
                  <a:srgbClr val="000000"/>
                </a:solidFill>
                <a:latin typeface="Book Antiqua" pitchFamily="18" charset="0"/>
              </a:rPr>
              <a:t>- pies szkolony na przewodnika dla niewidomego,</a:t>
            </a:r>
          </a:p>
          <a:p>
            <a:pPr marL="0" indent="0" algn="ctr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pl-PL" sz="2300" dirty="0" smtClean="0">
                <a:solidFill>
                  <a:srgbClr val="000000"/>
                </a:solidFill>
                <a:latin typeface="Book Antiqua" pitchFamily="18" charset="0"/>
              </a:rPr>
              <a:t> </a:t>
            </a:r>
            <a:r>
              <a:rPr lang="pl-PL" sz="2300" b="1" dirty="0" smtClean="0">
                <a:solidFill>
                  <a:srgbClr val="000000"/>
                </a:solidFill>
                <a:latin typeface="Book Antiqua" pitchFamily="18" charset="0"/>
              </a:rPr>
              <a:t>pies opiekun, </a:t>
            </a:r>
            <a:r>
              <a:rPr lang="pl-PL" sz="2300" dirty="0" smtClean="0">
                <a:solidFill>
                  <a:srgbClr val="000000"/>
                </a:solidFill>
                <a:latin typeface="Book Antiqua" pitchFamily="18" charset="0"/>
              </a:rPr>
              <a:t>który reaguje w przypadku ataku choroby, lub innych przypadkach medycznych, włączy alarm, sprowadzi do chorego inną osobę, lub ostrzega o zbliżającym się ataku choroby.</a:t>
            </a:r>
          </a:p>
          <a:p>
            <a:pPr>
              <a:lnSpc>
                <a:spcPct val="80000"/>
              </a:lnSpc>
              <a:buNone/>
            </a:pPr>
            <a:endParaRPr lang="ru-RU" sz="1800" dirty="0"/>
          </a:p>
        </p:txBody>
      </p:sp>
      <p:pic>
        <p:nvPicPr>
          <p:cNvPr id="1026" name="Picture 2" descr="C:\Users\Łukasz Tutak\Desktop\Bez tytuł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6050" y="3019425"/>
            <a:ext cx="2647950" cy="3838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1556792"/>
            <a:ext cx="4737720" cy="5040560"/>
          </a:xfrm>
        </p:spPr>
        <p:txBody>
          <a:bodyPr/>
          <a:lstStyle/>
          <a:p>
            <a:pPr indent="12700" algn="ctr">
              <a:buNone/>
            </a:pPr>
            <a:r>
              <a:rPr lang="pl-PL" sz="2300" dirty="0" smtClean="0">
                <a:solidFill>
                  <a:srgbClr val="000000"/>
                </a:solidFill>
                <a:latin typeface="Book Antiqua" pitchFamily="18" charset="0"/>
              </a:rPr>
              <a:t>Dobrze wyszkolone psy ratownicze służą człowiekowi w jego codziennych obowiązkach. Pracują w górskich i wodnych pogotowiach ratunkowych i straży pożarnej, gdzie ich głównym zadaniem jest odnajdowanie ludzi zasypanych  lawinami śnieżnymi czy gruzami oraz ratowanie tonących. Pomagają przy wydobywaniu ofiar trzęsienia ziemi</a:t>
            </a:r>
            <a:r>
              <a:rPr lang="pl-PL" sz="2200" dirty="0" smtClean="0">
                <a:solidFill>
                  <a:srgbClr val="000000"/>
                </a:solidFill>
                <a:latin typeface="Book Antiqua" pitchFamily="18" charset="0"/>
              </a:rPr>
              <a:t>. </a:t>
            </a:r>
            <a:r>
              <a:rPr lang="pl-PL" sz="2000" dirty="0" smtClean="0">
                <a:solidFill>
                  <a:srgbClr val="000000"/>
                </a:solidFill>
                <a:latin typeface="Book Antiqua" pitchFamily="18" charset="0"/>
              </a:rPr>
              <a:t> </a:t>
            </a:r>
            <a:endParaRPr lang="pl-PL" sz="2000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95250"/>
            <a:ext cx="91440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z="4000" b="1" dirty="0" smtClean="0">
                <a:solidFill>
                  <a:srgbClr val="000000"/>
                </a:solidFill>
                <a:latin typeface="Book Antiqua" pitchFamily="18" charset="0"/>
              </a:rPr>
              <a:t>Pies ratownik- owczarek niemiecki</a:t>
            </a:r>
            <a:endParaRPr kumimoji="0" lang="ru-RU" sz="4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2050" name="Picture 2" descr="C:\Users\Łukasz Tutak\Desktop\Bez tytułu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38700" y="903288"/>
            <a:ext cx="4305300" cy="5954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315200" cy="715962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rgbClr val="000000"/>
                </a:solidFill>
                <a:latin typeface="Book Antiqua" pitchFamily="18" charset="0"/>
              </a:rPr>
              <a:t>Pies policjant</a:t>
            </a:r>
            <a:endParaRPr lang="pl-PL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691680" y="1916832"/>
            <a:ext cx="5760640" cy="4712568"/>
          </a:xfrm>
        </p:spPr>
        <p:txBody>
          <a:bodyPr/>
          <a:lstStyle/>
          <a:p>
            <a:pPr algn="ctr">
              <a:buNone/>
            </a:pPr>
            <a:r>
              <a:rPr lang="pl-PL" sz="3100" dirty="0" smtClean="0">
                <a:solidFill>
                  <a:srgbClr val="000000"/>
                </a:solidFill>
                <a:latin typeface="Book Antiqua" pitchFamily="18" charset="0"/>
              </a:rPr>
              <a:t>Psy służą w policji już od niepamiętnych czasów. </a:t>
            </a:r>
          </a:p>
          <a:p>
            <a:pPr algn="ctr">
              <a:buNone/>
            </a:pPr>
            <a:r>
              <a:rPr lang="pl-PL" sz="3100" dirty="0" smtClean="0">
                <a:solidFill>
                  <a:srgbClr val="000000"/>
                </a:solidFill>
                <a:latin typeface="Book Antiqua" pitchFamily="18" charset="0"/>
              </a:rPr>
              <a:t>Ich fantastyczny słuch, a przede wszystkim fenomenalny węch powoduję, że zwierzęta te są wręcz niezastąpione w tej pracy.</a:t>
            </a:r>
          </a:p>
          <a:p>
            <a:endParaRPr lang="pl-PL" dirty="0"/>
          </a:p>
        </p:txBody>
      </p:sp>
      <p:pic>
        <p:nvPicPr>
          <p:cNvPr id="3074" name="Picture 2" descr="C:\Users\Łukasz Tutak\Desktop\i11022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4426060"/>
            <a:ext cx="1619672" cy="2431940"/>
          </a:xfrm>
          <a:prstGeom prst="rect">
            <a:avLst/>
          </a:prstGeom>
          <a:noFill/>
        </p:spPr>
      </p:pic>
      <p:pic>
        <p:nvPicPr>
          <p:cNvPr id="3075" name="Picture 3" descr="C:\Users\Łukasz Tutak\Desktop\220px-BelgianMalinoisasK9un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0728"/>
            <a:ext cx="1593584" cy="234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315200" cy="715962"/>
          </a:xfrm>
        </p:spPr>
        <p:txBody>
          <a:bodyPr/>
          <a:lstStyle/>
          <a:p>
            <a:pPr algn="ctr"/>
            <a:r>
              <a:rPr lang="pl-PL" b="1" dirty="0" err="1" smtClean="0">
                <a:solidFill>
                  <a:srgbClr val="000000"/>
                </a:solidFill>
                <a:latin typeface="Book Antiqua" pitchFamily="18" charset="0"/>
              </a:rPr>
              <a:t>Dogoterapia</a:t>
            </a:r>
            <a:endParaRPr lang="pl-PL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1628800"/>
            <a:ext cx="7315200" cy="4407024"/>
          </a:xfrm>
        </p:spPr>
        <p:txBody>
          <a:bodyPr/>
          <a:lstStyle/>
          <a:p>
            <a:pPr algn="ctr">
              <a:buNone/>
            </a:pPr>
            <a:r>
              <a:rPr lang="pl-PL" dirty="0" err="1" smtClean="0">
                <a:solidFill>
                  <a:srgbClr val="000000"/>
                </a:solidFill>
                <a:latin typeface="Book Antiqua" pitchFamily="18" charset="0"/>
              </a:rPr>
              <a:t>Dogoterapia</a:t>
            </a:r>
            <a:r>
              <a:rPr lang="pl-PL" dirty="0" smtClean="0">
                <a:solidFill>
                  <a:srgbClr val="000000"/>
                </a:solidFill>
                <a:latin typeface="Book Antiqua" pitchFamily="18" charset="0"/>
              </a:rPr>
              <a:t> w przypadku dzieci niepełnosprawnych wspomaga rehabilitację, sprawia dzieciom wiele radości, rozluźnia mięśnie i negatywne emocje. </a:t>
            </a:r>
          </a:p>
          <a:p>
            <a:endParaRPr lang="pl-PL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059832" y="4221088"/>
            <a:ext cx="3168352" cy="2376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91680" y="260648"/>
            <a:ext cx="7452320" cy="1141115"/>
          </a:xfrm>
        </p:spPr>
        <p:txBody>
          <a:bodyPr/>
          <a:lstStyle/>
          <a:p>
            <a:pPr algn="ctr"/>
            <a:r>
              <a:rPr lang="pl-PL" sz="3200" b="1" dirty="0" smtClean="0">
                <a:solidFill>
                  <a:srgbClr val="000000"/>
                </a:solidFill>
                <a:latin typeface="Book Antiqua" pitchFamily="18" charset="0"/>
              </a:rPr>
              <a:t>Pies jako stróż- owczarek podhalański</a:t>
            </a:r>
            <a:r>
              <a:rPr lang="pl-PL" sz="3600" b="1" dirty="0" smtClean="0">
                <a:solidFill>
                  <a:srgbClr val="000000"/>
                </a:solidFill>
                <a:latin typeface="Book Antiqua" pitchFamily="18" charset="0"/>
              </a:rPr>
              <a:t/>
            </a:r>
            <a:br>
              <a:rPr lang="pl-PL" sz="3600" b="1" dirty="0" smtClean="0">
                <a:solidFill>
                  <a:srgbClr val="000000"/>
                </a:solidFill>
                <a:latin typeface="Book Antiqua" pitchFamily="18" charset="0"/>
              </a:rPr>
            </a:br>
            <a:r>
              <a:rPr lang="pl-PL" sz="1800" b="1" dirty="0" smtClean="0">
                <a:solidFill>
                  <a:srgbClr val="000000"/>
                </a:solidFill>
                <a:latin typeface="Book Antiqua" pitchFamily="18" charset="0"/>
              </a:rPr>
              <a:t>Licencja </a:t>
            </a:r>
            <a:r>
              <a:rPr lang="pl-PL" sz="1800" dirty="0" smtClean="0">
                <a:solidFill>
                  <a:srgbClr val="000000"/>
                </a:solidFill>
                <a:latin typeface="Book Antiqua" pitchFamily="18" charset="0"/>
                <a:hlinkClick r:id="rId4"/>
              </a:rPr>
              <a:t>CC BY-SA 3.0</a:t>
            </a:r>
            <a:r>
              <a:rPr lang="pl-PL" sz="1800" dirty="0" smtClean="0">
                <a:solidFill>
                  <a:srgbClr val="000000"/>
                </a:solidFill>
                <a:latin typeface="Book Antiqua" pitchFamily="18" charset="0"/>
              </a:rPr>
              <a:t>, autor:  </a:t>
            </a:r>
            <a:r>
              <a:rPr lang="pl-PL" sz="1800" dirty="0" smtClean="0">
                <a:solidFill>
                  <a:srgbClr val="000000"/>
                </a:solidFill>
                <a:latin typeface="Book Antiqua" pitchFamily="18" charset="0"/>
                <a:hlinkClick r:id="rId5" tooltip="User:Lilly M"/>
              </a:rPr>
              <a:t>Lilly M</a:t>
            </a:r>
            <a:endParaRPr lang="en-US" sz="1800" dirty="0">
              <a:solidFill>
                <a:srgbClr val="000000"/>
              </a:solidFill>
              <a:latin typeface="Book Antiqua" pitchFamily="18" charset="0"/>
            </a:endParaRPr>
          </a:p>
        </p:txBody>
      </p:sp>
      <p:pic>
        <p:nvPicPr>
          <p:cNvPr id="5" name="Picture 4" descr="http://upload.wikimedia.org/wikipedia/commons/thumb/2/25/Polski_Owczarek_Podhala%C5%84ski_R_04.JPG/640px-Polski_Owczarek_Podhala%C5%84ski_R_0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779912" y="1484784"/>
            <a:ext cx="3480186" cy="5198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91680" y="260648"/>
            <a:ext cx="7452320" cy="1141115"/>
          </a:xfrm>
        </p:spPr>
        <p:txBody>
          <a:bodyPr/>
          <a:lstStyle/>
          <a:p>
            <a:pPr algn="ctr"/>
            <a:r>
              <a:rPr lang="pl-PL" sz="4000" b="1" dirty="0" smtClean="0">
                <a:solidFill>
                  <a:srgbClr val="000000"/>
                </a:solidFill>
                <a:latin typeface="Book Antiqua" pitchFamily="18" charset="0"/>
              </a:rPr>
              <a:t>Pies do zabaw z dziećmi</a:t>
            </a:r>
            <a:endParaRPr lang="en-US" sz="4000" b="1" dirty="0">
              <a:solidFill>
                <a:srgbClr val="000000"/>
              </a:solidFill>
              <a:latin typeface="Book Antiqua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339752" y="1412776"/>
            <a:ext cx="6192688" cy="46454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0" y="4797152"/>
            <a:ext cx="8820472" cy="1832248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>
                <a:solidFill>
                  <a:srgbClr val="000000"/>
                </a:solidFill>
                <a:latin typeface="Book Antiqua" pitchFamily="18" charset="0"/>
              </a:rPr>
              <a:t>http://www.fundacja-animals.org</a:t>
            </a:r>
            <a:endParaRPr lang="pl-PL" b="1" dirty="0">
              <a:solidFill>
                <a:srgbClr val="000000"/>
              </a:solidFill>
              <a:latin typeface="Book Antiqua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84313"/>
            <a:ext cx="847566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315200" cy="715962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rgbClr val="000000"/>
                </a:solidFill>
                <a:latin typeface="Book Antiqua" pitchFamily="18" charset="0"/>
              </a:rPr>
              <a:t>Fundacja </a:t>
            </a:r>
            <a:r>
              <a:rPr lang="pl-PL" b="1" dirty="0" smtClean="0">
                <a:solidFill>
                  <a:srgbClr val="000000"/>
                </a:solidFill>
                <a:latin typeface="Book Antiqua" pitchFamily="18" charset="0"/>
              </a:rPr>
              <a:t>ANIMALS</a:t>
            </a:r>
            <a:endParaRPr lang="pl-PL" dirty="0">
              <a:solidFill>
                <a:srgbClr val="000000"/>
              </a:solidFill>
              <a:latin typeface="Book Antiqua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3568" y="1412776"/>
            <a:ext cx="7704856" cy="4896544"/>
          </a:xfrm>
        </p:spPr>
        <p:txBody>
          <a:bodyPr/>
          <a:lstStyle/>
          <a:p>
            <a:pPr marL="18288" indent="0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900" dirty="0" smtClean="0">
                <a:solidFill>
                  <a:srgbClr val="000000"/>
                </a:solidFill>
                <a:latin typeface="Book Antiqua" pitchFamily="18" charset="0"/>
              </a:rPr>
              <a:t>1. Pomaganie schroniskom w Polsce.</a:t>
            </a:r>
          </a:p>
          <a:p>
            <a:pPr marL="18288" indent="0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900" dirty="0" smtClean="0">
                <a:solidFill>
                  <a:srgbClr val="000000"/>
                </a:solidFill>
                <a:latin typeface="Book Antiqua" pitchFamily="18" charset="0"/>
              </a:rPr>
              <a:t>2. Pomoc w adopcji zwierząt i ich sterylizacji.</a:t>
            </a:r>
          </a:p>
          <a:p>
            <a:pPr marL="18288" indent="0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900" dirty="0" smtClean="0">
                <a:solidFill>
                  <a:srgbClr val="000000"/>
                </a:solidFill>
                <a:latin typeface="Book Antiqua" pitchFamily="18" charset="0"/>
              </a:rPr>
              <a:t>3. Zakup mobilnego gabinetu zabiegowego.</a:t>
            </a:r>
          </a:p>
          <a:p>
            <a:pPr marL="18288" indent="0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900" dirty="0" smtClean="0">
                <a:solidFill>
                  <a:srgbClr val="000000"/>
                </a:solidFill>
                <a:latin typeface="Book Antiqua" pitchFamily="18" charset="0"/>
              </a:rPr>
              <a:t>4. Nagłaśnianie przypadków szczególnego okrucieństwa wobec zwierząt.</a:t>
            </a:r>
          </a:p>
          <a:p>
            <a:pPr marL="18288" indent="0"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900" dirty="0" smtClean="0">
                <a:solidFill>
                  <a:srgbClr val="000000"/>
                </a:solidFill>
                <a:latin typeface="Book Antiqua" pitchFamily="18" charset="0"/>
              </a:rPr>
              <a:t>5. Przeciwstawianie się powrotowi nieludzkich praktyk hodowlanych (np. przymusowego tuczu gęsi).</a:t>
            </a:r>
          </a:p>
          <a:p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25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0" y="836712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smtClean="0">
                <a:solidFill>
                  <a:srgbClr val="000000"/>
                </a:solidFill>
                <a:latin typeface="Book Antiqua" pitchFamily="18" charset="0"/>
              </a:rPr>
              <a:t>Przepis na domowy hot – dog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755576" y="1844824"/>
            <a:ext cx="756084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0863" indent="-533400">
              <a:buFont typeface="Wingdings" pitchFamily="2" charset="2"/>
              <a:buNone/>
            </a:pPr>
            <a:r>
              <a:rPr lang="pl-PL" sz="3200" b="1" dirty="0" smtClean="0">
                <a:solidFill>
                  <a:srgbClr val="000000"/>
                </a:solidFill>
                <a:latin typeface="Book Antiqua" pitchFamily="18" charset="0"/>
              </a:rPr>
              <a:t>Składniki </a:t>
            </a:r>
          </a:p>
          <a:p>
            <a:pPr marL="550863" indent="-533400">
              <a:buFont typeface="Wingdings" pitchFamily="2" charset="2"/>
              <a:buNone/>
            </a:pPr>
            <a:endParaRPr lang="pl-PL" sz="1200" b="1" dirty="0" smtClean="0">
              <a:solidFill>
                <a:srgbClr val="000000"/>
              </a:solidFill>
              <a:latin typeface="Book Antiqua" pitchFamily="18" charset="0"/>
            </a:endParaRPr>
          </a:p>
          <a:p>
            <a:pPr marL="550863" indent="-533400"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Bułka</a:t>
            </a:r>
          </a:p>
          <a:p>
            <a:pPr marL="550863" indent="-533400"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Parówka</a:t>
            </a:r>
          </a:p>
          <a:p>
            <a:pPr marL="550863" indent="-533400"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Sałata, pomidor, ogórek konserwowy, majonez, keczup</a:t>
            </a:r>
          </a:p>
          <a:p>
            <a:pPr marL="550863" indent="-533400"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Biała kapusta, marchewka, ogórek konserwowy, majonez, keczup</a:t>
            </a:r>
            <a:endParaRPr lang="pl-PL" sz="3200" b="1" dirty="0" smtClean="0">
              <a:solidFill>
                <a:srgbClr val="000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25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0" y="98072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smtClean="0">
                <a:solidFill>
                  <a:srgbClr val="000000"/>
                </a:solidFill>
                <a:latin typeface="Book Antiqua" pitchFamily="18" charset="0"/>
              </a:rPr>
              <a:t>Przepis</a:t>
            </a:r>
            <a:r>
              <a:rPr lang="pl-PL" sz="3600" b="1" dirty="0" smtClean="0"/>
              <a:t> 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899592" y="2132856"/>
            <a:ext cx="75608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 Parówkę zagotować</a:t>
            </a:r>
          </a:p>
          <a:p>
            <a:pPr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 Bułkę przekroić i podgrzać                        w piekarniku lub na patelni grillowej, posmarować majonezem i keczupem</a:t>
            </a:r>
          </a:p>
          <a:p>
            <a:pPr>
              <a:buFont typeface="Wingdings" pitchFamily="2" charset="2"/>
              <a:buChar char="v"/>
            </a:pPr>
            <a:r>
              <a:rPr lang="pl-PL" sz="3200" dirty="0" smtClean="0">
                <a:solidFill>
                  <a:srgbClr val="000000"/>
                </a:solidFill>
                <a:latin typeface="Book Antiqua" pitchFamily="18" charset="0"/>
              </a:rPr>
              <a:t> Włożyć parówkę do bułki , dodać składniki według upodobania.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25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0" y="98072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b="1" dirty="0" smtClean="0">
                <a:solidFill>
                  <a:srgbClr val="000000"/>
                </a:solidFill>
                <a:latin typeface="Book Antiqua" pitchFamily="18" charset="0"/>
              </a:rPr>
              <a:t>I gotowe</a:t>
            </a:r>
            <a:r>
              <a:rPr lang="pl-PL" b="1" dirty="0" smtClean="0"/>
              <a:t/>
            </a:r>
            <a:br>
              <a:rPr lang="pl-PL" b="1" dirty="0" smtClean="0"/>
            </a:br>
            <a:endParaRPr lang="pl-PL" dirty="0"/>
          </a:p>
        </p:txBody>
      </p:sp>
      <p:pic>
        <p:nvPicPr>
          <p:cNvPr id="7" name="Obraz 6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844824"/>
            <a:ext cx="5112543" cy="4104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owerpoint-template">
  <a:themeElements>
    <a:clrScheme name="">
      <a:dk1>
        <a:srgbClr val="4D4D4D"/>
      </a:dk1>
      <a:lt1>
        <a:srgbClr val="FFFFFF"/>
      </a:lt1>
      <a:dk2>
        <a:srgbClr val="4D4D4D"/>
      </a:dk2>
      <a:lt2>
        <a:srgbClr val="066627"/>
      </a:lt2>
      <a:accent1>
        <a:srgbClr val="158424"/>
      </a:accent1>
      <a:accent2>
        <a:srgbClr val="4DA641"/>
      </a:accent2>
      <a:accent3>
        <a:srgbClr val="FFFFFF"/>
      </a:accent3>
      <a:accent4>
        <a:srgbClr val="404040"/>
      </a:accent4>
      <a:accent5>
        <a:srgbClr val="AAC2AC"/>
      </a:accent5>
      <a:accent6>
        <a:srgbClr val="45963A"/>
      </a:accent6>
      <a:hlink>
        <a:srgbClr val="F2A358"/>
      </a:hlink>
      <a:folHlink>
        <a:srgbClr val="D9D9D9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51</TotalTime>
  <Words>303</Words>
  <Application>Microsoft Office PowerPoint</Application>
  <PresentationFormat>Pokaz na ekranie (4:3)</PresentationFormat>
  <Paragraphs>38</Paragraphs>
  <Slides>12</Slides>
  <Notes>4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powerpoint-template</vt:lpstr>
      <vt:lpstr>Pies i jego służba dla człowieka</vt:lpstr>
      <vt:lpstr>Pies towarzyszący</vt:lpstr>
      <vt:lpstr>Slajd 3</vt:lpstr>
      <vt:lpstr>Pies policjant</vt:lpstr>
      <vt:lpstr>Dogoterapia</vt:lpstr>
      <vt:lpstr>Pies jako stróż- owczarek podhalański Licencja CC BY-SA 3.0, autor:  Lilly M</vt:lpstr>
      <vt:lpstr>Pies do zabaw z dziećmi</vt:lpstr>
      <vt:lpstr>Slajd 8</vt:lpstr>
      <vt:lpstr>Fundacja ANIMALS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cp:lastModifiedBy>Łukasz Tutak</cp:lastModifiedBy>
  <cp:revision>11</cp:revision>
  <dcterms:created xsi:type="dcterms:W3CDTF">2015-06-23T07:44:19Z</dcterms:created>
  <dcterms:modified xsi:type="dcterms:W3CDTF">2015-06-24T08:10:37Z</dcterms:modified>
</cp:coreProperties>
</file>