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</p:sldMasterIdLst>
  <p:sldIdLst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63" r:id="rId11"/>
    <p:sldId id="257" r:id="rId12"/>
    <p:sldId id="258" r:id="rId13"/>
    <p:sldId id="259" r:id="rId14"/>
    <p:sldId id="260" r:id="rId15"/>
    <p:sldId id="261" r:id="rId16"/>
    <p:sldId id="262" r:id="rId1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594" y="-29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pic>
        <p:nvPicPr>
          <p:cNvPr id="5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/>
          <a:lstStyle>
            <a:lvl1pPr algn="ctr">
              <a:defRPr sz="3600" b="0" i="0" cap="all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6BA51-56EC-4938-A5C6-37FE7AC46BBC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7BAC0-C160-4F8B-AE6C-E1D70CF492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A6421-BC85-45E6-A8C6-C12D97B4ECF7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CA3E7-8F8F-4F51-9FB1-0585D609E01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rcRect/>
          <a:stretch>
            <a:fillRect/>
          </a:stretch>
        </p:blipFill>
        <p:spPr bwMode="auto">
          <a:xfrm>
            <a:off x="0" y="1619250"/>
            <a:ext cx="91440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2CD09-7F25-49E9-AEF2-13E246486005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F59CC-AA10-4DBB-9D21-7B420A392BD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19A03-2759-4446-BEDB-01147A1A8008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CF723-951B-486C-B5DC-E0F41D36E2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5468C-6839-4A6E-B46F-07B279B05667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03573-971E-43BD-A9DA-0159072974F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12A52-CBA8-44ED-A97A-F0410CB01180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38DA7-9AD4-457F-8877-EC63AF9D31D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que 9"/>
          <p:cNvSpPr/>
          <p:nvPr/>
        </p:nvSpPr>
        <p:spPr>
          <a:xfrm>
            <a:off x="1463675" y="1847850"/>
            <a:ext cx="3089275" cy="3089275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 rtlCol="0"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ACAE1-E514-4F20-94AF-682EE3668A74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5C195-B162-4F53-9706-E26A773E1C9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470F3-B15E-4DF4-9A7D-2CA1983C9393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A3E62-39A3-4BDE-83A2-35E626AA3D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89EDF-9A8E-457B-9029-8D95B5A05FC7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04490-1856-4BC9-A686-35F2D585094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95448-7499-4A69-AA34-A1AC0A413B65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3C9F7-859A-4B0F-9F86-82FE0F7BED6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78BA9-355A-41E4-85D3-E28833A45327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0FB24-BED4-49D1-B922-5720A1A50DE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ECE7-5B56-4B5F-8329-BBC73E44368A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9F757-6AD3-4493-9E56-A2FD480E513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65F8C-EA9E-467B-9AB7-D8D333B32EBF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24AE-5F85-4776-8726-D7C573FCAE7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F9A0F-776F-49E9-938A-70DC045723E2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AF870-4CCC-4D86-A2A7-F08DC88A952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7D743-DCD3-4DB7-8087-25F01B90EB58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91BDA-2C74-4257-A7A0-A817F4AB8EB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8F39C-7E34-4E02-B19D-7CB9303E5C1E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1C749-AF2E-4A19-BA66-1BC3B589685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21EF8-978E-411D-B7F4-8455DD4F486F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E9F71-479F-4EFA-9090-64FF3F34C87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3740D-B9DB-4965-9E2E-59E6C0E039C4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254F7-B38B-408F-9DC5-CAC0F440A3C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2AFC4-5835-4F0E-855C-915BB3BA123C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86ED6-32BC-4CC3-A91A-AA2E8C98AEE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85E5C-5F24-4CDE-A8B1-8DBA1007F14D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B5959-8763-44FF-93ED-C48A5DB18D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indow3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057400"/>
            <a:ext cx="6400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956F5A-9827-4446-9CB5-9BC2B62B23DD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438" y="63642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D17E57-867F-4EC5-9704-B321AA67E8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79" r:id="rId5"/>
    <p:sldLayoutId id="2147483678" r:id="rId6"/>
    <p:sldLayoutId id="2147483695" r:id="rId7"/>
    <p:sldLayoutId id="2147483677" r:id="rId8"/>
    <p:sldLayoutId id="2147483676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 cap="all" spc="3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indent="-273050" algn="l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Wingdings" pitchFamily="2" charset="2"/>
        <a:buChar char="v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547F3C0A-ACE7-47AD-8AEF-C651A39B3F09}" type="datetimeFigureOut">
              <a:rPr lang="pl-PL"/>
              <a:pPr>
                <a:defRPr/>
              </a:pPr>
              <a:t>2015-06-29</a:t>
            </a:fld>
            <a:endParaRPr lang="pl-PL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095E13B-CDA9-46A4-A9FF-96843D09141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89" r:id="rId2"/>
    <p:sldLayoutId id="2147483688" r:id="rId3"/>
    <p:sldLayoutId id="2147483687" r:id="rId4"/>
    <p:sldLayoutId id="2147483686" r:id="rId5"/>
    <p:sldLayoutId id="2147483685" r:id="rId6"/>
    <p:sldLayoutId id="2147483684" r:id="rId7"/>
    <p:sldLayoutId id="2147483683" r:id="rId8"/>
    <p:sldLayoutId id="2147483682" r:id="rId9"/>
    <p:sldLayoutId id="2147483681" r:id="rId10"/>
    <p:sldLayoutId id="214748368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l-PL" dirty="0" smtClean="0"/>
          </a:p>
          <a:p>
            <a:r>
              <a:rPr lang="pl-PL" sz="2800" dirty="0" smtClean="0">
                <a:latin typeface="Century Schoolbook" pitchFamily="18" charset="0"/>
              </a:rPr>
              <a:t>Zobaczcie, jakie to łatwe.</a:t>
            </a:r>
          </a:p>
          <a:p>
            <a:pPr>
              <a:buFontTx/>
              <a:buNone/>
            </a:pPr>
            <a:endParaRPr lang="pl-PL" sz="2800" dirty="0" smtClean="0">
              <a:latin typeface="Century Schoolbook" pitchFamily="18" charset="0"/>
            </a:endParaRPr>
          </a:p>
          <a:p>
            <a:r>
              <a:rPr lang="pl-PL" sz="2800" dirty="0" smtClean="0">
                <a:latin typeface="Century Schoolbook" pitchFamily="18" charset="0"/>
              </a:rPr>
              <a:t>Zasada pięciu palców. </a:t>
            </a:r>
            <a:br>
              <a:rPr lang="pl-PL" sz="2800" dirty="0" smtClean="0">
                <a:latin typeface="Century Schoolbook" pitchFamily="18" charset="0"/>
              </a:rPr>
            </a:br>
            <a:r>
              <a:rPr lang="pl-PL" sz="2800" dirty="0" smtClean="0">
                <a:latin typeface="Century Schoolbook" pitchFamily="18" charset="0"/>
              </a:rPr>
              <a:t>Tyle właśnie elementów musi </a:t>
            </a:r>
            <a:br>
              <a:rPr lang="pl-PL" sz="2800" dirty="0" smtClean="0">
                <a:latin typeface="Century Schoolbook" pitchFamily="18" charset="0"/>
              </a:rPr>
            </a:br>
            <a:r>
              <a:rPr lang="pl-PL" sz="2800" dirty="0" smtClean="0">
                <a:latin typeface="Century Schoolbook" pitchFamily="18" charset="0"/>
              </a:rPr>
              <a:t>znaleźć  się w Twoim </a:t>
            </a:r>
            <a:br>
              <a:rPr lang="pl-PL" sz="2800" dirty="0" smtClean="0">
                <a:latin typeface="Century Schoolbook" pitchFamily="18" charset="0"/>
              </a:rPr>
            </a:br>
            <a:r>
              <a:rPr lang="pl-PL" sz="2800" dirty="0" smtClean="0">
                <a:latin typeface="Century Schoolbook" pitchFamily="18" charset="0"/>
              </a:rPr>
              <a:t>zaproszeniu.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Century Schoolbook" pitchFamily="18" charset="0"/>
              </a:rPr>
              <a:t>1. Kto?</a:t>
            </a:r>
            <a:r>
              <a:rPr lang="pl-PL" dirty="0" smtClean="0">
                <a:latin typeface="Century Schoolbook" pitchFamily="18" charset="0"/>
              </a:rPr>
              <a:t> 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pl-PL" dirty="0" smtClean="0"/>
          </a:p>
          <a:p>
            <a:pPr algn="ctr">
              <a:buFontTx/>
              <a:buNone/>
            </a:pPr>
            <a:r>
              <a:rPr lang="pl-PL" sz="4000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Kto zaprasza ?</a:t>
            </a:r>
          </a:p>
          <a:p>
            <a:pPr>
              <a:buFontTx/>
              <a:buNone/>
            </a:pPr>
            <a:endParaRPr lang="pl-PL" dirty="0" smtClean="0"/>
          </a:p>
          <a:p>
            <a:pPr>
              <a:buFontTx/>
              <a:buNone/>
            </a:pPr>
            <a:endParaRPr lang="pl-PL" i="1" dirty="0" smtClean="0"/>
          </a:p>
          <a:p>
            <a:pPr>
              <a:buFontTx/>
              <a:buNone/>
            </a:pPr>
            <a:endParaRPr lang="pl-PL" i="1" dirty="0" smtClean="0"/>
          </a:p>
          <a:p>
            <a:pPr>
              <a:buFontTx/>
              <a:buNone/>
            </a:pP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Century Schoolbook" pitchFamily="18" charset="0"/>
              </a:rPr>
              <a:t>2. Kogo?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Kogo zaprasza ?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Do kogo kierowane jest zaproszenie ? </a:t>
            </a:r>
          </a:p>
          <a:p>
            <a:pPr>
              <a:lnSpc>
                <a:spcPct val="80000"/>
              </a:lnSpc>
              <a:buFontTx/>
              <a:buNone/>
            </a:pPr>
            <a:endParaRPr lang="pl-PL" sz="1800" dirty="0" smtClean="0">
              <a:solidFill>
                <a:schemeClr val="accent6">
                  <a:lumMod val="75000"/>
                </a:schemeClr>
              </a:solidFill>
              <a:latin typeface="Century Schoolbook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pl-PL" i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Koleżankę, Kolegę, Rodziców, Panią, Pana, Uczniów, …</a:t>
            </a:r>
            <a:endParaRPr lang="pl-PL" b="1" i="1" dirty="0" smtClean="0">
              <a:solidFill>
                <a:schemeClr val="accent6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pl-PL" b="1" dirty="0" smtClean="0">
                <a:latin typeface="Century Schoolbook" pitchFamily="18" charset="0"/>
              </a:rPr>
              <a:t>3. Na co?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776"/>
            <a:ext cx="8229600" cy="4525963"/>
          </a:xfrm>
        </p:spPr>
        <p:txBody>
          <a:bodyPr lIns="0"/>
          <a:lstStyle/>
          <a:p>
            <a:pPr marL="36000" indent="0">
              <a:buFontTx/>
              <a:buNone/>
            </a:pP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Co się odbędzie ?</a:t>
            </a:r>
            <a:b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</a:b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W jakim celu?</a:t>
            </a:r>
          </a:p>
          <a:p>
            <a:pPr>
              <a:buFontTx/>
              <a:buNone/>
            </a:pPr>
            <a:endParaRPr lang="pl-PL" sz="1400" dirty="0" smtClean="0">
              <a:solidFill>
                <a:schemeClr val="accent6">
                  <a:lumMod val="75000"/>
                </a:schemeClr>
              </a:solidFill>
              <a:latin typeface="Century Schoolbook" pitchFamily="18" charset="0"/>
            </a:endParaRPr>
          </a:p>
          <a:p>
            <a:pPr>
              <a:buFontTx/>
              <a:buNone/>
            </a:pPr>
            <a:r>
              <a:rPr lang="pl-PL" i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Na spotkanie, uroczystość, przyjęcie, urodziny, …</a:t>
            </a:r>
          </a:p>
          <a:p>
            <a:pPr>
              <a:buFontTx/>
              <a:buNone/>
            </a:pP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Century Schoolbook" pitchFamily="18" charset="0"/>
              </a:rPr>
              <a:t>4. Kiedy?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pl-PL" dirty="0" smtClean="0"/>
              <a:t> </a:t>
            </a: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data: </a:t>
            </a:r>
          </a:p>
          <a:p>
            <a:pPr algn="ctr">
              <a:buFontTx/>
              <a:buNone/>
            </a:pP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dzień, miesiąc, rok, godzina</a:t>
            </a:r>
          </a:p>
          <a:p>
            <a:pPr>
              <a:buFontTx/>
              <a:buNone/>
            </a:pP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latin typeface="Century Schoolbook" pitchFamily="18" charset="0"/>
              </a:rPr>
              <a:t>5. Gdzie?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>
              <a:buFontTx/>
              <a:buNone/>
            </a:pPr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Dokąd ma przyjść zapraszana osoba?</a:t>
            </a:r>
          </a:p>
          <a:p>
            <a:pPr algn="ctr">
              <a:buFontTx/>
              <a:buNone/>
            </a:pPr>
            <a:r>
              <a:rPr lang="pl-PL" b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adres, miejsce</a:t>
            </a:r>
            <a:endParaRPr lang="pl-PL" dirty="0" smtClean="0">
              <a:solidFill>
                <a:schemeClr val="accent6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pl-PL" sz="3100" i="1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Wyrazy pomocnicze: serdecznie zapraszam; koleżankę, kolegę; na sałatkowy podwieczorek; które odbędzie się;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u="sng" dirty="0" smtClean="0">
                <a:latin typeface="Century Schoolbook" pitchFamily="18" charset="0"/>
              </a:rPr>
              <a:t>Pamiętaj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Zwroty grzecznościowe pisz wielką literą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Zadbaj o estetykę zaproszenia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Pisz bezbłędnie, starannie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Podpisz się na zaproszeniu</a:t>
            </a:r>
          </a:p>
          <a:p>
            <a:r>
              <a:rPr lang="pl-PL" dirty="0" smtClean="0">
                <a:solidFill>
                  <a:schemeClr val="accent6">
                    <a:lumMod val="75000"/>
                  </a:schemeClr>
                </a:solidFill>
                <a:latin typeface="Century Schoolbook" pitchFamily="18" charset="0"/>
              </a:rPr>
              <a:t>Dodaj, że liczysz na przyjęcie zaproszenia, obecność.</a:t>
            </a:r>
          </a:p>
          <a:p>
            <a:pPr>
              <a:buFontTx/>
              <a:buNone/>
            </a:pPr>
            <a:endParaRPr lang="pl-PL" dirty="0" smtClean="0"/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 idx="4294967295"/>
          </p:nvPr>
        </p:nvSpPr>
        <p:spPr>
          <a:xfrm>
            <a:off x="683568" y="1916832"/>
            <a:ext cx="8064500" cy="2389188"/>
          </a:xfrm>
        </p:spPr>
        <p:txBody>
          <a:bodyPr anchor="b">
            <a:noAutofit/>
          </a:bodyPr>
          <a:lstStyle/>
          <a:p>
            <a:pPr eaLnBrk="1" hangingPunct="1"/>
            <a:r>
              <a:rPr lang="pl-PL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skerville Old Face"/>
              </a:rPr>
              <a:t>PRZYKŁADOWE </a:t>
            </a:r>
            <a:br>
              <a:rPr lang="pl-PL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skerville Old Face"/>
              </a:rPr>
            </a:br>
            <a:r>
              <a:rPr lang="pl-PL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skerville Old Face"/>
              </a:rPr>
              <a:t>ZAPROSZENIA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ytuł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ZAPROSZENIE 1</a:t>
            </a:r>
          </a:p>
        </p:txBody>
      </p:sp>
      <p:pic>
        <p:nvPicPr>
          <p:cNvPr id="24578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47763" y="2459038"/>
            <a:ext cx="7318375" cy="3517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ytuł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ZAPROSZENIE 2</a:t>
            </a:r>
            <a:endParaRPr lang="pl-PL" dirty="0" smtClean="0"/>
          </a:p>
        </p:txBody>
      </p:sp>
      <p:pic>
        <p:nvPicPr>
          <p:cNvPr id="25602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27100" y="2185988"/>
            <a:ext cx="7289800" cy="38560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ytuł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ZAPROSZENIE 3</a:t>
            </a:r>
            <a:endParaRPr lang="pl-PL" dirty="0" smtClean="0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767013" y="2212975"/>
            <a:ext cx="3797300" cy="38941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ytuł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ZAPROSZENIE 4</a:t>
            </a:r>
            <a:endParaRPr lang="pl-PL" dirty="0" smtClean="0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57275" y="2462213"/>
            <a:ext cx="7029450" cy="33035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ytuł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ZAPROSZENIE 5</a:t>
            </a:r>
            <a:endParaRPr lang="pl-PL" dirty="0" smtClean="0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 rot="10800000">
            <a:off x="1611313" y="2271713"/>
            <a:ext cx="6015037" cy="3524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ytuł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 Schoolbook" pitchFamily="18" charset="0"/>
              </a:rPr>
              <a:t>ZAPROSZENIE 6</a:t>
            </a:r>
            <a:endParaRPr lang="pl-PL" dirty="0" smtClean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 rot="16200000">
            <a:off x="2963069" y="178594"/>
            <a:ext cx="3514725" cy="7700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kskluzywny">
  <a:themeElements>
    <a:clrScheme name="Ekskluzywn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zarny krawat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kskluzywn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156</TotalTime>
  <Words>138</Words>
  <Application>Microsoft Office PowerPoint</Application>
  <PresentationFormat>Pokaz na ekranie (4:3)</PresentationFormat>
  <Paragraphs>39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15</vt:i4>
      </vt:variant>
    </vt:vector>
  </HeadingPairs>
  <TitlesOfParts>
    <vt:vector size="17" baseType="lpstr">
      <vt:lpstr>Ekskluzywny</vt:lpstr>
      <vt:lpstr>Projekt domyślny</vt:lpstr>
      <vt:lpstr>Slajd 1</vt:lpstr>
      <vt:lpstr>Slajd 2</vt:lpstr>
      <vt:lpstr>1. Kto? </vt:lpstr>
      <vt:lpstr>2. Kogo?</vt:lpstr>
      <vt:lpstr>3. Na co?</vt:lpstr>
      <vt:lpstr>4. Kiedy?</vt:lpstr>
      <vt:lpstr>5. Gdzie?</vt:lpstr>
      <vt:lpstr>Pamiętaj</vt:lpstr>
      <vt:lpstr>PRZYKŁADOWE  ZAPROSZENIA</vt:lpstr>
      <vt:lpstr>ZAPROSZENIE 1</vt:lpstr>
      <vt:lpstr>ZAPROSZENIE 2</vt:lpstr>
      <vt:lpstr>ZAPROSZENIE 3</vt:lpstr>
      <vt:lpstr>ZAPROSZENIE 4</vt:lpstr>
      <vt:lpstr>ZAPROSZENIE 5</vt:lpstr>
      <vt:lpstr>ZAPROSZENIE 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Przykładowe zaproszenia</dc:title>
  <dc:creator>Iza</dc:creator>
  <cp:lastModifiedBy>Paulina</cp:lastModifiedBy>
  <cp:revision>11</cp:revision>
  <dcterms:created xsi:type="dcterms:W3CDTF">2014-08-24T11:48:09Z</dcterms:created>
  <dcterms:modified xsi:type="dcterms:W3CDTF">2015-06-28T23:29:13Z</dcterms:modified>
</cp:coreProperties>
</file>