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1" r:id="rId2"/>
    <p:sldId id="274" r:id="rId3"/>
    <p:sldId id="275" r:id="rId4"/>
    <p:sldId id="276" r:id="rId5"/>
    <p:sldId id="277" r:id="rId6"/>
    <p:sldId id="278" r:id="rId7"/>
    <p:sldId id="273" r:id="rId8"/>
    <p:sldId id="256" r:id="rId9"/>
    <p:sldId id="257" r:id="rId10"/>
    <p:sldId id="258" r:id="rId11"/>
    <p:sldId id="259" r:id="rId12"/>
    <p:sldId id="269" r:id="rId13"/>
    <p:sldId id="279" r:id="rId14"/>
    <p:sldId id="261" r:id="rId15"/>
    <p:sldId id="262" r:id="rId16"/>
    <p:sldId id="263" r:id="rId17"/>
    <p:sldId id="267" r:id="rId18"/>
    <p:sldId id="268" r:id="rId19"/>
    <p:sldId id="280" r:id="rId20"/>
    <p:sldId id="270" r:id="rId21"/>
    <p:sldId id="271" r:id="rId22"/>
    <p:sldId id="272" r:id="rId2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2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ójkąt prostokątny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grpSp>
        <p:nvGrpSpPr>
          <p:cNvPr id="2" name="Grup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Dowolny kształt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Dowolny kształt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Dowolny kształt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Łącznik prosty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1B3447C-6AC5-441C-90B4-BCB1EE6C97C7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47DFF9C-6F2D-4881-83A6-15101F1FB1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B3447C-6AC5-441C-90B4-BCB1EE6C97C7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DFF9C-6F2D-4881-83A6-15101F1FB18E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B3447C-6AC5-441C-90B4-BCB1EE6C97C7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DFF9C-6F2D-4881-83A6-15101F1FB18E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Pag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Pag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B3447C-6AC5-441C-90B4-BCB1EE6C97C7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DFF9C-6F2D-4881-83A6-15101F1FB18E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B3447C-6AC5-441C-90B4-BCB1EE6C97C7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DFF9C-6F2D-4881-83A6-15101F1FB1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B3447C-6AC5-441C-90B4-BCB1EE6C97C7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DFF9C-6F2D-4881-83A6-15101F1FB18E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B3447C-6AC5-441C-90B4-BCB1EE6C97C7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DFF9C-6F2D-4881-83A6-15101F1FB1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1B3447C-6AC5-441C-90B4-BCB1EE6C97C7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DFF9C-6F2D-4881-83A6-15101F1FB1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1B3447C-6AC5-441C-90B4-BCB1EE6C97C7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47DFF9C-6F2D-4881-83A6-15101F1FB18E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Dowolny kształt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ójkąt prostokątny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Łącznik prosty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ag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Pag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B3447C-6AC5-441C-90B4-BCB1EE6C97C7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DFF9C-6F2D-4881-83A6-15101F1FB1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B3447C-6AC5-441C-90B4-BCB1EE6C97C7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DFF9C-6F2D-4881-83A6-15101F1FB1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owolny kształt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Dowolny kształt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ójkąt prostokątny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Łącznik prosty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0" name="Symbol zastępczy tekstu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1B3447C-6AC5-441C-90B4-BCB1EE6C97C7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47DFF9C-6F2D-4881-83A6-15101F1FB18E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007638382"/>
              </p:ext>
            </p:extLst>
          </p:nvPr>
        </p:nvGraphicFramePr>
        <p:xfrm>
          <a:off x="179511" y="1700808"/>
          <a:ext cx="8780868" cy="391695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590521"/>
                <a:gridCol w="1269595"/>
                <a:gridCol w="1340128"/>
                <a:gridCol w="1269595"/>
                <a:gridCol w="1057996"/>
                <a:gridCol w="1057996"/>
                <a:gridCol w="1195037"/>
              </a:tblGrid>
              <a:tr h="494766">
                <a:tc gridSpan="7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948354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poniedziałek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wtorek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środa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czwartek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piątek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sobota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niedziela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8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8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8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8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sz="4400" dirty="0">
                <a:latin typeface="Century Gothic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wrzesień 2015</a:t>
            </a:r>
            <a:r>
              <a:rPr lang="pl-PL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37243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098527257"/>
              </p:ext>
            </p:extLst>
          </p:nvPr>
        </p:nvGraphicFramePr>
        <p:xfrm>
          <a:off x="179511" y="1700808"/>
          <a:ext cx="8780868" cy="391695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590521"/>
                <a:gridCol w="1269595"/>
                <a:gridCol w="1340128"/>
                <a:gridCol w="1269595"/>
                <a:gridCol w="1057996"/>
                <a:gridCol w="1057996"/>
                <a:gridCol w="1195037"/>
              </a:tblGrid>
              <a:tr h="494766">
                <a:tc gridSpan="7"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948354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wtorek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sz="4400" b="1" dirty="0">
                <a:latin typeface="Century Gothic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wrzesień 2015</a:t>
            </a:r>
            <a:r>
              <a:rPr lang="pl-PL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365604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554892384"/>
              </p:ext>
            </p:extLst>
          </p:nvPr>
        </p:nvGraphicFramePr>
        <p:xfrm>
          <a:off x="179511" y="1700808"/>
          <a:ext cx="8780868" cy="391695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590521"/>
                <a:gridCol w="1269595"/>
                <a:gridCol w="1340128"/>
                <a:gridCol w="1269595"/>
                <a:gridCol w="1057996"/>
                <a:gridCol w="1057996"/>
                <a:gridCol w="1195037"/>
              </a:tblGrid>
              <a:tr h="494766">
                <a:tc gridSpan="7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948354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czwartek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sz="4400" b="1" dirty="0">
                <a:latin typeface="Century Gothic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wrzesień 2015</a:t>
            </a:r>
            <a:r>
              <a:rPr lang="pl-PL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22710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066373997"/>
              </p:ext>
            </p:extLst>
          </p:nvPr>
        </p:nvGraphicFramePr>
        <p:xfrm>
          <a:off x="179511" y="1700808"/>
          <a:ext cx="8780868" cy="391695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590521"/>
                <a:gridCol w="1269595"/>
                <a:gridCol w="1340128"/>
                <a:gridCol w="1269595"/>
                <a:gridCol w="1057996"/>
                <a:gridCol w="1057996"/>
                <a:gridCol w="1195037"/>
              </a:tblGrid>
              <a:tr h="494766">
                <a:tc gridSpan="7"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948354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środa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czwartek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piątek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sobota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niedziela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sz="4400" b="1" dirty="0">
                <a:latin typeface="Century Gothic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wrzesień 2015</a:t>
            </a:r>
            <a:r>
              <a:rPr lang="pl-PL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96737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086862517"/>
              </p:ext>
            </p:extLst>
          </p:nvPr>
        </p:nvGraphicFramePr>
        <p:xfrm>
          <a:off x="179511" y="1700808"/>
          <a:ext cx="8780868" cy="391695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590521"/>
                <a:gridCol w="1269595"/>
                <a:gridCol w="1340128"/>
                <a:gridCol w="1269595"/>
                <a:gridCol w="1057996"/>
                <a:gridCol w="1057996"/>
                <a:gridCol w="1195037"/>
              </a:tblGrid>
              <a:tr h="494766">
                <a:tc gridSpan="7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948354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poniedziałek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wtorek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środa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czwartek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piątek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sobota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niedziela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66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sz="4400" b="1" dirty="0">
                <a:latin typeface="Century Gothic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wrzesień 2015</a:t>
            </a:r>
            <a:r>
              <a:rPr lang="pl-PL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3916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1700808"/>
            <a:ext cx="8260672" cy="2232248"/>
          </a:xfrm>
        </p:spPr>
        <p:txBody>
          <a:bodyPr>
            <a:noAutofit/>
          </a:bodyPr>
          <a:lstStyle/>
          <a:p>
            <a:r>
              <a:rPr lang="pl-PL" sz="7200" b="1" dirty="0" smtClean="0">
                <a:latin typeface="Century Gothic" pitchFamily="34" charset="0"/>
              </a:rPr>
              <a:t>ODMIANY ŚLIWEK, </a:t>
            </a:r>
            <a:br>
              <a:rPr lang="pl-PL" sz="7200" b="1" dirty="0" smtClean="0">
                <a:latin typeface="Century Gothic" pitchFamily="34" charset="0"/>
              </a:rPr>
            </a:br>
            <a:r>
              <a:rPr lang="pl-PL" sz="7200" b="1" dirty="0" smtClean="0">
                <a:latin typeface="Century Gothic" pitchFamily="34" charset="0"/>
              </a:rPr>
              <a:t>GRUSZEK I JABŁEK</a:t>
            </a:r>
            <a:endParaRPr lang="pl-PL" sz="7200" b="1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0903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>
                <a:latin typeface="Century Gothic" pitchFamily="34" charset="0"/>
              </a:rPr>
              <a:t>ODMIANY ŚLIWEK</a:t>
            </a:r>
            <a:endParaRPr lang="pl-PL" b="1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155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>
                <a:latin typeface="Century Gothic" pitchFamily="34" charset="0"/>
              </a:rPr>
              <a:t>WĘGIERKA ZWYKŁA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56792"/>
            <a:ext cx="6120680" cy="4586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11232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>
                <a:latin typeface="Century Gothic" pitchFamily="34" charset="0"/>
              </a:rPr>
              <a:t>RENKLODA JEROZOLIMKA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84784"/>
            <a:ext cx="6096319" cy="4574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02898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>
                <a:latin typeface="Century Gothic" pitchFamily="34" charset="0"/>
              </a:rPr>
              <a:t>MIRABELKA</a:t>
            </a:r>
            <a:endParaRPr lang="pl-PL" dirty="0">
              <a:latin typeface="Century Gothic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40768"/>
            <a:ext cx="6296248" cy="4723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926734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52322" y="1838181"/>
            <a:ext cx="6039356" cy="381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>
                <a:latin typeface="Century Gothic" pitchFamily="34" charset="0"/>
              </a:rPr>
              <a:t>RENGLOD ULENA</a:t>
            </a:r>
            <a:endParaRPr lang="pl-PL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866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>
                <a:latin typeface="Century Gothic" pitchFamily="34" charset="0"/>
              </a:rPr>
              <a:t>ODMIANY </a:t>
            </a:r>
            <a:r>
              <a:rPr lang="pl-PL" dirty="0" smtClean="0">
                <a:latin typeface="Century Gothic" pitchFamily="34" charset="0"/>
              </a:rPr>
              <a:t>GRUSZEK</a:t>
            </a:r>
            <a:endParaRPr lang="pl-PL" b="1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155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>
                <a:latin typeface="Century Gothic" pitchFamily="34" charset="0"/>
              </a:rPr>
              <a:t>FAWORYTKA, CZYLI KLAPSA</a:t>
            </a:r>
            <a:endParaRPr lang="pl-PL" dirty="0">
              <a:latin typeface="Century Gothic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3" y="1772816"/>
            <a:ext cx="2808312" cy="48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3621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>
                <a:latin typeface="Century Gothic" pitchFamily="34" charset="0"/>
              </a:rPr>
              <a:t>KONFERENCJA</a:t>
            </a:r>
            <a:endParaRPr lang="pl-PL" dirty="0">
              <a:latin typeface="Century Gothic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628800"/>
            <a:ext cx="384180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7039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>
                <a:latin typeface="Century Gothic" pitchFamily="34" charset="0"/>
              </a:rPr>
              <a:t>LUKASÓWKA</a:t>
            </a:r>
            <a:endParaRPr lang="pl-PL" dirty="0">
              <a:latin typeface="Century Gothic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00808"/>
            <a:ext cx="3411562" cy="4818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0297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56792"/>
            <a:ext cx="5044597" cy="4530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>
                <a:latin typeface="Century Gothic" pitchFamily="34" charset="0"/>
              </a:rPr>
              <a:t>MOPETTINI</a:t>
            </a:r>
            <a:endParaRPr lang="pl-PL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3844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23273" y="1838181"/>
            <a:ext cx="3297453" cy="381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>
                <a:latin typeface="Century Gothic" pitchFamily="34" charset="0"/>
              </a:rPr>
              <a:t>PACKHAM</a:t>
            </a:r>
            <a:endParaRPr lang="pl-PL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2991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>
                <a:latin typeface="Century Gothic" pitchFamily="34" charset="0"/>
              </a:rPr>
              <a:t>ODMIANY </a:t>
            </a:r>
            <a:r>
              <a:rPr lang="pl-PL" dirty="0" smtClean="0">
                <a:latin typeface="Century Gothic" pitchFamily="34" charset="0"/>
              </a:rPr>
              <a:t>JABŁEK</a:t>
            </a:r>
            <a:endParaRPr lang="pl-PL" b="1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155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7825136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>
                <a:latin typeface="Century Gothic" pitchFamily="34" charset="0"/>
              </a:rPr>
              <a:t>GENEWA</a:t>
            </a:r>
            <a:endParaRPr lang="pl-PL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0390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72816"/>
            <a:ext cx="7632848" cy="3991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JERSEY MAC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0807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584" y="1916832"/>
            <a:ext cx="7604426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>
                <a:latin typeface="Century Gothic" pitchFamily="34" charset="0"/>
              </a:rPr>
              <a:t>PAULARED</a:t>
            </a:r>
            <a:endParaRPr lang="pl-PL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1020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l">
  <a:themeElements>
    <a:clrScheme name="Hol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Hol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Hol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68</TotalTime>
  <Words>94</Words>
  <Application>Microsoft Office PowerPoint</Application>
  <PresentationFormat>Pokaz na ekranie (4:3)</PresentationFormat>
  <Paragraphs>99</Paragraphs>
  <Slides>22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22</vt:i4>
      </vt:variant>
    </vt:vector>
  </HeadingPairs>
  <TitlesOfParts>
    <vt:vector size="23" baseType="lpstr">
      <vt:lpstr>Hol</vt:lpstr>
      <vt:lpstr>Slajd 1</vt:lpstr>
      <vt:lpstr>wrzesień 2015 </vt:lpstr>
      <vt:lpstr>wrzesień 2015 </vt:lpstr>
      <vt:lpstr>wrzesień 2015 </vt:lpstr>
      <vt:lpstr>wrzesień 2015 </vt:lpstr>
      <vt:lpstr>wrzesień 2015 </vt:lpstr>
      <vt:lpstr>ODMIANY ŚLIWEK,  GRUSZEK I JABŁEK</vt:lpstr>
      <vt:lpstr>ODMIANY ŚLIWEK</vt:lpstr>
      <vt:lpstr> WĘGIERKA ZWYKŁA </vt:lpstr>
      <vt:lpstr> RENKLODA JEROZOLIMKA </vt:lpstr>
      <vt:lpstr>MIRABELKA</vt:lpstr>
      <vt:lpstr>RENGLOD ULENA</vt:lpstr>
      <vt:lpstr>ODMIANY GRUSZEK</vt:lpstr>
      <vt:lpstr>FAWORYTKA, CZYLI KLAPSA</vt:lpstr>
      <vt:lpstr>KONFERENCJA</vt:lpstr>
      <vt:lpstr>LUKASÓWKA</vt:lpstr>
      <vt:lpstr>MOPETTINI</vt:lpstr>
      <vt:lpstr>PACKHAM</vt:lpstr>
      <vt:lpstr>ODMIANY JABŁEK</vt:lpstr>
      <vt:lpstr>GENEWA</vt:lpstr>
      <vt:lpstr>JERSEY MAC</vt:lpstr>
      <vt:lpstr>PAULARED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ODMIANY ŚLIW</dc:title>
  <dc:creator>Iza</dc:creator>
  <cp:lastModifiedBy>Łukasz Tutak</cp:lastModifiedBy>
  <cp:revision>18</cp:revision>
  <dcterms:created xsi:type="dcterms:W3CDTF">2014-06-06T19:39:24Z</dcterms:created>
  <dcterms:modified xsi:type="dcterms:W3CDTF">2015-06-24T07:40:08Z</dcterms:modified>
</cp:coreProperties>
</file>