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64" autoAdjust="0"/>
    <p:restoredTop sz="94660"/>
  </p:normalViewPr>
  <p:slideViewPr>
    <p:cSldViewPr>
      <p:cViewPr varScale="1">
        <p:scale>
          <a:sx n="69" d="100"/>
          <a:sy n="69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99D21-1D3F-4D42-87E6-7E29DA0549F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CA16-16EF-4932-AC05-1FF6C37D6EB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99D21-1D3F-4D42-87E6-7E29DA0549F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CA16-16EF-4932-AC05-1FF6C37D6EB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99D21-1D3F-4D42-87E6-7E29DA0549F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CA16-16EF-4932-AC05-1FF6C37D6EB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99D21-1D3F-4D42-87E6-7E29DA0549F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CA16-16EF-4932-AC05-1FF6C37D6EB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99D21-1D3F-4D42-87E6-7E29DA0549F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CA16-16EF-4932-AC05-1FF6C37D6EB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99D21-1D3F-4D42-87E6-7E29DA0549F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CA16-16EF-4932-AC05-1FF6C37D6EBF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99D21-1D3F-4D42-87E6-7E29DA0549F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CA16-16EF-4932-AC05-1FF6C37D6EB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99D21-1D3F-4D42-87E6-7E29DA0549F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CA16-16EF-4932-AC05-1FF6C37D6EB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99D21-1D3F-4D42-87E6-7E29DA0549F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CA16-16EF-4932-AC05-1FF6C37D6EB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99D21-1D3F-4D42-87E6-7E29DA0549F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A0CA16-16EF-4932-AC05-1FF6C37D6EB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99D21-1D3F-4D42-87E6-7E29DA0549F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0CA16-16EF-4932-AC05-1FF6C37D6EB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7599D21-1D3F-4D42-87E6-7E29DA0549F4}" type="datetimeFigureOut">
              <a:rPr lang="pl-PL" smtClean="0"/>
              <a:t>2014-09-25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3A0CA16-16EF-4932-AC05-1FF6C37D6EBF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5" Type="http://schemas.microsoft.com/office/2007/relationships/hdphoto" Target="../media/hdphoto2.wdp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971600" y="2348880"/>
            <a:ext cx="7484368" cy="1728192"/>
          </a:xfrm>
        </p:spPr>
        <p:txBody>
          <a:bodyPr>
            <a:noAutofit/>
          </a:bodyPr>
          <a:lstStyle/>
          <a:p>
            <a:r>
              <a:rPr lang="pl-PL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Dodajemy i odejmujemy w zakresie  20 </a:t>
            </a:r>
            <a:endParaRPr lang="pl-PL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5085184"/>
            <a:ext cx="988692" cy="1535832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005237"/>
            <a:ext cx="1570881" cy="1670040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5067437"/>
            <a:ext cx="1233515" cy="1607840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5149446"/>
            <a:ext cx="1039086" cy="1535832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139445"/>
            <a:ext cx="1152129" cy="154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30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140460" y="1581278"/>
            <a:ext cx="6417734" cy="939801"/>
          </a:xfrm>
        </p:spPr>
        <p:txBody>
          <a:bodyPr>
            <a:normAutofit/>
          </a:bodyPr>
          <a:lstStyle/>
          <a:p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58552"/>
            <a:ext cx="792088" cy="1157389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088" y="358552"/>
            <a:ext cx="792088" cy="1157389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176" y="358551"/>
            <a:ext cx="792088" cy="1157389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264" y="381398"/>
            <a:ext cx="792088" cy="1157389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112" y="358552"/>
            <a:ext cx="792088" cy="1157389"/>
          </a:xfrm>
          <a:prstGeom prst="rect">
            <a:avLst/>
          </a:prstGeom>
        </p:spPr>
      </p:pic>
      <p:sp>
        <p:nvSpPr>
          <p:cNvPr id="11" name="Prostokąt 10"/>
          <p:cNvSpPr/>
          <p:nvPr/>
        </p:nvSpPr>
        <p:spPr>
          <a:xfrm>
            <a:off x="4349327" y="27065"/>
            <a:ext cx="100637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pl-PL" sz="1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58550"/>
            <a:ext cx="792088" cy="1157389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39832"/>
            <a:ext cx="792088" cy="1157389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024" y="2785690"/>
            <a:ext cx="792088" cy="1157389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16" y="2779898"/>
            <a:ext cx="792088" cy="1157389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234" y="2779897"/>
            <a:ext cx="792088" cy="1157389"/>
          </a:xfrm>
          <a:prstGeom prst="rect">
            <a:avLst/>
          </a:prstGeom>
        </p:spPr>
      </p:pic>
      <p:sp>
        <p:nvSpPr>
          <p:cNvPr id="25" name="Minus 24"/>
          <p:cNvSpPr/>
          <p:nvPr/>
        </p:nvSpPr>
        <p:spPr>
          <a:xfrm>
            <a:off x="4427626" y="727996"/>
            <a:ext cx="804294" cy="684780"/>
          </a:xfrm>
          <a:prstGeom prst="mathMinus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6" name="Równa się 25"/>
          <p:cNvSpPr/>
          <p:nvPr/>
        </p:nvSpPr>
        <p:spPr>
          <a:xfrm>
            <a:off x="3953283" y="1772816"/>
            <a:ext cx="792088" cy="644496"/>
          </a:xfrm>
          <a:prstGeom prst="mathEqual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99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2339752" y="2644170"/>
            <a:ext cx="417934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5-2=3</a:t>
            </a:r>
            <a:endParaRPr lang="pl-PL" sz="1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4941168"/>
            <a:ext cx="1152129" cy="154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723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459260"/>
            <a:ext cx="795122" cy="777729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667" y="377632"/>
            <a:ext cx="869164" cy="850151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073" y="325037"/>
            <a:ext cx="896137" cy="876534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210" y="298827"/>
            <a:ext cx="869339" cy="850323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549" y="298826"/>
            <a:ext cx="869340" cy="850324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889" y="312486"/>
            <a:ext cx="920190" cy="900061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079" y="257631"/>
            <a:ext cx="898625" cy="878968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704" y="257631"/>
            <a:ext cx="836259" cy="817966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244" y="312486"/>
            <a:ext cx="836259" cy="817966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23" y="200238"/>
            <a:ext cx="894935" cy="875359"/>
          </a:xfrm>
          <a:prstGeom prst="rect">
            <a:avLst/>
          </a:prstGeom>
        </p:spPr>
      </p:pic>
      <p:sp>
        <p:nvSpPr>
          <p:cNvPr id="14" name="Minus 13"/>
          <p:cNvSpPr/>
          <p:nvPr/>
        </p:nvSpPr>
        <p:spPr>
          <a:xfrm>
            <a:off x="3892549" y="1075597"/>
            <a:ext cx="869340" cy="895867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1844824"/>
            <a:ext cx="836259" cy="817966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692" y="1844824"/>
            <a:ext cx="836259" cy="817966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875" y="1844824"/>
            <a:ext cx="836259" cy="817966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621" y="1844824"/>
            <a:ext cx="836259" cy="817966"/>
          </a:xfrm>
          <a:prstGeom prst="rect">
            <a:avLst/>
          </a:prstGeom>
        </p:spPr>
      </p:pic>
      <p:sp>
        <p:nvSpPr>
          <p:cNvPr id="19" name="Równa się 18"/>
          <p:cNvSpPr/>
          <p:nvPr/>
        </p:nvSpPr>
        <p:spPr>
          <a:xfrm>
            <a:off x="3907880" y="2852936"/>
            <a:ext cx="854009" cy="576064"/>
          </a:xfrm>
          <a:prstGeom prst="mathEqua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20" name="Obraz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7" y="3789040"/>
            <a:ext cx="836259" cy="817966"/>
          </a:xfrm>
          <a:prstGeom prst="rect">
            <a:avLst/>
          </a:prstGeom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27" y="3759696"/>
            <a:ext cx="836259" cy="817966"/>
          </a:xfrm>
          <a:prstGeom prst="rect">
            <a:avLst/>
          </a:prstGeom>
        </p:spPr>
      </p:pic>
      <p:pic>
        <p:nvPicPr>
          <p:cNvPr id="22" name="Obraz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262" y="3745937"/>
            <a:ext cx="836259" cy="817966"/>
          </a:xfrm>
          <a:prstGeom prst="rect">
            <a:avLst/>
          </a:prstGeom>
        </p:spPr>
      </p:pic>
      <p:pic>
        <p:nvPicPr>
          <p:cNvPr id="23" name="Obraz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521" y="3718324"/>
            <a:ext cx="836259" cy="817966"/>
          </a:xfrm>
          <a:prstGeom prst="rect">
            <a:avLst/>
          </a:prstGeom>
        </p:spPr>
      </p:pic>
      <p:pic>
        <p:nvPicPr>
          <p:cNvPr id="24" name="Obraz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734" y="3663002"/>
            <a:ext cx="836259" cy="817966"/>
          </a:xfrm>
          <a:prstGeom prst="rect">
            <a:avLst/>
          </a:prstGeom>
        </p:spPr>
      </p:pic>
      <p:pic>
        <p:nvPicPr>
          <p:cNvPr id="25" name="Obraz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993" y="3663002"/>
            <a:ext cx="836259" cy="81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26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1907704" y="2132856"/>
            <a:ext cx="432522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10-4=6</a:t>
            </a:r>
            <a:endParaRPr lang="pl-PL" sz="1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717" y="4863260"/>
            <a:ext cx="1586748" cy="182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341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29348"/>
            <a:ext cx="783927" cy="1074332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66" y="289096"/>
            <a:ext cx="783927" cy="1074332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629" y="309376"/>
            <a:ext cx="783927" cy="1074332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593" y="359445"/>
            <a:ext cx="783927" cy="1074332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582" y="354617"/>
            <a:ext cx="783927" cy="1074332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846" y="315596"/>
            <a:ext cx="783927" cy="107433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876" y="329348"/>
            <a:ext cx="783927" cy="1074332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29348"/>
            <a:ext cx="783927" cy="1074332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912" y="329348"/>
            <a:ext cx="783927" cy="1074332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876" y="329348"/>
            <a:ext cx="783927" cy="1074332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764" y="349536"/>
            <a:ext cx="783927" cy="1074332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508" y="364558"/>
            <a:ext cx="783927" cy="1074332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8188" y="329348"/>
            <a:ext cx="783927" cy="1074332"/>
          </a:xfrm>
          <a:prstGeom prst="rect">
            <a:avLst/>
          </a:prstGeom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256" y="329348"/>
            <a:ext cx="783927" cy="1074332"/>
          </a:xfrm>
          <a:prstGeom prst="rect">
            <a:avLst/>
          </a:prstGeom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09376"/>
            <a:ext cx="783927" cy="1074332"/>
          </a:xfrm>
          <a:prstGeom prst="rect">
            <a:avLst/>
          </a:prstGeom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262" y="329348"/>
            <a:ext cx="783927" cy="1074332"/>
          </a:xfrm>
          <a:prstGeom prst="rect">
            <a:avLst/>
          </a:prstGeom>
        </p:spPr>
      </p:pic>
      <p:pic>
        <p:nvPicPr>
          <p:cNvPr id="22" name="Obraz 2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474" y="315596"/>
            <a:ext cx="783927" cy="1074332"/>
          </a:xfrm>
          <a:prstGeom prst="rect">
            <a:avLst/>
          </a:prstGeom>
        </p:spPr>
      </p:pic>
      <p:sp>
        <p:nvSpPr>
          <p:cNvPr id="23" name="Minus 22"/>
          <p:cNvSpPr/>
          <p:nvPr/>
        </p:nvSpPr>
        <p:spPr>
          <a:xfrm>
            <a:off x="3764283" y="1262700"/>
            <a:ext cx="994706" cy="864096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4" name="Obraz 2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07673"/>
            <a:ext cx="783927" cy="1074332"/>
          </a:xfrm>
          <a:prstGeom prst="rect">
            <a:avLst/>
          </a:prstGeom>
        </p:spPr>
      </p:pic>
      <p:pic>
        <p:nvPicPr>
          <p:cNvPr id="25" name="Obraz 2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800" y="2107673"/>
            <a:ext cx="783927" cy="1074332"/>
          </a:xfrm>
          <a:prstGeom prst="rect">
            <a:avLst/>
          </a:prstGeom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553" y="2171661"/>
            <a:ext cx="783927" cy="1074332"/>
          </a:xfrm>
          <a:prstGeom prst="rect">
            <a:avLst/>
          </a:prstGeom>
        </p:spPr>
      </p:pic>
      <p:pic>
        <p:nvPicPr>
          <p:cNvPr id="27" name="Obraz 2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557" y="2181610"/>
            <a:ext cx="783927" cy="1074332"/>
          </a:xfrm>
          <a:prstGeom prst="rect">
            <a:avLst/>
          </a:prstGeom>
        </p:spPr>
      </p:pic>
      <p:pic>
        <p:nvPicPr>
          <p:cNvPr id="28" name="Obraz 2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674" y="2181610"/>
            <a:ext cx="783927" cy="1074332"/>
          </a:xfrm>
          <a:prstGeom prst="rect">
            <a:avLst/>
          </a:prstGeom>
        </p:spPr>
      </p:pic>
      <p:pic>
        <p:nvPicPr>
          <p:cNvPr id="29" name="Obraz 2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181610"/>
            <a:ext cx="783927" cy="1074332"/>
          </a:xfrm>
          <a:prstGeom prst="rect">
            <a:avLst/>
          </a:prstGeom>
        </p:spPr>
      </p:pic>
      <p:pic>
        <p:nvPicPr>
          <p:cNvPr id="30" name="Obraz 2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691" y="2198270"/>
            <a:ext cx="783927" cy="1074332"/>
          </a:xfrm>
          <a:prstGeom prst="rect">
            <a:avLst/>
          </a:prstGeom>
        </p:spPr>
      </p:pic>
      <p:pic>
        <p:nvPicPr>
          <p:cNvPr id="31" name="Obraz 30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044" y="2230985"/>
            <a:ext cx="783927" cy="1074332"/>
          </a:xfrm>
          <a:prstGeom prst="rect">
            <a:avLst/>
          </a:prstGeom>
        </p:spPr>
      </p:pic>
      <p:pic>
        <p:nvPicPr>
          <p:cNvPr id="32" name="Obraz 3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728" y="2203740"/>
            <a:ext cx="783927" cy="1074332"/>
          </a:xfrm>
          <a:prstGeom prst="rect">
            <a:avLst/>
          </a:prstGeom>
        </p:spPr>
      </p:pic>
      <p:pic>
        <p:nvPicPr>
          <p:cNvPr id="33" name="Obraz 3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329" y="2258694"/>
            <a:ext cx="783927" cy="1074332"/>
          </a:xfrm>
          <a:prstGeom prst="rect">
            <a:avLst/>
          </a:prstGeom>
        </p:spPr>
      </p:pic>
      <p:pic>
        <p:nvPicPr>
          <p:cNvPr id="34" name="Obraz 3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230985"/>
            <a:ext cx="783927" cy="1074332"/>
          </a:xfrm>
          <a:prstGeom prst="rect">
            <a:avLst/>
          </a:prstGeom>
        </p:spPr>
      </p:pic>
      <p:sp>
        <p:nvSpPr>
          <p:cNvPr id="35" name="Równa się 34"/>
          <p:cNvSpPr/>
          <p:nvPr/>
        </p:nvSpPr>
        <p:spPr>
          <a:xfrm>
            <a:off x="3693600" y="3333026"/>
            <a:ext cx="1120204" cy="792088"/>
          </a:xfrm>
          <a:prstGeom prst="mathEqua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pic>
        <p:nvPicPr>
          <p:cNvPr id="36" name="Obraz 3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84" y="4293096"/>
            <a:ext cx="783927" cy="1074332"/>
          </a:xfrm>
          <a:prstGeom prst="rect">
            <a:avLst/>
          </a:prstGeom>
        </p:spPr>
      </p:pic>
      <p:pic>
        <p:nvPicPr>
          <p:cNvPr id="37" name="Obraz 3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34" y="4382966"/>
            <a:ext cx="783927" cy="1074332"/>
          </a:xfrm>
          <a:prstGeom prst="rect">
            <a:avLst/>
          </a:prstGeom>
        </p:spPr>
      </p:pic>
      <p:pic>
        <p:nvPicPr>
          <p:cNvPr id="38" name="Obraz 3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592" y="4406165"/>
            <a:ext cx="783927" cy="1074332"/>
          </a:xfrm>
          <a:prstGeom prst="rect">
            <a:avLst/>
          </a:prstGeom>
        </p:spPr>
      </p:pic>
      <p:pic>
        <p:nvPicPr>
          <p:cNvPr id="39" name="Obraz 3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844" y="4358558"/>
            <a:ext cx="783927" cy="1074332"/>
          </a:xfrm>
          <a:prstGeom prst="rect">
            <a:avLst/>
          </a:prstGeom>
        </p:spPr>
      </p:pic>
      <p:pic>
        <p:nvPicPr>
          <p:cNvPr id="40" name="Obraz 3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324" y="4389009"/>
            <a:ext cx="783927" cy="1074332"/>
          </a:xfrm>
          <a:prstGeom prst="rect">
            <a:avLst/>
          </a:prstGeom>
        </p:spPr>
      </p:pic>
      <p:pic>
        <p:nvPicPr>
          <p:cNvPr id="41" name="Obraz 40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691" y="4406165"/>
            <a:ext cx="783927" cy="1074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85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1547664" y="2276872"/>
            <a:ext cx="442140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17-11=6</a:t>
            </a:r>
            <a:endParaRPr lang="pl-PL" sz="1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509120"/>
            <a:ext cx="1464767" cy="191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6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35" y="679354"/>
            <a:ext cx="1329378" cy="1080120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961" y="712921"/>
            <a:ext cx="1368151" cy="1111623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086" y="712920"/>
            <a:ext cx="1368151" cy="1111623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206" y="663602"/>
            <a:ext cx="1368151" cy="1111623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3235117" y="1397675"/>
            <a:ext cx="83456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</a:t>
            </a:r>
            <a:endParaRPr lang="pl-PL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23" y="2636912"/>
            <a:ext cx="1368151" cy="1111623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373" y="2584108"/>
            <a:ext cx="1368151" cy="1111623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123" y="2656206"/>
            <a:ext cx="1368151" cy="1111623"/>
          </a:xfrm>
          <a:prstGeom prst="rect">
            <a:avLst/>
          </a:prstGeom>
        </p:spPr>
      </p:pic>
      <p:sp>
        <p:nvSpPr>
          <p:cNvPr id="15" name="Prostokąt 14"/>
          <p:cNvSpPr/>
          <p:nvPr/>
        </p:nvSpPr>
        <p:spPr>
          <a:xfrm>
            <a:off x="3364456" y="3573016"/>
            <a:ext cx="80502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</a:t>
            </a:r>
            <a:endParaRPr lang="pl-PL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7" name="Obraz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941169"/>
            <a:ext cx="1240753" cy="1008112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142" y="4982004"/>
            <a:ext cx="1140236" cy="926442"/>
          </a:xfrm>
          <a:prstGeom prst="rect">
            <a:avLst/>
          </a:prstGeom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454" y="4994792"/>
            <a:ext cx="1140236" cy="926442"/>
          </a:xfrm>
          <a:prstGeom prst="rect">
            <a:avLst/>
          </a:prstGeom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077" y="4994792"/>
            <a:ext cx="1124497" cy="913654"/>
          </a:xfrm>
          <a:prstGeom prst="rect">
            <a:avLst/>
          </a:prstGeom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860" y="4994793"/>
            <a:ext cx="1124498" cy="913654"/>
          </a:xfrm>
          <a:prstGeom prst="rect">
            <a:avLst/>
          </a:prstGeom>
        </p:spPr>
      </p:pic>
      <p:pic>
        <p:nvPicPr>
          <p:cNvPr id="22" name="Obraz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414" y="4982004"/>
            <a:ext cx="1023048" cy="831226"/>
          </a:xfrm>
          <a:prstGeom prst="rect">
            <a:avLst/>
          </a:prstGeom>
        </p:spPr>
      </p:pic>
      <p:pic>
        <p:nvPicPr>
          <p:cNvPr id="23" name="Obraz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560" y="4952550"/>
            <a:ext cx="1000896" cy="97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79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633598" y="2132856"/>
            <a:ext cx="6661019" cy="2135568"/>
          </a:xfrm>
        </p:spPr>
        <p:txBody>
          <a:bodyPr>
            <a:noAutofit/>
          </a:bodyPr>
          <a:lstStyle/>
          <a:p>
            <a:r>
              <a:rPr lang="pl-PL" sz="1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4+3=7</a:t>
            </a:r>
            <a:endParaRPr lang="pl-PL" sz="1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941168"/>
            <a:ext cx="988692" cy="1535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0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5536" y="408500"/>
            <a:ext cx="826174" cy="1652348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7027" y="408500"/>
            <a:ext cx="826174" cy="1652348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19672" y="408500"/>
            <a:ext cx="826174" cy="1652348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95736" y="408500"/>
            <a:ext cx="826174" cy="1652348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71800" y="408500"/>
            <a:ext cx="826174" cy="1652348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694622" y="1412776"/>
            <a:ext cx="105914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</a:t>
            </a:r>
            <a:endParaRPr lang="pl-PL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5536" y="2636912"/>
            <a:ext cx="826174" cy="1652348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80405" y="2592840"/>
            <a:ext cx="820929" cy="1641858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02271" y="2592840"/>
            <a:ext cx="820929" cy="1641858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01717" y="2636912"/>
            <a:ext cx="814099" cy="1628198"/>
          </a:xfrm>
          <a:prstGeom prst="rect">
            <a:avLst/>
          </a:prstGeom>
        </p:spPr>
      </p:pic>
      <p:sp>
        <p:nvSpPr>
          <p:cNvPr id="16" name="Prostokąt 15"/>
          <p:cNvSpPr/>
          <p:nvPr/>
        </p:nvSpPr>
        <p:spPr>
          <a:xfrm>
            <a:off x="1824366" y="3645024"/>
            <a:ext cx="80502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</a:t>
            </a:r>
            <a:endParaRPr lang="pl-PL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8" name="Obraz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3298" y="4869160"/>
            <a:ext cx="826174" cy="1652348"/>
          </a:xfrm>
          <a:prstGeom prst="rect">
            <a:avLst/>
          </a:prstGeom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5483" y="4910173"/>
            <a:ext cx="826174" cy="1652348"/>
          </a:xfrm>
          <a:prstGeom prst="rect">
            <a:avLst/>
          </a:prstGeom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12735" y="4891948"/>
            <a:ext cx="826174" cy="1652348"/>
          </a:xfrm>
          <a:prstGeom prst="rect">
            <a:avLst/>
          </a:prstGeom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990869" y="4925128"/>
            <a:ext cx="826174" cy="1652348"/>
          </a:xfrm>
          <a:prstGeom prst="rect">
            <a:avLst/>
          </a:prstGeom>
        </p:spPr>
      </p:pic>
      <p:pic>
        <p:nvPicPr>
          <p:cNvPr id="22" name="Obraz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02729" y="4891948"/>
            <a:ext cx="826174" cy="1652348"/>
          </a:xfrm>
          <a:prstGeom prst="rect">
            <a:avLst/>
          </a:prstGeom>
        </p:spPr>
      </p:pic>
      <p:pic>
        <p:nvPicPr>
          <p:cNvPr id="23" name="Obraz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21910" y="4869160"/>
            <a:ext cx="826174" cy="1652348"/>
          </a:xfrm>
          <a:prstGeom prst="rect">
            <a:avLst/>
          </a:prstGeom>
        </p:spPr>
      </p:pic>
      <p:pic>
        <p:nvPicPr>
          <p:cNvPr id="24" name="Obraz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47300" y="4854755"/>
            <a:ext cx="826174" cy="1652348"/>
          </a:xfrm>
          <a:prstGeom prst="rect">
            <a:avLst/>
          </a:prstGeom>
        </p:spPr>
      </p:pic>
      <p:pic>
        <p:nvPicPr>
          <p:cNvPr id="25" name="Obraz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67944" y="4854755"/>
            <a:ext cx="826174" cy="1652348"/>
          </a:xfrm>
          <a:prstGeom prst="rect">
            <a:avLst/>
          </a:prstGeom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72000" y="4833795"/>
            <a:ext cx="826174" cy="165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46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2483768" y="2132856"/>
            <a:ext cx="410240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5+4=9</a:t>
            </a:r>
            <a:endParaRPr lang="pl-PL" sz="1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005237"/>
            <a:ext cx="1570881" cy="167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38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07779" y="402673"/>
            <a:ext cx="1052319" cy="1442151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9512" y="402672"/>
            <a:ext cx="1052319" cy="1442151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85671" y="402671"/>
            <a:ext cx="1052319" cy="1442151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11830" y="376492"/>
            <a:ext cx="1052319" cy="1442151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37990" y="376491"/>
            <a:ext cx="1052319" cy="1442151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96197" y="351130"/>
            <a:ext cx="1052319" cy="1442151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51669" y="331239"/>
            <a:ext cx="1052319" cy="1442151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83968" y="351129"/>
            <a:ext cx="1052319" cy="1442151"/>
          </a:xfrm>
          <a:prstGeom prst="rect">
            <a:avLst/>
          </a:prstGeom>
        </p:spPr>
      </p:pic>
      <p:sp>
        <p:nvSpPr>
          <p:cNvPr id="14" name="Prostokąt 13"/>
          <p:cNvSpPr/>
          <p:nvPr/>
        </p:nvSpPr>
        <p:spPr>
          <a:xfrm>
            <a:off x="3118970" y="1268760"/>
            <a:ext cx="80502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</a:t>
            </a:r>
            <a:endParaRPr lang="pl-PL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5752" y="2492896"/>
            <a:ext cx="1052319" cy="1442151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85670" y="2492896"/>
            <a:ext cx="1052319" cy="1442151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78614" y="2492895"/>
            <a:ext cx="1052319" cy="1442151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25467" y="2564904"/>
            <a:ext cx="1052319" cy="1442151"/>
          </a:xfrm>
          <a:prstGeom prst="rect">
            <a:avLst/>
          </a:prstGeom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3563" y="2542278"/>
            <a:ext cx="1052319" cy="1442151"/>
          </a:xfrm>
          <a:prstGeom prst="rect">
            <a:avLst/>
          </a:prstGeom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18923" y="2542278"/>
            <a:ext cx="1052319" cy="1442151"/>
          </a:xfrm>
          <a:prstGeom prst="rect">
            <a:avLst/>
          </a:prstGeom>
        </p:spPr>
      </p:pic>
      <p:sp>
        <p:nvSpPr>
          <p:cNvPr id="21" name="Prostokąt 20"/>
          <p:cNvSpPr/>
          <p:nvPr/>
        </p:nvSpPr>
        <p:spPr>
          <a:xfrm>
            <a:off x="3325806" y="3299549"/>
            <a:ext cx="80502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</a:t>
            </a:r>
            <a:endParaRPr lang="pl-PL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2" name="Obraz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3044" y="4882779"/>
            <a:ext cx="1052319" cy="1442151"/>
          </a:xfrm>
          <a:prstGeom prst="rect">
            <a:avLst/>
          </a:prstGeom>
        </p:spPr>
      </p:pic>
      <p:pic>
        <p:nvPicPr>
          <p:cNvPr id="23" name="Obraz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0351" y="4857522"/>
            <a:ext cx="1052319" cy="1442151"/>
          </a:xfrm>
          <a:prstGeom prst="rect">
            <a:avLst/>
          </a:prstGeom>
        </p:spPr>
      </p:pic>
      <p:pic>
        <p:nvPicPr>
          <p:cNvPr id="24" name="Obraz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50693" y="4859689"/>
            <a:ext cx="1052319" cy="1442151"/>
          </a:xfrm>
          <a:prstGeom prst="rect">
            <a:avLst/>
          </a:prstGeom>
        </p:spPr>
      </p:pic>
      <p:pic>
        <p:nvPicPr>
          <p:cNvPr id="25" name="Obraz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76852" y="4882779"/>
            <a:ext cx="1052319" cy="1442151"/>
          </a:xfrm>
          <a:prstGeom prst="rect">
            <a:avLst/>
          </a:prstGeom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69165" y="4882779"/>
            <a:ext cx="1052319" cy="1442151"/>
          </a:xfrm>
          <a:prstGeom prst="rect">
            <a:avLst/>
          </a:prstGeom>
        </p:spPr>
      </p:pic>
      <p:pic>
        <p:nvPicPr>
          <p:cNvPr id="27" name="Obraz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64149" y="4859689"/>
            <a:ext cx="1052319" cy="1442151"/>
          </a:xfrm>
          <a:prstGeom prst="rect">
            <a:avLst/>
          </a:prstGeom>
        </p:spPr>
      </p:pic>
      <p:pic>
        <p:nvPicPr>
          <p:cNvPr id="28" name="Obraz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27507" y="4882779"/>
            <a:ext cx="1052319" cy="1442151"/>
          </a:xfrm>
          <a:prstGeom prst="rect">
            <a:avLst/>
          </a:prstGeom>
        </p:spPr>
      </p:pic>
      <p:pic>
        <p:nvPicPr>
          <p:cNvPr id="29" name="Obraz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64648" y="4911767"/>
            <a:ext cx="1052319" cy="1442151"/>
          </a:xfrm>
          <a:prstGeom prst="rect">
            <a:avLst/>
          </a:prstGeom>
        </p:spPr>
      </p:pic>
      <p:pic>
        <p:nvPicPr>
          <p:cNvPr id="30" name="Obraz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10127" y="4940755"/>
            <a:ext cx="1052319" cy="1442151"/>
          </a:xfrm>
          <a:prstGeom prst="rect">
            <a:avLst/>
          </a:prstGeom>
        </p:spPr>
      </p:pic>
      <p:pic>
        <p:nvPicPr>
          <p:cNvPr id="31" name="Obraz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36287" y="4944769"/>
            <a:ext cx="1052319" cy="1442151"/>
          </a:xfrm>
          <a:prstGeom prst="rect">
            <a:avLst/>
          </a:prstGeom>
        </p:spPr>
      </p:pic>
      <p:pic>
        <p:nvPicPr>
          <p:cNvPr id="32" name="Obraz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2446" y="4944769"/>
            <a:ext cx="1052319" cy="1442151"/>
          </a:xfrm>
          <a:prstGeom prst="rect">
            <a:avLst/>
          </a:prstGeom>
        </p:spPr>
      </p:pic>
      <p:pic>
        <p:nvPicPr>
          <p:cNvPr id="33" name="Obraz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88606" y="4944769"/>
            <a:ext cx="1052319" cy="1442151"/>
          </a:xfrm>
          <a:prstGeom prst="rect">
            <a:avLst/>
          </a:prstGeom>
        </p:spPr>
      </p:pic>
      <p:pic>
        <p:nvPicPr>
          <p:cNvPr id="34" name="Obraz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14765" y="4965373"/>
            <a:ext cx="1052319" cy="1442151"/>
          </a:xfrm>
          <a:prstGeom prst="rect">
            <a:avLst/>
          </a:prstGeom>
        </p:spPr>
      </p:pic>
      <p:pic>
        <p:nvPicPr>
          <p:cNvPr id="35" name="Obraz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24328" y="4983241"/>
            <a:ext cx="1052319" cy="144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95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1619672" y="2491974"/>
            <a:ext cx="4716356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8+6=14</a:t>
            </a:r>
            <a:endParaRPr lang="pl-PL" sz="1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5067437"/>
            <a:ext cx="1233515" cy="160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343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25824" y="2324985"/>
            <a:ext cx="7772400" cy="1524000"/>
          </a:xfrm>
        </p:spPr>
        <p:txBody>
          <a:bodyPr>
            <a:normAutofit fontScale="90000"/>
          </a:bodyPr>
          <a:lstStyle/>
          <a:p>
            <a:r>
              <a:rPr lang="pl-PL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</a:t>
            </a:r>
            <a:r>
              <a:rPr lang="pl-PL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pl-PL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60252"/>
            <a:ext cx="720080" cy="685201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59539"/>
            <a:ext cx="720080" cy="685201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513" y="460252"/>
            <a:ext cx="720080" cy="685201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818" y="431118"/>
            <a:ext cx="720080" cy="685201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585" y="385993"/>
            <a:ext cx="720080" cy="685201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980" y="416552"/>
            <a:ext cx="720080" cy="685201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15840"/>
            <a:ext cx="720080" cy="685201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589" y="459538"/>
            <a:ext cx="720080" cy="685201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332" y="416552"/>
            <a:ext cx="720080" cy="685201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994" y="415839"/>
            <a:ext cx="720080" cy="685201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385994"/>
            <a:ext cx="720080" cy="685201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8910" y="406379"/>
            <a:ext cx="720080" cy="685201"/>
          </a:xfrm>
          <a:prstGeom prst="rect">
            <a:avLst/>
          </a:prstGeom>
        </p:spPr>
      </p:pic>
      <p:sp>
        <p:nvSpPr>
          <p:cNvPr id="17" name="Prostokąt 16"/>
          <p:cNvSpPr/>
          <p:nvPr/>
        </p:nvSpPr>
        <p:spPr>
          <a:xfrm>
            <a:off x="3587018" y="385993"/>
            <a:ext cx="96051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</a:t>
            </a:r>
            <a:endParaRPr lang="pl-PL" sz="12000" dirty="0"/>
          </a:p>
        </p:txBody>
      </p:sp>
      <p:pic>
        <p:nvPicPr>
          <p:cNvPr id="18" name="Obraz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26357"/>
            <a:ext cx="720080" cy="685201"/>
          </a:xfrm>
          <a:prstGeom prst="rect">
            <a:avLst/>
          </a:prstGeom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441" y="1926357"/>
            <a:ext cx="720080" cy="685201"/>
          </a:xfrm>
          <a:prstGeom prst="rect">
            <a:avLst/>
          </a:prstGeom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561" y="1926357"/>
            <a:ext cx="720080" cy="685201"/>
          </a:xfrm>
          <a:prstGeom prst="rect">
            <a:avLst/>
          </a:prstGeom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92" y="1937633"/>
            <a:ext cx="720080" cy="685201"/>
          </a:xfrm>
          <a:prstGeom prst="rect">
            <a:avLst/>
          </a:prstGeom>
        </p:spPr>
      </p:pic>
      <p:pic>
        <p:nvPicPr>
          <p:cNvPr id="22" name="Obraz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972" y="1926357"/>
            <a:ext cx="720080" cy="685201"/>
          </a:xfrm>
          <a:prstGeom prst="rect">
            <a:avLst/>
          </a:prstGeom>
        </p:spPr>
      </p:pic>
      <p:pic>
        <p:nvPicPr>
          <p:cNvPr id="23" name="Obraz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052" y="1982384"/>
            <a:ext cx="720080" cy="685201"/>
          </a:xfrm>
          <a:prstGeom prst="rect">
            <a:avLst/>
          </a:prstGeom>
        </p:spPr>
      </p:pic>
      <p:pic>
        <p:nvPicPr>
          <p:cNvPr id="24" name="Obraz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158" y="1950878"/>
            <a:ext cx="720080" cy="685201"/>
          </a:xfrm>
          <a:prstGeom prst="rect">
            <a:avLst/>
          </a:prstGeom>
        </p:spPr>
      </p:pic>
      <p:pic>
        <p:nvPicPr>
          <p:cNvPr id="25" name="Obraz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238" y="1937023"/>
            <a:ext cx="720080" cy="685201"/>
          </a:xfrm>
          <a:prstGeom prst="rect">
            <a:avLst/>
          </a:prstGeom>
        </p:spPr>
      </p:pic>
      <p:pic>
        <p:nvPicPr>
          <p:cNvPr id="26" name="Obraz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43" y="3717032"/>
            <a:ext cx="720080" cy="685201"/>
          </a:xfrm>
          <a:prstGeom prst="rect">
            <a:avLst/>
          </a:prstGeom>
        </p:spPr>
      </p:pic>
      <p:pic>
        <p:nvPicPr>
          <p:cNvPr id="27" name="Obraz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079" y="3717031"/>
            <a:ext cx="720080" cy="685201"/>
          </a:xfrm>
          <a:prstGeom prst="rect">
            <a:avLst/>
          </a:prstGeom>
        </p:spPr>
      </p:pic>
      <p:pic>
        <p:nvPicPr>
          <p:cNvPr id="28" name="Obraz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084" y="3717030"/>
            <a:ext cx="720080" cy="685201"/>
          </a:xfrm>
          <a:prstGeom prst="rect">
            <a:avLst/>
          </a:prstGeom>
        </p:spPr>
      </p:pic>
      <p:pic>
        <p:nvPicPr>
          <p:cNvPr id="29" name="Obraz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150" y="3699987"/>
            <a:ext cx="720080" cy="685201"/>
          </a:xfrm>
          <a:prstGeom prst="rect">
            <a:avLst/>
          </a:prstGeom>
        </p:spPr>
      </p:pic>
      <p:pic>
        <p:nvPicPr>
          <p:cNvPr id="30" name="Obraz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217" y="3696799"/>
            <a:ext cx="720080" cy="685201"/>
          </a:xfrm>
          <a:prstGeom prst="rect">
            <a:avLst/>
          </a:prstGeom>
        </p:spPr>
      </p:pic>
      <p:pic>
        <p:nvPicPr>
          <p:cNvPr id="31" name="Obraz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699986"/>
            <a:ext cx="720080" cy="685201"/>
          </a:xfrm>
          <a:prstGeom prst="rect">
            <a:avLst/>
          </a:prstGeom>
        </p:spPr>
      </p:pic>
      <p:pic>
        <p:nvPicPr>
          <p:cNvPr id="32" name="Obraz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696798"/>
            <a:ext cx="720080" cy="685201"/>
          </a:xfrm>
          <a:prstGeom prst="rect">
            <a:avLst/>
          </a:prstGeom>
        </p:spPr>
      </p:pic>
      <p:pic>
        <p:nvPicPr>
          <p:cNvPr id="33" name="Obraz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696797"/>
            <a:ext cx="720080" cy="685201"/>
          </a:xfrm>
          <a:prstGeom prst="rect">
            <a:avLst/>
          </a:prstGeom>
        </p:spPr>
      </p:pic>
      <p:pic>
        <p:nvPicPr>
          <p:cNvPr id="34" name="Obraz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1336" y="3689571"/>
            <a:ext cx="720080" cy="685201"/>
          </a:xfrm>
          <a:prstGeom prst="rect">
            <a:avLst/>
          </a:prstGeom>
        </p:spPr>
      </p:pic>
      <p:pic>
        <p:nvPicPr>
          <p:cNvPr id="35" name="Obraz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034" y="3696796"/>
            <a:ext cx="720080" cy="685201"/>
          </a:xfrm>
          <a:prstGeom prst="rect">
            <a:avLst/>
          </a:prstGeom>
        </p:spPr>
      </p:pic>
      <p:pic>
        <p:nvPicPr>
          <p:cNvPr id="36" name="Obraz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3644571"/>
            <a:ext cx="720080" cy="685201"/>
          </a:xfrm>
          <a:prstGeom prst="rect">
            <a:avLst/>
          </a:prstGeom>
        </p:spPr>
      </p:pic>
      <p:pic>
        <p:nvPicPr>
          <p:cNvPr id="37" name="Obraz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950" y="3696799"/>
            <a:ext cx="720080" cy="685201"/>
          </a:xfrm>
          <a:prstGeom prst="rect">
            <a:avLst/>
          </a:prstGeom>
        </p:spPr>
      </p:pic>
      <p:pic>
        <p:nvPicPr>
          <p:cNvPr id="38" name="Obraz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940" y="4385188"/>
            <a:ext cx="720080" cy="685201"/>
          </a:xfrm>
          <a:prstGeom prst="rect">
            <a:avLst/>
          </a:prstGeom>
        </p:spPr>
      </p:pic>
      <p:pic>
        <p:nvPicPr>
          <p:cNvPr id="39" name="Obraz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534" y="4426430"/>
            <a:ext cx="720080" cy="685201"/>
          </a:xfrm>
          <a:prstGeom prst="rect">
            <a:avLst/>
          </a:prstGeom>
        </p:spPr>
      </p:pic>
      <p:pic>
        <p:nvPicPr>
          <p:cNvPr id="40" name="Obraz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084" y="4440535"/>
            <a:ext cx="720080" cy="685201"/>
          </a:xfrm>
          <a:prstGeom prst="rect">
            <a:avLst/>
          </a:prstGeom>
        </p:spPr>
      </p:pic>
      <p:pic>
        <p:nvPicPr>
          <p:cNvPr id="41" name="Obraz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51" y="4425734"/>
            <a:ext cx="720080" cy="685201"/>
          </a:xfrm>
          <a:prstGeom prst="rect">
            <a:avLst/>
          </a:prstGeom>
        </p:spPr>
      </p:pic>
      <p:pic>
        <p:nvPicPr>
          <p:cNvPr id="42" name="Obraz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681" y="4481848"/>
            <a:ext cx="720080" cy="685201"/>
          </a:xfrm>
          <a:prstGeom prst="rect">
            <a:avLst/>
          </a:prstGeom>
        </p:spPr>
      </p:pic>
      <p:pic>
        <p:nvPicPr>
          <p:cNvPr id="43" name="Obraz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451" y="4481848"/>
            <a:ext cx="720080" cy="685201"/>
          </a:xfrm>
          <a:prstGeom prst="rect">
            <a:avLst/>
          </a:prstGeom>
        </p:spPr>
      </p:pic>
      <p:pic>
        <p:nvPicPr>
          <p:cNvPr id="44" name="Obraz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531" y="4506045"/>
            <a:ext cx="720080" cy="685201"/>
          </a:xfrm>
          <a:prstGeom prst="rect">
            <a:avLst/>
          </a:prstGeom>
        </p:spPr>
      </p:pic>
      <p:pic>
        <p:nvPicPr>
          <p:cNvPr id="45" name="Obraz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6611" y="4481847"/>
            <a:ext cx="720080" cy="68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14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1115616" y="1988840"/>
            <a:ext cx="5373587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12+8=20</a:t>
            </a:r>
            <a:endParaRPr lang="pl-PL" sz="1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013176"/>
            <a:ext cx="1039086" cy="1535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806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ąty">
  <a:themeElements>
    <a:clrScheme name="Aerodynamiczny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Kąty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ą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100</TotalTime>
  <Words>21</Words>
  <Application>Microsoft Office PowerPoint</Application>
  <PresentationFormat>Pokaz na ekranie (4:3)</PresentationFormat>
  <Paragraphs>16</Paragraphs>
  <Slides>15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Kąty</vt:lpstr>
      <vt:lpstr>Dodajemy i odejmujemy w zakresie  20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=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Asia</dc:creator>
  <cp:lastModifiedBy>Asia</cp:lastModifiedBy>
  <cp:revision>18</cp:revision>
  <dcterms:created xsi:type="dcterms:W3CDTF">2014-08-20T19:50:31Z</dcterms:created>
  <dcterms:modified xsi:type="dcterms:W3CDTF">2014-09-25T12:39:10Z</dcterms:modified>
</cp:coreProperties>
</file>