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79" autoAdjust="0"/>
    <p:restoredTop sz="94660"/>
  </p:normalViewPr>
  <p:slideViewPr>
    <p:cSldViewPr>
      <p:cViewPr varScale="1">
        <p:scale>
          <a:sx n="69" d="100"/>
          <a:sy n="69" d="100"/>
        </p:scale>
        <p:origin x="-822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E317-6456-42B1-8399-421DF1E945B2}" type="datetimeFigureOut">
              <a:rPr lang="pl-PL" smtClean="0"/>
              <a:t>2014-08-28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12A8-AD62-4296-8C48-498A0E55A6F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E317-6456-42B1-8399-421DF1E945B2}" type="datetimeFigureOut">
              <a:rPr lang="pl-PL" smtClean="0"/>
              <a:t>2014-08-28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12A8-AD62-4296-8C48-498A0E55A6F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E317-6456-42B1-8399-421DF1E945B2}" type="datetimeFigureOut">
              <a:rPr lang="pl-PL" smtClean="0"/>
              <a:t>2014-08-28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12A8-AD62-4296-8C48-498A0E55A6F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E317-6456-42B1-8399-421DF1E945B2}" type="datetimeFigureOut">
              <a:rPr lang="pl-PL" smtClean="0"/>
              <a:t>2014-08-28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12A8-AD62-4296-8C48-498A0E55A6F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E317-6456-42B1-8399-421DF1E945B2}" type="datetimeFigureOut">
              <a:rPr lang="pl-PL" smtClean="0"/>
              <a:t>2014-08-28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12A8-AD62-4296-8C48-498A0E55A6F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E317-6456-42B1-8399-421DF1E945B2}" type="datetimeFigureOut">
              <a:rPr lang="pl-PL" smtClean="0"/>
              <a:t>2014-08-28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12A8-AD62-4296-8C48-498A0E55A6F3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E317-6456-42B1-8399-421DF1E945B2}" type="datetimeFigureOut">
              <a:rPr lang="pl-PL" smtClean="0"/>
              <a:t>2014-08-28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12A8-AD62-4296-8C48-498A0E55A6F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E317-6456-42B1-8399-421DF1E945B2}" type="datetimeFigureOut">
              <a:rPr lang="pl-PL" smtClean="0"/>
              <a:t>2014-08-28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12A8-AD62-4296-8C48-498A0E55A6F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E317-6456-42B1-8399-421DF1E945B2}" type="datetimeFigureOut">
              <a:rPr lang="pl-PL" smtClean="0"/>
              <a:t>2014-08-28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12A8-AD62-4296-8C48-498A0E55A6F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E317-6456-42B1-8399-421DF1E945B2}" type="datetimeFigureOut">
              <a:rPr lang="pl-PL" smtClean="0"/>
              <a:t>2014-08-28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F912A8-AD62-4296-8C48-498A0E55A6F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E317-6456-42B1-8399-421DF1E945B2}" type="datetimeFigureOut">
              <a:rPr lang="pl-PL" smtClean="0"/>
              <a:t>2014-08-28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12A8-AD62-4296-8C48-498A0E55A6F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55EE317-6456-42B1-8399-421DF1E945B2}" type="datetimeFigureOut">
              <a:rPr lang="pl-PL" smtClean="0"/>
              <a:t>2014-08-28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2F912A8-AD62-4296-8C48-498A0E55A6F3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 rot="19162743">
            <a:off x="1485953" y="2056679"/>
            <a:ext cx="5894032" cy="2213127"/>
          </a:xfrm>
        </p:spPr>
        <p:txBody>
          <a:bodyPr/>
          <a:lstStyle/>
          <a:p>
            <a:pPr algn="ctr"/>
            <a:r>
              <a:rPr lang="pl-PL" sz="6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Dodawanie w zakresie 100</a:t>
            </a:r>
            <a:endParaRPr lang="pl-PL" sz="64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86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72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Suma </a:t>
            </a:r>
            <a:r>
              <a:rPr lang="pl-PL" sz="7200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88</a:t>
            </a:r>
            <a:endParaRPr lang="pl-PL" sz="7200" dirty="0"/>
          </a:p>
        </p:txBody>
      </p:sp>
      <p:sp>
        <p:nvSpPr>
          <p:cNvPr id="3" name="Prostokąt 2"/>
          <p:cNvSpPr/>
          <p:nvPr/>
        </p:nvSpPr>
        <p:spPr>
          <a:xfrm rot="20578351">
            <a:off x="745284" y="919738"/>
            <a:ext cx="12682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12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Prostokąt 3"/>
          <p:cNvSpPr/>
          <p:nvPr/>
        </p:nvSpPr>
        <p:spPr>
          <a:xfrm rot="20578351">
            <a:off x="3318793" y="1923902"/>
            <a:ext cx="126829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 rot="1206110">
            <a:off x="5315705" y="3567249"/>
            <a:ext cx="126829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Prostokąt 5"/>
          <p:cNvSpPr/>
          <p:nvPr/>
        </p:nvSpPr>
        <p:spPr>
          <a:xfrm rot="20581939">
            <a:off x="5872077" y="1437104"/>
            <a:ext cx="126829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Prostokąt 6"/>
          <p:cNvSpPr/>
          <p:nvPr/>
        </p:nvSpPr>
        <p:spPr>
          <a:xfrm rot="20578351">
            <a:off x="1438616" y="2876883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Prostokąt 8"/>
          <p:cNvSpPr/>
          <p:nvPr/>
        </p:nvSpPr>
        <p:spPr>
          <a:xfrm rot="587302">
            <a:off x="3030603" y="3673929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Prostokąt 9"/>
          <p:cNvSpPr/>
          <p:nvPr/>
        </p:nvSpPr>
        <p:spPr>
          <a:xfrm rot="808578">
            <a:off x="7624671" y="2683456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2" name="Łącznik zakrzywiony 11"/>
          <p:cNvCxnSpPr/>
          <p:nvPr/>
        </p:nvCxnSpPr>
        <p:spPr>
          <a:xfrm rot="16200000" flipH="1">
            <a:off x="1248523" y="2480423"/>
            <a:ext cx="1246354" cy="360043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zakrzywiony 14"/>
          <p:cNvCxnSpPr/>
          <p:nvPr/>
        </p:nvCxnSpPr>
        <p:spPr>
          <a:xfrm flipV="1">
            <a:off x="2161529" y="2524066"/>
            <a:ext cx="1232314" cy="1096845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zakrzywiony 16"/>
          <p:cNvCxnSpPr/>
          <p:nvPr/>
        </p:nvCxnSpPr>
        <p:spPr>
          <a:xfrm rot="16200000" flipH="1">
            <a:off x="4726995" y="2623372"/>
            <a:ext cx="1005582" cy="989495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1658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72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Suma </a:t>
            </a:r>
            <a:r>
              <a:rPr lang="pl-PL" sz="7200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97</a:t>
            </a:r>
            <a:endParaRPr lang="pl-PL" sz="7200" dirty="0"/>
          </a:p>
        </p:txBody>
      </p:sp>
      <p:sp>
        <p:nvSpPr>
          <p:cNvPr id="3" name="Prostokąt 2"/>
          <p:cNvSpPr/>
          <p:nvPr/>
        </p:nvSpPr>
        <p:spPr>
          <a:xfrm rot="20772795">
            <a:off x="520927" y="1373110"/>
            <a:ext cx="122411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31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Prostokąt 3"/>
          <p:cNvSpPr/>
          <p:nvPr/>
        </p:nvSpPr>
        <p:spPr>
          <a:xfrm rot="938662">
            <a:off x="3630232" y="3276604"/>
            <a:ext cx="12682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33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 rot="593435">
            <a:off x="6876256" y="1609498"/>
            <a:ext cx="126829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Prostokąt 5"/>
          <p:cNvSpPr/>
          <p:nvPr/>
        </p:nvSpPr>
        <p:spPr>
          <a:xfrm rot="19584527">
            <a:off x="6067527" y="3039139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Prostokąt 6"/>
          <p:cNvSpPr/>
          <p:nvPr/>
        </p:nvSpPr>
        <p:spPr>
          <a:xfrm rot="19588950">
            <a:off x="3636771" y="1491304"/>
            <a:ext cx="125521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15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 rot="544903">
            <a:off x="875563" y="3375565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Prostokąt 8"/>
          <p:cNvSpPr/>
          <p:nvPr/>
        </p:nvSpPr>
        <p:spPr>
          <a:xfrm rot="21357928">
            <a:off x="2090104" y="2743543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1" name="Łącznik zakrzywiony 10"/>
          <p:cNvCxnSpPr/>
          <p:nvPr/>
        </p:nvCxnSpPr>
        <p:spPr>
          <a:xfrm>
            <a:off x="1870436" y="2209662"/>
            <a:ext cx="1765460" cy="1291346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zakrzywiony 12"/>
          <p:cNvCxnSpPr/>
          <p:nvPr/>
        </p:nvCxnSpPr>
        <p:spPr>
          <a:xfrm flipV="1">
            <a:off x="4788024" y="2091468"/>
            <a:ext cx="1994568" cy="1409540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zakrzywiony 14"/>
          <p:cNvCxnSpPr/>
          <p:nvPr/>
        </p:nvCxnSpPr>
        <p:spPr>
          <a:xfrm rot="10800000" flipV="1">
            <a:off x="6782592" y="2796237"/>
            <a:ext cx="1029768" cy="843065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86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21069639">
            <a:off x="969090" y="1699337"/>
            <a:ext cx="7520940" cy="548640"/>
          </a:xfrm>
        </p:spPr>
        <p:txBody>
          <a:bodyPr/>
          <a:lstStyle/>
          <a:p>
            <a:pPr algn="ctr"/>
            <a:r>
              <a:rPr lang="pl-PL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Zastanów się, które liczby trzeba Połączyć linią tak, aby otrzymać podaną sumę</a:t>
            </a:r>
            <a:endParaRPr lang="pl-PL" sz="40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01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7200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Suma 15</a:t>
            </a:r>
            <a:endParaRPr lang="pl-PL" sz="7200" b="1" dirty="0">
              <a:solidFill>
                <a:schemeClr val="accent2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Prostokąt 3"/>
          <p:cNvSpPr/>
          <p:nvPr/>
        </p:nvSpPr>
        <p:spPr>
          <a:xfrm rot="1037325">
            <a:off x="1349384" y="1433715"/>
            <a:ext cx="203909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8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pl-PL" sz="8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 rot="19927621">
            <a:off x="4225516" y="3195896"/>
            <a:ext cx="12100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8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pl-PL" sz="8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Prostokąt 5"/>
          <p:cNvSpPr/>
          <p:nvPr/>
        </p:nvSpPr>
        <p:spPr>
          <a:xfrm rot="1341076">
            <a:off x="1859515" y="3255456"/>
            <a:ext cx="101883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8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pl-PL" sz="8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Prostokąt 6"/>
          <p:cNvSpPr/>
          <p:nvPr/>
        </p:nvSpPr>
        <p:spPr>
          <a:xfrm rot="20216841">
            <a:off x="4206978" y="1527759"/>
            <a:ext cx="8467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8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pl-PL" sz="8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 rot="1079050">
            <a:off x="6184401" y="2294030"/>
            <a:ext cx="130033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88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pl-PL" sz="88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0" name="Łącznik zakrzywiony 9"/>
          <p:cNvCxnSpPr/>
          <p:nvPr/>
        </p:nvCxnSpPr>
        <p:spPr>
          <a:xfrm>
            <a:off x="2555776" y="2420888"/>
            <a:ext cx="1944216" cy="1728192"/>
          </a:xfrm>
          <a:prstGeom prst="curvedConnector3">
            <a:avLst>
              <a:gd name="adj1" fmla="val 50000"/>
            </a:avLst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90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7200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Suma 28</a:t>
            </a:r>
            <a:endParaRPr lang="pl-PL" sz="7200" dirty="0"/>
          </a:p>
        </p:txBody>
      </p:sp>
      <p:sp>
        <p:nvSpPr>
          <p:cNvPr id="3" name="Prostokąt 2"/>
          <p:cNvSpPr/>
          <p:nvPr/>
        </p:nvSpPr>
        <p:spPr>
          <a:xfrm rot="20050707">
            <a:off x="867571" y="1610140"/>
            <a:ext cx="15506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Prostokąt 3"/>
          <p:cNvSpPr/>
          <p:nvPr/>
        </p:nvSpPr>
        <p:spPr>
          <a:xfrm rot="1146289">
            <a:off x="2227316" y="3500840"/>
            <a:ext cx="15210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 rot="1126686">
            <a:off x="6405263" y="1447718"/>
            <a:ext cx="869978" cy="1244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Prostokąt 5"/>
          <p:cNvSpPr/>
          <p:nvPr/>
        </p:nvSpPr>
        <p:spPr>
          <a:xfrm rot="19817452">
            <a:off x="3793439" y="1907585"/>
            <a:ext cx="10329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Prostokąt 6"/>
          <p:cNvSpPr/>
          <p:nvPr/>
        </p:nvSpPr>
        <p:spPr>
          <a:xfrm rot="1856425">
            <a:off x="5859922" y="3388923"/>
            <a:ext cx="7365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9" name="Łącznik zakrzywiony 8"/>
          <p:cNvCxnSpPr>
            <a:stCxn id="3" idx="2"/>
          </p:cNvCxnSpPr>
          <p:nvPr/>
        </p:nvCxnSpPr>
        <p:spPr>
          <a:xfrm rot="16200000" flipH="1">
            <a:off x="1774499" y="2880337"/>
            <a:ext cx="957481" cy="697897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zakrzywiony 10"/>
          <p:cNvCxnSpPr/>
          <p:nvPr/>
        </p:nvCxnSpPr>
        <p:spPr>
          <a:xfrm flipV="1">
            <a:off x="3563887" y="2348880"/>
            <a:ext cx="2664297" cy="1752124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201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520940" cy="548640"/>
          </a:xfrm>
        </p:spPr>
        <p:txBody>
          <a:bodyPr/>
          <a:lstStyle/>
          <a:p>
            <a:pPr algn="ctr"/>
            <a:r>
              <a:rPr lang="pl-PL" sz="72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Suma </a:t>
            </a:r>
            <a:r>
              <a:rPr lang="pl-PL" sz="7200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33</a:t>
            </a:r>
            <a:endParaRPr lang="pl-PL" sz="7200" dirty="0"/>
          </a:p>
        </p:txBody>
      </p:sp>
      <p:sp>
        <p:nvSpPr>
          <p:cNvPr id="4" name="Prostokąt 3"/>
          <p:cNvSpPr/>
          <p:nvPr/>
        </p:nvSpPr>
        <p:spPr>
          <a:xfrm rot="19339182">
            <a:off x="748404" y="1522119"/>
            <a:ext cx="12385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 rot="1338163">
            <a:off x="3600194" y="1968578"/>
            <a:ext cx="12682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Prostokąt 5"/>
          <p:cNvSpPr/>
          <p:nvPr/>
        </p:nvSpPr>
        <p:spPr>
          <a:xfrm rot="1396297">
            <a:off x="1651558" y="3314702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Prostokąt 6"/>
          <p:cNvSpPr/>
          <p:nvPr/>
        </p:nvSpPr>
        <p:spPr>
          <a:xfrm rot="20959254">
            <a:off x="6405116" y="3485452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 rot="1559289">
            <a:off x="4096078" y="3443887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Prostokąt 8"/>
          <p:cNvSpPr/>
          <p:nvPr/>
        </p:nvSpPr>
        <p:spPr>
          <a:xfrm rot="20303106">
            <a:off x="6714401" y="1928085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1" name="Łącznik zakrzywiony 10"/>
          <p:cNvCxnSpPr/>
          <p:nvPr/>
        </p:nvCxnSpPr>
        <p:spPr>
          <a:xfrm>
            <a:off x="2014798" y="2122283"/>
            <a:ext cx="1549090" cy="658645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zakrzywiony 12"/>
          <p:cNvCxnSpPr/>
          <p:nvPr/>
        </p:nvCxnSpPr>
        <p:spPr>
          <a:xfrm>
            <a:off x="5048813" y="2780928"/>
            <a:ext cx="1251378" cy="1133938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25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72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Suma </a:t>
            </a:r>
            <a:r>
              <a:rPr lang="pl-PL" sz="7200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46</a:t>
            </a:r>
            <a:endParaRPr lang="pl-PL" sz="7200" dirty="0"/>
          </a:p>
        </p:txBody>
      </p:sp>
      <p:sp>
        <p:nvSpPr>
          <p:cNvPr id="3" name="Prostokąt 2"/>
          <p:cNvSpPr/>
          <p:nvPr/>
        </p:nvSpPr>
        <p:spPr>
          <a:xfrm rot="19896163">
            <a:off x="1036705" y="1714157"/>
            <a:ext cx="12682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Prostokąt 3"/>
          <p:cNvSpPr/>
          <p:nvPr/>
        </p:nvSpPr>
        <p:spPr>
          <a:xfrm rot="1199554">
            <a:off x="6395163" y="3825670"/>
            <a:ext cx="12682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 rot="1625369">
            <a:off x="1876221" y="4004090"/>
            <a:ext cx="12385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Prostokąt 5"/>
          <p:cNvSpPr/>
          <p:nvPr/>
        </p:nvSpPr>
        <p:spPr>
          <a:xfrm rot="1049312">
            <a:off x="4171329" y="3499865"/>
            <a:ext cx="6562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Prostokąt 6"/>
          <p:cNvSpPr/>
          <p:nvPr/>
        </p:nvSpPr>
        <p:spPr>
          <a:xfrm rot="724001">
            <a:off x="6415346" y="1820550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 rot="20761170">
            <a:off x="3769983" y="1555976"/>
            <a:ext cx="7365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0" name="Łącznik zakrzywiony 9"/>
          <p:cNvCxnSpPr/>
          <p:nvPr/>
        </p:nvCxnSpPr>
        <p:spPr>
          <a:xfrm flipV="1">
            <a:off x="2267744" y="2098210"/>
            <a:ext cx="1510645" cy="432222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zakrzywiony 12"/>
          <p:cNvCxnSpPr/>
          <p:nvPr/>
        </p:nvCxnSpPr>
        <p:spPr>
          <a:xfrm rot="16200000" flipH="1">
            <a:off x="3617702" y="2918866"/>
            <a:ext cx="1263841" cy="486971"/>
          </a:xfrm>
          <a:prstGeom prst="curvedConnector3">
            <a:avLst>
              <a:gd name="adj1" fmla="val 50000"/>
            </a:avLst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zakrzywiony 16"/>
          <p:cNvCxnSpPr/>
          <p:nvPr/>
        </p:nvCxnSpPr>
        <p:spPr>
          <a:xfrm>
            <a:off x="4992778" y="4221088"/>
            <a:ext cx="1451430" cy="204746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2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72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Suma </a:t>
            </a:r>
            <a:r>
              <a:rPr lang="pl-PL" sz="7200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52</a:t>
            </a:r>
            <a:endParaRPr lang="pl-PL" sz="7200" dirty="0"/>
          </a:p>
        </p:txBody>
      </p:sp>
      <p:sp>
        <p:nvSpPr>
          <p:cNvPr id="3" name="Prostokąt 2"/>
          <p:cNvSpPr/>
          <p:nvPr/>
        </p:nvSpPr>
        <p:spPr>
          <a:xfrm rot="20193111">
            <a:off x="999370" y="1457491"/>
            <a:ext cx="117852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20</a:t>
            </a:r>
            <a:endParaRPr lang="pl-PL" sz="6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Prostokąt 3"/>
          <p:cNvSpPr/>
          <p:nvPr/>
        </p:nvSpPr>
        <p:spPr>
          <a:xfrm rot="1278369">
            <a:off x="3332986" y="3186351"/>
            <a:ext cx="12682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 rot="20110229">
            <a:off x="1494415" y="3489551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Prostokąt 5"/>
          <p:cNvSpPr/>
          <p:nvPr/>
        </p:nvSpPr>
        <p:spPr>
          <a:xfrm rot="928112">
            <a:off x="3347862" y="1411324"/>
            <a:ext cx="12385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Prostokąt 6"/>
          <p:cNvSpPr/>
          <p:nvPr/>
        </p:nvSpPr>
        <p:spPr>
          <a:xfrm rot="20490723">
            <a:off x="6020217" y="1415700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 rot="1363054">
            <a:off x="7583908" y="3282031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Prostokąt 8"/>
          <p:cNvSpPr/>
          <p:nvPr/>
        </p:nvSpPr>
        <p:spPr>
          <a:xfrm rot="1204208">
            <a:off x="5547988" y="2970265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2" name="Łącznik zakrzywiony 11"/>
          <p:cNvCxnSpPr/>
          <p:nvPr/>
        </p:nvCxnSpPr>
        <p:spPr>
          <a:xfrm>
            <a:off x="2123728" y="2276872"/>
            <a:ext cx="1224136" cy="1115625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zakrzywiony 13"/>
          <p:cNvCxnSpPr>
            <a:endCxn id="7" idx="1"/>
          </p:cNvCxnSpPr>
          <p:nvPr/>
        </p:nvCxnSpPr>
        <p:spPr>
          <a:xfrm flipV="1">
            <a:off x="4424356" y="2131050"/>
            <a:ext cx="1614608" cy="1434816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zakrzywiony 16"/>
          <p:cNvCxnSpPr/>
          <p:nvPr/>
        </p:nvCxnSpPr>
        <p:spPr>
          <a:xfrm rot="16200000" flipH="1">
            <a:off x="6303131" y="2444973"/>
            <a:ext cx="1866330" cy="1008112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21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7200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Suma 67</a:t>
            </a:r>
            <a:endParaRPr lang="pl-PL" sz="7200" dirty="0"/>
          </a:p>
        </p:txBody>
      </p:sp>
      <p:sp>
        <p:nvSpPr>
          <p:cNvPr id="2" name="Prostokąt 1"/>
          <p:cNvSpPr/>
          <p:nvPr/>
        </p:nvSpPr>
        <p:spPr>
          <a:xfrm rot="20830381">
            <a:off x="728976" y="1610592"/>
            <a:ext cx="12682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Prostokąt 3"/>
          <p:cNvSpPr/>
          <p:nvPr/>
        </p:nvSpPr>
        <p:spPr>
          <a:xfrm rot="1902325">
            <a:off x="6664987" y="3528694"/>
            <a:ext cx="12682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 rot="20127300">
            <a:off x="1908169" y="3381642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Prostokąt 5"/>
          <p:cNvSpPr/>
          <p:nvPr/>
        </p:nvSpPr>
        <p:spPr>
          <a:xfrm rot="785425">
            <a:off x="3906403" y="1669727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Prostokąt 6"/>
          <p:cNvSpPr/>
          <p:nvPr/>
        </p:nvSpPr>
        <p:spPr>
          <a:xfrm rot="1662326">
            <a:off x="4017298" y="3528694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 rot="21157354">
            <a:off x="6498186" y="1679512"/>
            <a:ext cx="12682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0" name="Łącznik zakrzywiony 9"/>
          <p:cNvCxnSpPr/>
          <p:nvPr/>
        </p:nvCxnSpPr>
        <p:spPr>
          <a:xfrm rot="16200000" flipH="1">
            <a:off x="1549496" y="2851103"/>
            <a:ext cx="864096" cy="579729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zakrzywiony 11"/>
          <p:cNvCxnSpPr/>
          <p:nvPr/>
        </p:nvCxnSpPr>
        <p:spPr>
          <a:xfrm flipV="1">
            <a:off x="2627784" y="2708919"/>
            <a:ext cx="1368152" cy="1272887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zakrzywiony 13"/>
          <p:cNvCxnSpPr/>
          <p:nvPr/>
        </p:nvCxnSpPr>
        <p:spPr>
          <a:xfrm>
            <a:off x="4759376" y="2492896"/>
            <a:ext cx="1900856" cy="1635962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9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72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Suma </a:t>
            </a:r>
            <a:r>
              <a:rPr lang="pl-PL" sz="7200" b="1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76</a:t>
            </a:r>
            <a:endParaRPr lang="pl-PL" sz="7200" dirty="0"/>
          </a:p>
        </p:txBody>
      </p:sp>
      <p:sp>
        <p:nvSpPr>
          <p:cNvPr id="3" name="Prostokąt 2"/>
          <p:cNvSpPr/>
          <p:nvPr/>
        </p:nvSpPr>
        <p:spPr>
          <a:xfrm rot="19380055">
            <a:off x="3725371" y="3258367"/>
            <a:ext cx="12682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Prostokąt 3"/>
          <p:cNvSpPr/>
          <p:nvPr/>
        </p:nvSpPr>
        <p:spPr>
          <a:xfrm rot="20578351">
            <a:off x="1182586" y="1504830"/>
            <a:ext cx="12385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 rot="967992">
            <a:off x="1087557" y="3089445"/>
            <a:ext cx="12682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30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Prostokąt 5"/>
          <p:cNvSpPr/>
          <p:nvPr/>
        </p:nvSpPr>
        <p:spPr>
          <a:xfrm rot="521243">
            <a:off x="3128639" y="1244732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Prostokąt 6"/>
          <p:cNvSpPr/>
          <p:nvPr/>
        </p:nvSpPr>
        <p:spPr>
          <a:xfrm rot="892208">
            <a:off x="7234135" y="1504831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 rot="20514972">
            <a:off x="5051602" y="2099680"/>
            <a:ext cx="72648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Prostokąt 8"/>
          <p:cNvSpPr/>
          <p:nvPr/>
        </p:nvSpPr>
        <p:spPr>
          <a:xfrm rot="877462">
            <a:off x="6458132" y="3158728"/>
            <a:ext cx="12682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11</a:t>
            </a:r>
            <a:endParaRPr lang="pl-PL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1" name="Łącznik zakrzywiony 10"/>
          <p:cNvCxnSpPr/>
          <p:nvPr/>
        </p:nvCxnSpPr>
        <p:spPr>
          <a:xfrm flipV="1">
            <a:off x="2497648" y="3501008"/>
            <a:ext cx="1443955" cy="357523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zakrzywiony 12"/>
          <p:cNvCxnSpPr/>
          <p:nvPr/>
        </p:nvCxnSpPr>
        <p:spPr>
          <a:xfrm rot="16200000" flipH="1">
            <a:off x="3466658" y="2490255"/>
            <a:ext cx="1278122" cy="507599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zakrzywiony 14"/>
          <p:cNvCxnSpPr/>
          <p:nvPr/>
        </p:nvCxnSpPr>
        <p:spPr>
          <a:xfrm>
            <a:off x="3941604" y="1844896"/>
            <a:ext cx="3006660" cy="431976"/>
          </a:xfrm>
          <a:prstGeom prst="curvedConnector3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19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ąty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Kąt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ą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>
    <a:lnDef>
      <a:spPr>
        <a:ln w="15875">
          <a:solidFill>
            <a:srgbClr val="FF0000"/>
          </a:solidFill>
          <a:headEnd type="arrow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127</TotalTime>
  <Words>92</Words>
  <Application>Microsoft Office PowerPoint</Application>
  <PresentationFormat>Pokaz na ekranie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Kąty</vt:lpstr>
      <vt:lpstr>Dodawanie w zakresie 100</vt:lpstr>
      <vt:lpstr>Zastanów się, które liczby trzeba Połączyć linią tak, aby otrzymać podaną sumę</vt:lpstr>
      <vt:lpstr>Suma 15</vt:lpstr>
      <vt:lpstr>Suma 28</vt:lpstr>
      <vt:lpstr>Suma 33</vt:lpstr>
      <vt:lpstr>Suma 46</vt:lpstr>
      <vt:lpstr>Suma 52</vt:lpstr>
      <vt:lpstr>Suma 67</vt:lpstr>
      <vt:lpstr>Suma 76</vt:lpstr>
      <vt:lpstr>Suma 88</vt:lpstr>
      <vt:lpstr>Suma 97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Dodawanie w zakresie 100</dc:title>
  <dc:creator>Asia</dc:creator>
  <cp:lastModifiedBy>Asia</cp:lastModifiedBy>
  <cp:revision>14</cp:revision>
  <dcterms:created xsi:type="dcterms:W3CDTF">2014-08-20T09:51:55Z</dcterms:created>
  <dcterms:modified xsi:type="dcterms:W3CDTF">2014-08-28T18:52:41Z</dcterms:modified>
</cp:coreProperties>
</file>