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5FCD430-8698-4C3B-B2EC-3463F084207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98BFA65-A9A7-48AC-9882-589F4080C0B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9.png"/><Relationship Id="rId12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5.png"/><Relationship Id="rId5" Type="http://schemas.openxmlformats.org/officeDocument/2006/relationships/image" Target="../media/image12.jpeg"/><Relationship Id="rId10" Type="http://schemas.openxmlformats.org/officeDocument/2006/relationships/image" Target="../media/image5.jp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7.png"/><Relationship Id="rId7" Type="http://schemas.openxmlformats.org/officeDocument/2006/relationships/image" Target="../media/image11.jpeg"/><Relationship Id="rId12" Type="http://schemas.openxmlformats.org/officeDocument/2006/relationships/image" Target="../media/image5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9.pn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2114032" y="3334013"/>
            <a:ext cx="5648623" cy="1204306"/>
          </a:xfrm>
        </p:spPr>
        <p:txBody>
          <a:bodyPr/>
          <a:lstStyle/>
          <a:p>
            <a:r>
              <a:rPr lang="pl-PL" sz="4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Nauka </a:t>
            </a:r>
            <a:r>
              <a:rPr lang="pl-PL" sz="4800" b="1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dodawania </a:t>
            </a:r>
            <a:r>
              <a:rPr lang="pl-PL" sz="4800" b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przykładzie zakupów</a:t>
            </a:r>
            <a:br>
              <a:rPr lang="pl-PL" sz="48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48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cz.2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357910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229433" cy="232792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60116"/>
            <a:ext cx="1597704" cy="157274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4454649" y="893072"/>
            <a:ext cx="19447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39 zł</a:t>
            </a:r>
            <a:endParaRPr lang="pl-PL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549" y="4878871"/>
            <a:ext cx="859108" cy="859108"/>
          </a:xfrm>
          <a:prstGeom prst="rect">
            <a:avLst/>
          </a:prstGeom>
        </p:spPr>
      </p:pic>
      <p:sp>
        <p:nvSpPr>
          <p:cNvPr id="23" name="Dowolny kształt 22"/>
          <p:cNvSpPr/>
          <p:nvPr/>
        </p:nvSpPr>
        <p:spPr>
          <a:xfrm>
            <a:off x="290945" y="2129884"/>
            <a:ext cx="8094187" cy="4303896"/>
          </a:xfrm>
          <a:custGeom>
            <a:avLst/>
            <a:gdLst>
              <a:gd name="connsiteX0" fmla="*/ 5652655 w 8094187"/>
              <a:gd name="connsiteY0" fmla="*/ 128407 h 4303896"/>
              <a:gd name="connsiteX1" fmla="*/ 5569528 w 8094187"/>
              <a:gd name="connsiteY1" fmla="*/ 100698 h 4303896"/>
              <a:gd name="connsiteX2" fmla="*/ 5514110 w 8094187"/>
              <a:gd name="connsiteY2" fmla="*/ 86843 h 4303896"/>
              <a:gd name="connsiteX3" fmla="*/ 5347855 w 8094187"/>
              <a:gd name="connsiteY3" fmla="*/ 59134 h 4303896"/>
              <a:gd name="connsiteX4" fmla="*/ 4281055 w 8094187"/>
              <a:gd name="connsiteY4" fmla="*/ 59134 h 4303896"/>
              <a:gd name="connsiteX5" fmla="*/ 3754582 w 8094187"/>
              <a:gd name="connsiteY5" fmla="*/ 86843 h 4303896"/>
              <a:gd name="connsiteX6" fmla="*/ 2770910 w 8094187"/>
              <a:gd name="connsiteY6" fmla="*/ 114552 h 4303896"/>
              <a:gd name="connsiteX7" fmla="*/ 2729346 w 8094187"/>
              <a:gd name="connsiteY7" fmla="*/ 128407 h 4303896"/>
              <a:gd name="connsiteX8" fmla="*/ 2618510 w 8094187"/>
              <a:gd name="connsiteY8" fmla="*/ 156116 h 4303896"/>
              <a:gd name="connsiteX9" fmla="*/ 2535382 w 8094187"/>
              <a:gd name="connsiteY9" fmla="*/ 169971 h 4303896"/>
              <a:gd name="connsiteX10" fmla="*/ 2493819 w 8094187"/>
              <a:gd name="connsiteY10" fmla="*/ 183825 h 4303896"/>
              <a:gd name="connsiteX11" fmla="*/ 2382982 w 8094187"/>
              <a:gd name="connsiteY11" fmla="*/ 197680 h 4303896"/>
              <a:gd name="connsiteX12" fmla="*/ 2202873 w 8094187"/>
              <a:gd name="connsiteY12" fmla="*/ 225389 h 4303896"/>
              <a:gd name="connsiteX13" fmla="*/ 2161310 w 8094187"/>
              <a:gd name="connsiteY13" fmla="*/ 239243 h 4303896"/>
              <a:gd name="connsiteX14" fmla="*/ 2064328 w 8094187"/>
              <a:gd name="connsiteY14" fmla="*/ 253098 h 4303896"/>
              <a:gd name="connsiteX15" fmla="*/ 2022764 w 8094187"/>
              <a:gd name="connsiteY15" fmla="*/ 266952 h 4303896"/>
              <a:gd name="connsiteX16" fmla="*/ 1551710 w 8094187"/>
              <a:gd name="connsiteY16" fmla="*/ 294661 h 4303896"/>
              <a:gd name="connsiteX17" fmla="*/ 1288473 w 8094187"/>
              <a:gd name="connsiteY17" fmla="*/ 322371 h 4303896"/>
              <a:gd name="connsiteX18" fmla="*/ 1039091 w 8094187"/>
              <a:gd name="connsiteY18" fmla="*/ 336225 h 4303896"/>
              <a:gd name="connsiteX19" fmla="*/ 955964 w 8094187"/>
              <a:gd name="connsiteY19" fmla="*/ 377789 h 4303896"/>
              <a:gd name="connsiteX20" fmla="*/ 914400 w 8094187"/>
              <a:gd name="connsiteY20" fmla="*/ 419352 h 4303896"/>
              <a:gd name="connsiteX21" fmla="*/ 872837 w 8094187"/>
              <a:gd name="connsiteY21" fmla="*/ 447061 h 4303896"/>
              <a:gd name="connsiteX22" fmla="*/ 762000 w 8094187"/>
              <a:gd name="connsiteY22" fmla="*/ 530189 h 4303896"/>
              <a:gd name="connsiteX23" fmla="*/ 678873 w 8094187"/>
              <a:gd name="connsiteY23" fmla="*/ 557898 h 4303896"/>
              <a:gd name="connsiteX24" fmla="*/ 637310 w 8094187"/>
              <a:gd name="connsiteY24" fmla="*/ 585607 h 4303896"/>
              <a:gd name="connsiteX25" fmla="*/ 554182 w 8094187"/>
              <a:gd name="connsiteY25" fmla="*/ 613316 h 4303896"/>
              <a:gd name="connsiteX26" fmla="*/ 498764 w 8094187"/>
              <a:gd name="connsiteY26" fmla="*/ 654880 h 4303896"/>
              <a:gd name="connsiteX27" fmla="*/ 457200 w 8094187"/>
              <a:gd name="connsiteY27" fmla="*/ 682589 h 4303896"/>
              <a:gd name="connsiteX28" fmla="*/ 374073 w 8094187"/>
              <a:gd name="connsiteY28" fmla="*/ 738007 h 4303896"/>
              <a:gd name="connsiteX29" fmla="*/ 290946 w 8094187"/>
              <a:gd name="connsiteY29" fmla="*/ 821134 h 4303896"/>
              <a:gd name="connsiteX30" fmla="*/ 221673 w 8094187"/>
              <a:gd name="connsiteY30" fmla="*/ 890407 h 4303896"/>
              <a:gd name="connsiteX31" fmla="*/ 124691 w 8094187"/>
              <a:gd name="connsiteY31" fmla="*/ 1015098 h 4303896"/>
              <a:gd name="connsiteX32" fmla="*/ 83128 w 8094187"/>
              <a:gd name="connsiteY32" fmla="*/ 1042807 h 4303896"/>
              <a:gd name="connsiteX33" fmla="*/ 41564 w 8094187"/>
              <a:gd name="connsiteY33" fmla="*/ 1125934 h 4303896"/>
              <a:gd name="connsiteX34" fmla="*/ 0 w 8094187"/>
              <a:gd name="connsiteY34" fmla="*/ 1195207 h 4303896"/>
              <a:gd name="connsiteX35" fmla="*/ 13855 w 8094187"/>
              <a:gd name="connsiteY35" fmla="*/ 1555425 h 4303896"/>
              <a:gd name="connsiteX36" fmla="*/ 27710 w 8094187"/>
              <a:gd name="connsiteY36" fmla="*/ 1596989 h 4303896"/>
              <a:gd name="connsiteX37" fmla="*/ 55419 w 8094187"/>
              <a:gd name="connsiteY37" fmla="*/ 1707825 h 4303896"/>
              <a:gd name="connsiteX38" fmla="*/ 83128 w 8094187"/>
              <a:gd name="connsiteY38" fmla="*/ 1790952 h 4303896"/>
              <a:gd name="connsiteX39" fmla="*/ 96982 w 8094187"/>
              <a:gd name="connsiteY39" fmla="*/ 1832516 h 4303896"/>
              <a:gd name="connsiteX40" fmla="*/ 110837 w 8094187"/>
              <a:gd name="connsiteY40" fmla="*/ 1887934 h 4303896"/>
              <a:gd name="connsiteX41" fmla="*/ 138546 w 8094187"/>
              <a:gd name="connsiteY41" fmla="*/ 1943352 h 4303896"/>
              <a:gd name="connsiteX42" fmla="*/ 166255 w 8094187"/>
              <a:gd name="connsiteY42" fmla="*/ 2026480 h 4303896"/>
              <a:gd name="connsiteX43" fmla="*/ 193964 w 8094187"/>
              <a:gd name="connsiteY43" fmla="*/ 2109607 h 4303896"/>
              <a:gd name="connsiteX44" fmla="*/ 207819 w 8094187"/>
              <a:gd name="connsiteY44" fmla="*/ 2165025 h 4303896"/>
              <a:gd name="connsiteX45" fmla="*/ 235528 w 8094187"/>
              <a:gd name="connsiteY45" fmla="*/ 2248152 h 4303896"/>
              <a:gd name="connsiteX46" fmla="*/ 249382 w 8094187"/>
              <a:gd name="connsiteY46" fmla="*/ 2289716 h 4303896"/>
              <a:gd name="connsiteX47" fmla="*/ 277091 w 8094187"/>
              <a:gd name="connsiteY47" fmla="*/ 2331280 h 4303896"/>
              <a:gd name="connsiteX48" fmla="*/ 401782 w 8094187"/>
              <a:gd name="connsiteY48" fmla="*/ 2428261 h 4303896"/>
              <a:gd name="connsiteX49" fmla="*/ 526473 w 8094187"/>
              <a:gd name="connsiteY49" fmla="*/ 2483680 h 4303896"/>
              <a:gd name="connsiteX50" fmla="*/ 637310 w 8094187"/>
              <a:gd name="connsiteY50" fmla="*/ 2511389 h 4303896"/>
              <a:gd name="connsiteX51" fmla="*/ 1205346 w 8094187"/>
              <a:gd name="connsiteY51" fmla="*/ 2497534 h 4303896"/>
              <a:gd name="connsiteX52" fmla="*/ 1246910 w 8094187"/>
              <a:gd name="connsiteY52" fmla="*/ 2469825 h 4303896"/>
              <a:gd name="connsiteX53" fmla="*/ 1316182 w 8094187"/>
              <a:gd name="connsiteY53" fmla="*/ 2455971 h 4303896"/>
              <a:gd name="connsiteX54" fmla="*/ 1371600 w 8094187"/>
              <a:gd name="connsiteY54" fmla="*/ 2442116 h 4303896"/>
              <a:gd name="connsiteX55" fmla="*/ 1662546 w 8094187"/>
              <a:gd name="connsiteY55" fmla="*/ 2455971 h 4303896"/>
              <a:gd name="connsiteX56" fmla="*/ 1773382 w 8094187"/>
              <a:gd name="connsiteY56" fmla="*/ 2483680 h 4303896"/>
              <a:gd name="connsiteX57" fmla="*/ 1856510 w 8094187"/>
              <a:gd name="connsiteY57" fmla="*/ 2497534 h 4303896"/>
              <a:gd name="connsiteX58" fmla="*/ 1995055 w 8094187"/>
              <a:gd name="connsiteY58" fmla="*/ 2539098 h 4303896"/>
              <a:gd name="connsiteX59" fmla="*/ 2036619 w 8094187"/>
              <a:gd name="connsiteY59" fmla="*/ 2566807 h 4303896"/>
              <a:gd name="connsiteX60" fmla="*/ 2147455 w 8094187"/>
              <a:gd name="connsiteY60" fmla="*/ 2594516 h 4303896"/>
              <a:gd name="connsiteX61" fmla="*/ 2202873 w 8094187"/>
              <a:gd name="connsiteY61" fmla="*/ 2608371 h 4303896"/>
              <a:gd name="connsiteX62" fmla="*/ 2272146 w 8094187"/>
              <a:gd name="connsiteY62" fmla="*/ 2622225 h 4303896"/>
              <a:gd name="connsiteX63" fmla="*/ 2355273 w 8094187"/>
              <a:gd name="connsiteY63" fmla="*/ 2649934 h 4303896"/>
              <a:gd name="connsiteX64" fmla="*/ 2438400 w 8094187"/>
              <a:gd name="connsiteY64" fmla="*/ 2677643 h 4303896"/>
              <a:gd name="connsiteX65" fmla="*/ 2521528 w 8094187"/>
              <a:gd name="connsiteY65" fmla="*/ 2705352 h 4303896"/>
              <a:gd name="connsiteX66" fmla="*/ 2687782 w 8094187"/>
              <a:gd name="connsiteY66" fmla="*/ 2746916 h 4303896"/>
              <a:gd name="connsiteX67" fmla="*/ 2729346 w 8094187"/>
              <a:gd name="connsiteY67" fmla="*/ 2774625 h 4303896"/>
              <a:gd name="connsiteX68" fmla="*/ 2812473 w 8094187"/>
              <a:gd name="connsiteY68" fmla="*/ 2760771 h 4303896"/>
              <a:gd name="connsiteX69" fmla="*/ 2867891 w 8094187"/>
              <a:gd name="connsiteY69" fmla="*/ 2733061 h 4303896"/>
              <a:gd name="connsiteX70" fmla="*/ 2978728 w 8094187"/>
              <a:gd name="connsiteY70" fmla="*/ 2663789 h 4303896"/>
              <a:gd name="connsiteX71" fmla="*/ 3034146 w 8094187"/>
              <a:gd name="connsiteY71" fmla="*/ 2705352 h 4303896"/>
              <a:gd name="connsiteX72" fmla="*/ 3089564 w 8094187"/>
              <a:gd name="connsiteY72" fmla="*/ 2788480 h 4303896"/>
              <a:gd name="connsiteX73" fmla="*/ 3200400 w 8094187"/>
              <a:gd name="connsiteY73" fmla="*/ 2940880 h 4303896"/>
              <a:gd name="connsiteX74" fmla="*/ 3283528 w 8094187"/>
              <a:gd name="connsiteY74" fmla="*/ 3051716 h 4303896"/>
              <a:gd name="connsiteX75" fmla="*/ 3311237 w 8094187"/>
              <a:gd name="connsiteY75" fmla="*/ 3093280 h 4303896"/>
              <a:gd name="connsiteX76" fmla="*/ 3325091 w 8094187"/>
              <a:gd name="connsiteY76" fmla="*/ 3134843 h 4303896"/>
              <a:gd name="connsiteX77" fmla="*/ 3394364 w 8094187"/>
              <a:gd name="connsiteY77" fmla="*/ 3217971 h 4303896"/>
              <a:gd name="connsiteX78" fmla="*/ 3408219 w 8094187"/>
              <a:gd name="connsiteY78" fmla="*/ 3259534 h 4303896"/>
              <a:gd name="connsiteX79" fmla="*/ 3505200 w 8094187"/>
              <a:gd name="connsiteY79" fmla="*/ 3370371 h 4303896"/>
              <a:gd name="connsiteX80" fmla="*/ 3574473 w 8094187"/>
              <a:gd name="connsiteY80" fmla="*/ 3439643 h 4303896"/>
              <a:gd name="connsiteX81" fmla="*/ 3657600 w 8094187"/>
              <a:gd name="connsiteY81" fmla="*/ 3508916 h 4303896"/>
              <a:gd name="connsiteX82" fmla="*/ 3726873 w 8094187"/>
              <a:gd name="connsiteY82" fmla="*/ 3578189 h 4303896"/>
              <a:gd name="connsiteX83" fmla="*/ 3796146 w 8094187"/>
              <a:gd name="connsiteY83" fmla="*/ 3661316 h 4303896"/>
              <a:gd name="connsiteX84" fmla="*/ 3851564 w 8094187"/>
              <a:gd name="connsiteY84" fmla="*/ 3702880 h 4303896"/>
              <a:gd name="connsiteX85" fmla="*/ 3893128 w 8094187"/>
              <a:gd name="connsiteY85" fmla="*/ 3730589 h 4303896"/>
              <a:gd name="connsiteX86" fmla="*/ 3976255 w 8094187"/>
              <a:gd name="connsiteY86" fmla="*/ 3799861 h 4303896"/>
              <a:gd name="connsiteX87" fmla="*/ 4031673 w 8094187"/>
              <a:gd name="connsiteY87" fmla="*/ 3827571 h 4303896"/>
              <a:gd name="connsiteX88" fmla="*/ 4114800 w 8094187"/>
              <a:gd name="connsiteY88" fmla="*/ 3882989 h 4303896"/>
              <a:gd name="connsiteX89" fmla="*/ 4197928 w 8094187"/>
              <a:gd name="connsiteY89" fmla="*/ 3938407 h 4303896"/>
              <a:gd name="connsiteX90" fmla="*/ 4239491 w 8094187"/>
              <a:gd name="connsiteY90" fmla="*/ 3966116 h 4303896"/>
              <a:gd name="connsiteX91" fmla="*/ 4336473 w 8094187"/>
              <a:gd name="connsiteY91" fmla="*/ 3993825 h 4303896"/>
              <a:gd name="connsiteX92" fmla="*/ 4378037 w 8094187"/>
              <a:gd name="connsiteY92" fmla="*/ 4007680 h 4303896"/>
              <a:gd name="connsiteX93" fmla="*/ 4433455 w 8094187"/>
              <a:gd name="connsiteY93" fmla="*/ 4035389 h 4303896"/>
              <a:gd name="connsiteX94" fmla="*/ 4530437 w 8094187"/>
              <a:gd name="connsiteY94" fmla="*/ 4049243 h 4303896"/>
              <a:gd name="connsiteX95" fmla="*/ 4599710 w 8094187"/>
              <a:gd name="connsiteY95" fmla="*/ 4063098 h 4303896"/>
              <a:gd name="connsiteX96" fmla="*/ 4655128 w 8094187"/>
              <a:gd name="connsiteY96" fmla="*/ 4090807 h 4303896"/>
              <a:gd name="connsiteX97" fmla="*/ 4779819 w 8094187"/>
              <a:gd name="connsiteY97" fmla="*/ 4118516 h 4303896"/>
              <a:gd name="connsiteX98" fmla="*/ 4849091 w 8094187"/>
              <a:gd name="connsiteY98" fmla="*/ 4146225 h 4303896"/>
              <a:gd name="connsiteX99" fmla="*/ 4932219 w 8094187"/>
              <a:gd name="connsiteY99" fmla="*/ 4173934 h 4303896"/>
              <a:gd name="connsiteX100" fmla="*/ 4973782 w 8094187"/>
              <a:gd name="connsiteY100" fmla="*/ 4187789 h 4303896"/>
              <a:gd name="connsiteX101" fmla="*/ 5015346 w 8094187"/>
              <a:gd name="connsiteY101" fmla="*/ 4201643 h 4303896"/>
              <a:gd name="connsiteX102" fmla="*/ 5056910 w 8094187"/>
              <a:gd name="connsiteY102" fmla="*/ 4215498 h 4303896"/>
              <a:gd name="connsiteX103" fmla="*/ 5375564 w 8094187"/>
              <a:gd name="connsiteY103" fmla="*/ 4243207 h 4303896"/>
              <a:gd name="connsiteX104" fmla="*/ 5652655 w 8094187"/>
              <a:gd name="connsiteY104" fmla="*/ 4284771 h 4303896"/>
              <a:gd name="connsiteX105" fmla="*/ 5763491 w 8094187"/>
              <a:gd name="connsiteY105" fmla="*/ 4298625 h 4303896"/>
              <a:gd name="connsiteX106" fmla="*/ 6082146 w 8094187"/>
              <a:gd name="connsiteY106" fmla="*/ 4284771 h 4303896"/>
              <a:gd name="connsiteX107" fmla="*/ 6109855 w 8094187"/>
              <a:gd name="connsiteY107" fmla="*/ 4173934 h 4303896"/>
              <a:gd name="connsiteX108" fmla="*/ 6123710 w 8094187"/>
              <a:gd name="connsiteY108" fmla="*/ 4132371 h 4303896"/>
              <a:gd name="connsiteX109" fmla="*/ 6151419 w 8094187"/>
              <a:gd name="connsiteY109" fmla="*/ 3979971 h 4303896"/>
              <a:gd name="connsiteX110" fmla="*/ 6179128 w 8094187"/>
              <a:gd name="connsiteY110" fmla="*/ 3855280 h 4303896"/>
              <a:gd name="connsiteX111" fmla="*/ 6165273 w 8094187"/>
              <a:gd name="connsiteY111" fmla="*/ 3398080 h 4303896"/>
              <a:gd name="connsiteX112" fmla="*/ 6137564 w 8094187"/>
              <a:gd name="connsiteY112" fmla="*/ 3301098 h 4303896"/>
              <a:gd name="connsiteX113" fmla="*/ 6109855 w 8094187"/>
              <a:gd name="connsiteY113" fmla="*/ 3176407 h 4303896"/>
              <a:gd name="connsiteX114" fmla="*/ 6082146 w 8094187"/>
              <a:gd name="connsiteY114" fmla="*/ 3134843 h 4303896"/>
              <a:gd name="connsiteX115" fmla="*/ 6054437 w 8094187"/>
              <a:gd name="connsiteY115" fmla="*/ 3037861 h 4303896"/>
              <a:gd name="connsiteX116" fmla="*/ 6040582 w 8094187"/>
              <a:gd name="connsiteY116" fmla="*/ 2996298 h 4303896"/>
              <a:gd name="connsiteX117" fmla="*/ 6082146 w 8094187"/>
              <a:gd name="connsiteY117" fmla="*/ 2760771 h 4303896"/>
              <a:gd name="connsiteX118" fmla="*/ 6276110 w 8094187"/>
              <a:gd name="connsiteY118" fmla="*/ 2677643 h 4303896"/>
              <a:gd name="connsiteX119" fmla="*/ 6331528 w 8094187"/>
              <a:gd name="connsiteY119" fmla="*/ 2663789 h 4303896"/>
              <a:gd name="connsiteX120" fmla="*/ 6844146 w 8094187"/>
              <a:gd name="connsiteY120" fmla="*/ 2677643 h 4303896"/>
              <a:gd name="connsiteX121" fmla="*/ 7010400 w 8094187"/>
              <a:gd name="connsiteY121" fmla="*/ 2705352 h 4303896"/>
              <a:gd name="connsiteX122" fmla="*/ 7107382 w 8094187"/>
              <a:gd name="connsiteY122" fmla="*/ 2719207 h 4303896"/>
              <a:gd name="connsiteX123" fmla="*/ 7800110 w 8094187"/>
              <a:gd name="connsiteY123" fmla="*/ 2705352 h 4303896"/>
              <a:gd name="connsiteX124" fmla="*/ 7855528 w 8094187"/>
              <a:gd name="connsiteY124" fmla="*/ 2691498 h 4303896"/>
              <a:gd name="connsiteX125" fmla="*/ 7897091 w 8094187"/>
              <a:gd name="connsiteY125" fmla="*/ 2636080 h 4303896"/>
              <a:gd name="connsiteX126" fmla="*/ 7938655 w 8094187"/>
              <a:gd name="connsiteY126" fmla="*/ 2594516 h 4303896"/>
              <a:gd name="connsiteX127" fmla="*/ 7952510 w 8094187"/>
              <a:gd name="connsiteY127" fmla="*/ 2552952 h 4303896"/>
              <a:gd name="connsiteX128" fmla="*/ 8021782 w 8094187"/>
              <a:gd name="connsiteY128" fmla="*/ 2455971 h 4303896"/>
              <a:gd name="connsiteX129" fmla="*/ 8063346 w 8094187"/>
              <a:gd name="connsiteY129" fmla="*/ 2372843 h 4303896"/>
              <a:gd name="connsiteX130" fmla="*/ 8049491 w 8094187"/>
              <a:gd name="connsiteY130" fmla="*/ 1901789 h 4303896"/>
              <a:gd name="connsiteX131" fmla="*/ 7994073 w 8094187"/>
              <a:gd name="connsiteY131" fmla="*/ 1804807 h 4303896"/>
              <a:gd name="connsiteX132" fmla="*/ 7952510 w 8094187"/>
              <a:gd name="connsiteY132" fmla="*/ 1721680 h 4303896"/>
              <a:gd name="connsiteX133" fmla="*/ 7910946 w 8094187"/>
              <a:gd name="connsiteY133" fmla="*/ 1707825 h 4303896"/>
              <a:gd name="connsiteX134" fmla="*/ 7869382 w 8094187"/>
              <a:gd name="connsiteY134" fmla="*/ 1680116 h 4303896"/>
              <a:gd name="connsiteX135" fmla="*/ 7800110 w 8094187"/>
              <a:gd name="connsiteY135" fmla="*/ 1652407 h 4303896"/>
              <a:gd name="connsiteX136" fmla="*/ 7744691 w 8094187"/>
              <a:gd name="connsiteY136" fmla="*/ 1624698 h 4303896"/>
              <a:gd name="connsiteX137" fmla="*/ 7703128 w 8094187"/>
              <a:gd name="connsiteY137" fmla="*/ 1610843 h 4303896"/>
              <a:gd name="connsiteX138" fmla="*/ 7620000 w 8094187"/>
              <a:gd name="connsiteY138" fmla="*/ 1569280 h 4303896"/>
              <a:gd name="connsiteX139" fmla="*/ 7495310 w 8094187"/>
              <a:gd name="connsiteY139" fmla="*/ 1513861 h 4303896"/>
              <a:gd name="connsiteX140" fmla="*/ 7453746 w 8094187"/>
              <a:gd name="connsiteY140" fmla="*/ 1500007 h 4303896"/>
              <a:gd name="connsiteX141" fmla="*/ 7356764 w 8094187"/>
              <a:gd name="connsiteY141" fmla="*/ 1486152 h 4303896"/>
              <a:gd name="connsiteX142" fmla="*/ 7245928 w 8094187"/>
              <a:gd name="connsiteY142" fmla="*/ 1458443 h 4303896"/>
              <a:gd name="connsiteX143" fmla="*/ 7190510 w 8094187"/>
              <a:gd name="connsiteY143" fmla="*/ 1444589 h 4303896"/>
              <a:gd name="connsiteX144" fmla="*/ 7107382 w 8094187"/>
              <a:gd name="connsiteY144" fmla="*/ 1416880 h 4303896"/>
              <a:gd name="connsiteX145" fmla="*/ 6996546 w 8094187"/>
              <a:gd name="connsiteY145" fmla="*/ 1403025 h 4303896"/>
              <a:gd name="connsiteX146" fmla="*/ 6705600 w 8094187"/>
              <a:gd name="connsiteY146" fmla="*/ 1375316 h 4303896"/>
              <a:gd name="connsiteX147" fmla="*/ 6608619 w 8094187"/>
              <a:gd name="connsiteY147" fmla="*/ 1333752 h 4303896"/>
              <a:gd name="connsiteX148" fmla="*/ 6567055 w 8094187"/>
              <a:gd name="connsiteY148" fmla="*/ 1292189 h 4303896"/>
              <a:gd name="connsiteX149" fmla="*/ 6511637 w 8094187"/>
              <a:gd name="connsiteY149" fmla="*/ 1278334 h 4303896"/>
              <a:gd name="connsiteX150" fmla="*/ 6497782 w 8094187"/>
              <a:gd name="connsiteY150" fmla="*/ 1236771 h 4303896"/>
              <a:gd name="connsiteX151" fmla="*/ 6483928 w 8094187"/>
              <a:gd name="connsiteY151" fmla="*/ 1181352 h 4303896"/>
              <a:gd name="connsiteX152" fmla="*/ 6456219 w 8094187"/>
              <a:gd name="connsiteY152" fmla="*/ 1139789 h 4303896"/>
              <a:gd name="connsiteX153" fmla="*/ 6428510 w 8094187"/>
              <a:gd name="connsiteY153" fmla="*/ 1042807 h 4303896"/>
              <a:gd name="connsiteX154" fmla="*/ 6400800 w 8094187"/>
              <a:gd name="connsiteY154" fmla="*/ 1001243 h 4303896"/>
              <a:gd name="connsiteX155" fmla="*/ 6373091 w 8094187"/>
              <a:gd name="connsiteY155" fmla="*/ 890407 h 4303896"/>
              <a:gd name="connsiteX156" fmla="*/ 6359237 w 8094187"/>
              <a:gd name="connsiteY156" fmla="*/ 848843 h 4303896"/>
              <a:gd name="connsiteX157" fmla="*/ 6331528 w 8094187"/>
              <a:gd name="connsiteY157" fmla="*/ 807280 h 4303896"/>
              <a:gd name="connsiteX158" fmla="*/ 6289964 w 8094187"/>
              <a:gd name="connsiteY158" fmla="*/ 668734 h 4303896"/>
              <a:gd name="connsiteX159" fmla="*/ 6276110 w 8094187"/>
              <a:gd name="connsiteY159" fmla="*/ 627171 h 4303896"/>
              <a:gd name="connsiteX160" fmla="*/ 6262255 w 8094187"/>
              <a:gd name="connsiteY160" fmla="*/ 544043 h 4303896"/>
              <a:gd name="connsiteX161" fmla="*/ 6234546 w 8094187"/>
              <a:gd name="connsiteY161" fmla="*/ 447061 h 4303896"/>
              <a:gd name="connsiteX162" fmla="*/ 6220691 w 8094187"/>
              <a:gd name="connsiteY162" fmla="*/ 377789 h 4303896"/>
              <a:gd name="connsiteX163" fmla="*/ 6165273 w 8094187"/>
              <a:gd name="connsiteY163" fmla="*/ 294661 h 4303896"/>
              <a:gd name="connsiteX164" fmla="*/ 6109855 w 8094187"/>
              <a:gd name="connsiteY164" fmla="*/ 253098 h 4303896"/>
              <a:gd name="connsiteX165" fmla="*/ 6026728 w 8094187"/>
              <a:gd name="connsiteY165" fmla="*/ 239243 h 4303896"/>
              <a:gd name="connsiteX166" fmla="*/ 5985164 w 8094187"/>
              <a:gd name="connsiteY166" fmla="*/ 225389 h 4303896"/>
              <a:gd name="connsiteX167" fmla="*/ 5929746 w 8094187"/>
              <a:gd name="connsiteY167" fmla="*/ 211534 h 4303896"/>
              <a:gd name="connsiteX168" fmla="*/ 5846619 w 8094187"/>
              <a:gd name="connsiteY168" fmla="*/ 197680 h 4303896"/>
              <a:gd name="connsiteX169" fmla="*/ 5735782 w 8094187"/>
              <a:gd name="connsiteY169" fmla="*/ 169971 h 4303896"/>
              <a:gd name="connsiteX170" fmla="*/ 5638800 w 8094187"/>
              <a:gd name="connsiteY170" fmla="*/ 142261 h 4303896"/>
              <a:gd name="connsiteX171" fmla="*/ 5569528 w 8094187"/>
              <a:gd name="connsiteY171" fmla="*/ 86843 h 4303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8094187" h="4303896">
                <a:moveTo>
                  <a:pt x="5652655" y="128407"/>
                </a:moveTo>
                <a:cubicBezTo>
                  <a:pt x="5624946" y="119171"/>
                  <a:pt x="5597504" y="109091"/>
                  <a:pt x="5569528" y="100698"/>
                </a:cubicBezTo>
                <a:cubicBezTo>
                  <a:pt x="5551290" y="95226"/>
                  <a:pt x="5532698" y="90974"/>
                  <a:pt x="5514110" y="86843"/>
                </a:cubicBezTo>
                <a:cubicBezTo>
                  <a:pt x="5441190" y="70639"/>
                  <a:pt x="5428801" y="70698"/>
                  <a:pt x="5347855" y="59134"/>
                </a:cubicBezTo>
                <a:cubicBezTo>
                  <a:pt x="4982997" y="-62479"/>
                  <a:pt x="5298770" y="37708"/>
                  <a:pt x="4281055" y="59134"/>
                </a:cubicBezTo>
                <a:cubicBezTo>
                  <a:pt x="4171478" y="61441"/>
                  <a:pt x="3876493" y="79672"/>
                  <a:pt x="3754582" y="86843"/>
                </a:cubicBezTo>
                <a:cubicBezTo>
                  <a:pt x="3413105" y="200674"/>
                  <a:pt x="3769828" y="86414"/>
                  <a:pt x="2770910" y="114552"/>
                </a:cubicBezTo>
                <a:cubicBezTo>
                  <a:pt x="2756312" y="114963"/>
                  <a:pt x="2743436" y="124564"/>
                  <a:pt x="2729346" y="128407"/>
                </a:cubicBezTo>
                <a:cubicBezTo>
                  <a:pt x="2692606" y="138427"/>
                  <a:pt x="2656074" y="149855"/>
                  <a:pt x="2618510" y="156116"/>
                </a:cubicBezTo>
                <a:cubicBezTo>
                  <a:pt x="2590801" y="160734"/>
                  <a:pt x="2562805" y="163877"/>
                  <a:pt x="2535382" y="169971"/>
                </a:cubicBezTo>
                <a:cubicBezTo>
                  <a:pt x="2521126" y="173139"/>
                  <a:pt x="2508187" y="181213"/>
                  <a:pt x="2493819" y="183825"/>
                </a:cubicBezTo>
                <a:cubicBezTo>
                  <a:pt x="2457186" y="190485"/>
                  <a:pt x="2419928" y="193062"/>
                  <a:pt x="2382982" y="197680"/>
                </a:cubicBezTo>
                <a:cubicBezTo>
                  <a:pt x="2282939" y="231027"/>
                  <a:pt x="2401873" y="194774"/>
                  <a:pt x="2202873" y="225389"/>
                </a:cubicBezTo>
                <a:cubicBezTo>
                  <a:pt x="2188439" y="227610"/>
                  <a:pt x="2175630" y="236379"/>
                  <a:pt x="2161310" y="239243"/>
                </a:cubicBezTo>
                <a:cubicBezTo>
                  <a:pt x="2129289" y="245647"/>
                  <a:pt x="2096655" y="248480"/>
                  <a:pt x="2064328" y="253098"/>
                </a:cubicBezTo>
                <a:cubicBezTo>
                  <a:pt x="2050473" y="257716"/>
                  <a:pt x="2037020" y="263784"/>
                  <a:pt x="2022764" y="266952"/>
                </a:cubicBezTo>
                <a:cubicBezTo>
                  <a:pt x="1874777" y="299838"/>
                  <a:pt x="1678580" y="290130"/>
                  <a:pt x="1551710" y="294661"/>
                </a:cubicBezTo>
                <a:cubicBezTo>
                  <a:pt x="1440535" y="331720"/>
                  <a:pt x="1521556" y="308660"/>
                  <a:pt x="1288473" y="322371"/>
                </a:cubicBezTo>
                <a:lnTo>
                  <a:pt x="1039091" y="336225"/>
                </a:lnTo>
                <a:cubicBezTo>
                  <a:pt x="997435" y="350111"/>
                  <a:pt x="991774" y="347948"/>
                  <a:pt x="955964" y="377789"/>
                </a:cubicBezTo>
                <a:cubicBezTo>
                  <a:pt x="940912" y="390332"/>
                  <a:pt x="929452" y="406809"/>
                  <a:pt x="914400" y="419352"/>
                </a:cubicBezTo>
                <a:cubicBezTo>
                  <a:pt x="901608" y="430012"/>
                  <a:pt x="885839" y="436659"/>
                  <a:pt x="872837" y="447061"/>
                </a:cubicBezTo>
                <a:cubicBezTo>
                  <a:pt x="825945" y="484575"/>
                  <a:pt x="844868" y="502566"/>
                  <a:pt x="762000" y="530189"/>
                </a:cubicBezTo>
                <a:cubicBezTo>
                  <a:pt x="734291" y="539425"/>
                  <a:pt x="703175" y="541696"/>
                  <a:pt x="678873" y="557898"/>
                </a:cubicBezTo>
                <a:cubicBezTo>
                  <a:pt x="665019" y="567134"/>
                  <a:pt x="652526" y="578844"/>
                  <a:pt x="637310" y="585607"/>
                </a:cubicBezTo>
                <a:cubicBezTo>
                  <a:pt x="610619" y="597470"/>
                  <a:pt x="554182" y="613316"/>
                  <a:pt x="554182" y="613316"/>
                </a:cubicBezTo>
                <a:cubicBezTo>
                  <a:pt x="535709" y="627171"/>
                  <a:pt x="517554" y="641459"/>
                  <a:pt x="498764" y="654880"/>
                </a:cubicBezTo>
                <a:cubicBezTo>
                  <a:pt x="485214" y="664558"/>
                  <a:pt x="469992" y="671929"/>
                  <a:pt x="457200" y="682589"/>
                </a:cubicBezTo>
                <a:cubicBezTo>
                  <a:pt x="388013" y="740245"/>
                  <a:pt x="447118" y="713658"/>
                  <a:pt x="374073" y="738007"/>
                </a:cubicBezTo>
                <a:cubicBezTo>
                  <a:pt x="308771" y="835961"/>
                  <a:pt x="394054" y="718026"/>
                  <a:pt x="290946" y="821134"/>
                </a:cubicBezTo>
                <a:cubicBezTo>
                  <a:pt x="198582" y="913498"/>
                  <a:pt x="332510" y="816516"/>
                  <a:pt x="221673" y="890407"/>
                </a:cubicBezTo>
                <a:cubicBezTo>
                  <a:pt x="183053" y="948337"/>
                  <a:pt x="173526" y="974402"/>
                  <a:pt x="124691" y="1015098"/>
                </a:cubicBezTo>
                <a:cubicBezTo>
                  <a:pt x="111899" y="1025758"/>
                  <a:pt x="96982" y="1033571"/>
                  <a:pt x="83128" y="1042807"/>
                </a:cubicBezTo>
                <a:cubicBezTo>
                  <a:pt x="48301" y="1147287"/>
                  <a:pt x="95282" y="1018496"/>
                  <a:pt x="41564" y="1125934"/>
                </a:cubicBezTo>
                <a:cubicBezTo>
                  <a:pt x="5594" y="1197875"/>
                  <a:pt x="54124" y="1141085"/>
                  <a:pt x="0" y="1195207"/>
                </a:cubicBezTo>
                <a:cubicBezTo>
                  <a:pt x="4618" y="1315280"/>
                  <a:pt x="5587" y="1435548"/>
                  <a:pt x="13855" y="1555425"/>
                </a:cubicBezTo>
                <a:cubicBezTo>
                  <a:pt x="14860" y="1569995"/>
                  <a:pt x="23867" y="1582899"/>
                  <a:pt x="27710" y="1596989"/>
                </a:cubicBezTo>
                <a:cubicBezTo>
                  <a:pt x="37730" y="1633729"/>
                  <a:pt x="43376" y="1671697"/>
                  <a:pt x="55419" y="1707825"/>
                </a:cubicBezTo>
                <a:lnTo>
                  <a:pt x="83128" y="1790952"/>
                </a:lnTo>
                <a:cubicBezTo>
                  <a:pt x="87746" y="1804807"/>
                  <a:pt x="93440" y="1818348"/>
                  <a:pt x="96982" y="1832516"/>
                </a:cubicBezTo>
                <a:cubicBezTo>
                  <a:pt x="101600" y="1850989"/>
                  <a:pt x="104151" y="1870105"/>
                  <a:pt x="110837" y="1887934"/>
                </a:cubicBezTo>
                <a:cubicBezTo>
                  <a:pt x="118089" y="1907272"/>
                  <a:pt x="130876" y="1924176"/>
                  <a:pt x="138546" y="1943352"/>
                </a:cubicBezTo>
                <a:cubicBezTo>
                  <a:pt x="149394" y="1970471"/>
                  <a:pt x="157018" y="1998771"/>
                  <a:pt x="166255" y="2026480"/>
                </a:cubicBezTo>
                <a:lnTo>
                  <a:pt x="193964" y="2109607"/>
                </a:lnTo>
                <a:cubicBezTo>
                  <a:pt x="198582" y="2128080"/>
                  <a:pt x="202347" y="2146787"/>
                  <a:pt x="207819" y="2165025"/>
                </a:cubicBezTo>
                <a:cubicBezTo>
                  <a:pt x="216212" y="2193001"/>
                  <a:pt x="226292" y="2220443"/>
                  <a:pt x="235528" y="2248152"/>
                </a:cubicBezTo>
                <a:cubicBezTo>
                  <a:pt x="240146" y="2262007"/>
                  <a:pt x="241281" y="2277565"/>
                  <a:pt x="249382" y="2289716"/>
                </a:cubicBezTo>
                <a:cubicBezTo>
                  <a:pt x="258618" y="2303571"/>
                  <a:pt x="266431" y="2318488"/>
                  <a:pt x="277091" y="2331280"/>
                </a:cubicBezTo>
                <a:cubicBezTo>
                  <a:pt x="317784" y="2380112"/>
                  <a:pt x="343857" y="2389644"/>
                  <a:pt x="401782" y="2428261"/>
                </a:cubicBezTo>
                <a:cubicBezTo>
                  <a:pt x="456371" y="2464654"/>
                  <a:pt x="447331" y="2463895"/>
                  <a:pt x="526473" y="2483680"/>
                </a:cubicBezTo>
                <a:lnTo>
                  <a:pt x="637310" y="2511389"/>
                </a:lnTo>
                <a:cubicBezTo>
                  <a:pt x="826655" y="2506771"/>
                  <a:pt x="1016383" y="2510418"/>
                  <a:pt x="1205346" y="2497534"/>
                </a:cubicBezTo>
                <a:cubicBezTo>
                  <a:pt x="1221959" y="2496401"/>
                  <a:pt x="1231319" y="2475672"/>
                  <a:pt x="1246910" y="2469825"/>
                </a:cubicBezTo>
                <a:cubicBezTo>
                  <a:pt x="1268959" y="2461557"/>
                  <a:pt x="1293195" y="2461079"/>
                  <a:pt x="1316182" y="2455971"/>
                </a:cubicBezTo>
                <a:cubicBezTo>
                  <a:pt x="1334770" y="2451840"/>
                  <a:pt x="1353127" y="2446734"/>
                  <a:pt x="1371600" y="2442116"/>
                </a:cubicBezTo>
                <a:cubicBezTo>
                  <a:pt x="1468582" y="2446734"/>
                  <a:pt x="1565969" y="2445980"/>
                  <a:pt x="1662546" y="2455971"/>
                </a:cubicBezTo>
                <a:cubicBezTo>
                  <a:pt x="1700426" y="2459890"/>
                  <a:pt x="1735818" y="2477420"/>
                  <a:pt x="1773382" y="2483680"/>
                </a:cubicBezTo>
                <a:lnTo>
                  <a:pt x="1856510" y="2497534"/>
                </a:lnTo>
                <a:cubicBezTo>
                  <a:pt x="1957701" y="2531264"/>
                  <a:pt x="1911301" y="2518159"/>
                  <a:pt x="1995055" y="2539098"/>
                </a:cubicBezTo>
                <a:cubicBezTo>
                  <a:pt x="2008910" y="2548334"/>
                  <a:pt x="2020970" y="2561117"/>
                  <a:pt x="2036619" y="2566807"/>
                </a:cubicBezTo>
                <a:cubicBezTo>
                  <a:pt x="2072409" y="2579821"/>
                  <a:pt x="2110510" y="2585280"/>
                  <a:pt x="2147455" y="2594516"/>
                </a:cubicBezTo>
                <a:cubicBezTo>
                  <a:pt x="2165928" y="2599134"/>
                  <a:pt x="2184202" y="2604637"/>
                  <a:pt x="2202873" y="2608371"/>
                </a:cubicBezTo>
                <a:cubicBezTo>
                  <a:pt x="2225964" y="2612989"/>
                  <a:pt x="2249427" y="2616029"/>
                  <a:pt x="2272146" y="2622225"/>
                </a:cubicBezTo>
                <a:cubicBezTo>
                  <a:pt x="2300325" y="2629910"/>
                  <a:pt x="2327564" y="2640698"/>
                  <a:pt x="2355273" y="2649934"/>
                </a:cubicBezTo>
                <a:lnTo>
                  <a:pt x="2438400" y="2677643"/>
                </a:lnTo>
                <a:cubicBezTo>
                  <a:pt x="2438407" y="2677645"/>
                  <a:pt x="2521520" y="2705351"/>
                  <a:pt x="2521528" y="2705352"/>
                </a:cubicBezTo>
                <a:cubicBezTo>
                  <a:pt x="2563079" y="2712277"/>
                  <a:pt x="2651190" y="2722522"/>
                  <a:pt x="2687782" y="2746916"/>
                </a:cubicBezTo>
                <a:lnTo>
                  <a:pt x="2729346" y="2774625"/>
                </a:lnTo>
                <a:cubicBezTo>
                  <a:pt x="2757055" y="2770007"/>
                  <a:pt x="2785567" y="2768843"/>
                  <a:pt x="2812473" y="2760771"/>
                </a:cubicBezTo>
                <a:cubicBezTo>
                  <a:pt x="2832255" y="2754836"/>
                  <a:pt x="2849837" y="2743091"/>
                  <a:pt x="2867891" y="2733061"/>
                </a:cubicBezTo>
                <a:cubicBezTo>
                  <a:pt x="2918029" y="2705207"/>
                  <a:pt x="2935419" y="2692661"/>
                  <a:pt x="2978728" y="2663789"/>
                </a:cubicBezTo>
                <a:cubicBezTo>
                  <a:pt x="2997201" y="2677643"/>
                  <a:pt x="3018805" y="2688094"/>
                  <a:pt x="3034146" y="2705352"/>
                </a:cubicBezTo>
                <a:cubicBezTo>
                  <a:pt x="3056271" y="2730243"/>
                  <a:pt x="3071091" y="2760771"/>
                  <a:pt x="3089564" y="2788480"/>
                </a:cubicBezTo>
                <a:cubicBezTo>
                  <a:pt x="3120504" y="2834890"/>
                  <a:pt x="3169372" y="2909853"/>
                  <a:pt x="3200400" y="2940880"/>
                </a:cubicBezTo>
                <a:cubicBezTo>
                  <a:pt x="3251658" y="2992136"/>
                  <a:pt x="3220865" y="2957721"/>
                  <a:pt x="3283528" y="3051716"/>
                </a:cubicBezTo>
                <a:lnTo>
                  <a:pt x="3311237" y="3093280"/>
                </a:lnTo>
                <a:cubicBezTo>
                  <a:pt x="3315855" y="3107134"/>
                  <a:pt x="3316990" y="3122692"/>
                  <a:pt x="3325091" y="3134843"/>
                </a:cubicBezTo>
                <a:cubicBezTo>
                  <a:pt x="3386377" y="3226773"/>
                  <a:pt x="3349032" y="3127308"/>
                  <a:pt x="3394364" y="3217971"/>
                </a:cubicBezTo>
                <a:cubicBezTo>
                  <a:pt x="3400895" y="3231033"/>
                  <a:pt x="3401688" y="3246472"/>
                  <a:pt x="3408219" y="3259534"/>
                </a:cubicBezTo>
                <a:cubicBezTo>
                  <a:pt x="3449542" y="3342179"/>
                  <a:pt x="3432979" y="3262044"/>
                  <a:pt x="3505200" y="3370371"/>
                </a:cubicBezTo>
                <a:cubicBezTo>
                  <a:pt x="3556003" y="3446571"/>
                  <a:pt x="3505200" y="3381915"/>
                  <a:pt x="3574473" y="3439643"/>
                </a:cubicBezTo>
                <a:cubicBezTo>
                  <a:pt x="3681148" y="3528539"/>
                  <a:pt x="3554408" y="3440120"/>
                  <a:pt x="3657600" y="3508916"/>
                </a:cubicBezTo>
                <a:cubicBezTo>
                  <a:pt x="3731494" y="3619755"/>
                  <a:pt x="3634508" y="3485824"/>
                  <a:pt x="3726873" y="3578189"/>
                </a:cubicBezTo>
                <a:cubicBezTo>
                  <a:pt x="3855145" y="3706461"/>
                  <a:pt x="3637263" y="3525129"/>
                  <a:pt x="3796146" y="3661316"/>
                </a:cubicBezTo>
                <a:cubicBezTo>
                  <a:pt x="3813678" y="3676343"/>
                  <a:pt x="3832774" y="3689459"/>
                  <a:pt x="3851564" y="3702880"/>
                </a:cubicBezTo>
                <a:cubicBezTo>
                  <a:pt x="3865114" y="3712558"/>
                  <a:pt x="3880336" y="3719929"/>
                  <a:pt x="3893128" y="3730589"/>
                </a:cubicBezTo>
                <a:cubicBezTo>
                  <a:pt x="3955653" y="3782693"/>
                  <a:pt x="3910580" y="3762332"/>
                  <a:pt x="3976255" y="3799861"/>
                </a:cubicBezTo>
                <a:cubicBezTo>
                  <a:pt x="3994187" y="3810108"/>
                  <a:pt x="4014867" y="3815567"/>
                  <a:pt x="4031673" y="3827571"/>
                </a:cubicBezTo>
                <a:cubicBezTo>
                  <a:pt x="4122480" y="3892433"/>
                  <a:pt x="4025643" y="3853269"/>
                  <a:pt x="4114800" y="3882989"/>
                </a:cubicBezTo>
                <a:cubicBezTo>
                  <a:pt x="4164188" y="3932376"/>
                  <a:pt x="4119642" y="3893672"/>
                  <a:pt x="4197928" y="3938407"/>
                </a:cubicBezTo>
                <a:cubicBezTo>
                  <a:pt x="4212385" y="3946668"/>
                  <a:pt x="4224598" y="3958669"/>
                  <a:pt x="4239491" y="3966116"/>
                </a:cubicBezTo>
                <a:cubicBezTo>
                  <a:pt x="4261641" y="3977191"/>
                  <a:pt x="4315752" y="3987905"/>
                  <a:pt x="4336473" y="3993825"/>
                </a:cubicBezTo>
                <a:cubicBezTo>
                  <a:pt x="4350515" y="3997837"/>
                  <a:pt x="4364614" y="4001927"/>
                  <a:pt x="4378037" y="4007680"/>
                </a:cubicBezTo>
                <a:cubicBezTo>
                  <a:pt x="4397020" y="4015816"/>
                  <a:pt x="4413530" y="4029955"/>
                  <a:pt x="4433455" y="4035389"/>
                </a:cubicBezTo>
                <a:cubicBezTo>
                  <a:pt x="4464960" y="4043981"/>
                  <a:pt x="4498226" y="4043874"/>
                  <a:pt x="4530437" y="4049243"/>
                </a:cubicBezTo>
                <a:cubicBezTo>
                  <a:pt x="4553665" y="4053114"/>
                  <a:pt x="4576619" y="4058480"/>
                  <a:pt x="4599710" y="4063098"/>
                </a:cubicBezTo>
                <a:cubicBezTo>
                  <a:pt x="4618183" y="4072334"/>
                  <a:pt x="4635790" y="4083555"/>
                  <a:pt x="4655128" y="4090807"/>
                </a:cubicBezTo>
                <a:cubicBezTo>
                  <a:pt x="4697758" y="4106793"/>
                  <a:pt x="4735943" y="4105353"/>
                  <a:pt x="4779819" y="4118516"/>
                </a:cubicBezTo>
                <a:cubicBezTo>
                  <a:pt x="4803640" y="4125662"/>
                  <a:pt x="4825719" y="4137726"/>
                  <a:pt x="4849091" y="4146225"/>
                </a:cubicBezTo>
                <a:cubicBezTo>
                  <a:pt x="4876541" y="4156207"/>
                  <a:pt x="4904510" y="4164697"/>
                  <a:pt x="4932219" y="4173934"/>
                </a:cubicBezTo>
                <a:lnTo>
                  <a:pt x="4973782" y="4187789"/>
                </a:lnTo>
                <a:lnTo>
                  <a:pt x="5015346" y="4201643"/>
                </a:lnTo>
                <a:cubicBezTo>
                  <a:pt x="5029201" y="4206261"/>
                  <a:pt x="5042378" y="4214045"/>
                  <a:pt x="5056910" y="4215498"/>
                </a:cubicBezTo>
                <a:cubicBezTo>
                  <a:pt x="5255370" y="4235343"/>
                  <a:pt x="5149180" y="4225792"/>
                  <a:pt x="5375564" y="4243207"/>
                </a:cubicBezTo>
                <a:cubicBezTo>
                  <a:pt x="5503223" y="4275121"/>
                  <a:pt x="5412093" y="4254701"/>
                  <a:pt x="5652655" y="4284771"/>
                </a:cubicBezTo>
                <a:lnTo>
                  <a:pt x="5763491" y="4298625"/>
                </a:lnTo>
                <a:cubicBezTo>
                  <a:pt x="5869709" y="4294007"/>
                  <a:pt x="5982112" y="4320783"/>
                  <a:pt x="6082146" y="4284771"/>
                </a:cubicBezTo>
                <a:cubicBezTo>
                  <a:pt x="6117978" y="4271872"/>
                  <a:pt x="6097812" y="4210062"/>
                  <a:pt x="6109855" y="4173934"/>
                </a:cubicBezTo>
                <a:lnTo>
                  <a:pt x="6123710" y="4132371"/>
                </a:lnTo>
                <a:cubicBezTo>
                  <a:pt x="6129889" y="4095296"/>
                  <a:pt x="6141733" y="4018714"/>
                  <a:pt x="6151419" y="3979971"/>
                </a:cubicBezTo>
                <a:cubicBezTo>
                  <a:pt x="6185524" y="3843552"/>
                  <a:pt x="6141005" y="4084008"/>
                  <a:pt x="6179128" y="3855280"/>
                </a:cubicBezTo>
                <a:cubicBezTo>
                  <a:pt x="6174510" y="3702880"/>
                  <a:pt x="6173503" y="3550328"/>
                  <a:pt x="6165273" y="3398080"/>
                </a:cubicBezTo>
                <a:cubicBezTo>
                  <a:pt x="6163485" y="3365004"/>
                  <a:pt x="6145470" y="3332723"/>
                  <a:pt x="6137564" y="3301098"/>
                </a:cubicBezTo>
                <a:cubicBezTo>
                  <a:pt x="6133617" y="3285308"/>
                  <a:pt x="6118392" y="3196326"/>
                  <a:pt x="6109855" y="3176407"/>
                </a:cubicBezTo>
                <a:cubicBezTo>
                  <a:pt x="6103296" y="3161102"/>
                  <a:pt x="6089593" y="3149736"/>
                  <a:pt x="6082146" y="3134843"/>
                </a:cubicBezTo>
                <a:cubicBezTo>
                  <a:pt x="6071070" y="3112690"/>
                  <a:pt x="6060358" y="3058586"/>
                  <a:pt x="6054437" y="3037861"/>
                </a:cubicBezTo>
                <a:cubicBezTo>
                  <a:pt x="6050425" y="3023819"/>
                  <a:pt x="6045200" y="3010152"/>
                  <a:pt x="6040582" y="2996298"/>
                </a:cubicBezTo>
                <a:cubicBezTo>
                  <a:pt x="6043822" y="2950944"/>
                  <a:pt x="6021513" y="2813825"/>
                  <a:pt x="6082146" y="2760771"/>
                </a:cubicBezTo>
                <a:cubicBezTo>
                  <a:pt x="6158690" y="2693795"/>
                  <a:pt x="6176728" y="2702488"/>
                  <a:pt x="6276110" y="2677643"/>
                </a:cubicBezTo>
                <a:lnTo>
                  <a:pt x="6331528" y="2663789"/>
                </a:lnTo>
                <a:lnTo>
                  <a:pt x="6844146" y="2677643"/>
                </a:lnTo>
                <a:cubicBezTo>
                  <a:pt x="7121352" y="2689695"/>
                  <a:pt x="6880972" y="2679466"/>
                  <a:pt x="7010400" y="2705352"/>
                </a:cubicBezTo>
                <a:cubicBezTo>
                  <a:pt x="7042421" y="2711756"/>
                  <a:pt x="7075055" y="2714589"/>
                  <a:pt x="7107382" y="2719207"/>
                </a:cubicBezTo>
                <a:lnTo>
                  <a:pt x="7800110" y="2705352"/>
                </a:lnTo>
                <a:cubicBezTo>
                  <a:pt x="7819138" y="2704647"/>
                  <a:pt x="7840034" y="2702565"/>
                  <a:pt x="7855528" y="2691498"/>
                </a:cubicBezTo>
                <a:cubicBezTo>
                  <a:pt x="7874318" y="2678077"/>
                  <a:pt x="7882064" y="2653612"/>
                  <a:pt x="7897091" y="2636080"/>
                </a:cubicBezTo>
                <a:cubicBezTo>
                  <a:pt x="7909842" y="2621204"/>
                  <a:pt x="7924800" y="2608371"/>
                  <a:pt x="7938655" y="2594516"/>
                </a:cubicBezTo>
                <a:cubicBezTo>
                  <a:pt x="7943273" y="2580661"/>
                  <a:pt x="7945264" y="2565632"/>
                  <a:pt x="7952510" y="2552952"/>
                </a:cubicBezTo>
                <a:cubicBezTo>
                  <a:pt x="7977606" y="2509033"/>
                  <a:pt x="8000343" y="2498849"/>
                  <a:pt x="8021782" y="2455971"/>
                </a:cubicBezTo>
                <a:cubicBezTo>
                  <a:pt x="8079145" y="2341246"/>
                  <a:pt x="7983933" y="2491964"/>
                  <a:pt x="8063346" y="2372843"/>
                </a:cubicBezTo>
                <a:cubicBezTo>
                  <a:pt x="8121803" y="2197467"/>
                  <a:pt x="8085628" y="2323390"/>
                  <a:pt x="8049491" y="1901789"/>
                </a:cubicBezTo>
                <a:cubicBezTo>
                  <a:pt x="8044258" y="1840735"/>
                  <a:pt x="8035340" y="1846074"/>
                  <a:pt x="7994073" y="1804807"/>
                </a:cubicBezTo>
                <a:cubicBezTo>
                  <a:pt x="7984946" y="1777426"/>
                  <a:pt x="7976927" y="1741213"/>
                  <a:pt x="7952510" y="1721680"/>
                </a:cubicBezTo>
                <a:cubicBezTo>
                  <a:pt x="7941106" y="1712557"/>
                  <a:pt x="7924008" y="1714356"/>
                  <a:pt x="7910946" y="1707825"/>
                </a:cubicBezTo>
                <a:cubicBezTo>
                  <a:pt x="7896053" y="1700378"/>
                  <a:pt x="7884275" y="1687563"/>
                  <a:pt x="7869382" y="1680116"/>
                </a:cubicBezTo>
                <a:cubicBezTo>
                  <a:pt x="7847138" y="1668994"/>
                  <a:pt x="7822836" y="1662507"/>
                  <a:pt x="7800110" y="1652407"/>
                </a:cubicBezTo>
                <a:cubicBezTo>
                  <a:pt x="7781237" y="1644019"/>
                  <a:pt x="7763674" y="1632834"/>
                  <a:pt x="7744691" y="1624698"/>
                </a:cubicBezTo>
                <a:cubicBezTo>
                  <a:pt x="7731268" y="1618945"/>
                  <a:pt x="7716190" y="1617374"/>
                  <a:pt x="7703128" y="1610843"/>
                </a:cubicBezTo>
                <a:cubicBezTo>
                  <a:pt x="7595709" y="1557133"/>
                  <a:pt x="7724462" y="1604099"/>
                  <a:pt x="7620000" y="1569280"/>
                </a:cubicBezTo>
                <a:cubicBezTo>
                  <a:pt x="7554136" y="1525370"/>
                  <a:pt x="7594231" y="1546835"/>
                  <a:pt x="7495310" y="1513861"/>
                </a:cubicBezTo>
                <a:cubicBezTo>
                  <a:pt x="7481455" y="1509243"/>
                  <a:pt x="7468203" y="1502072"/>
                  <a:pt x="7453746" y="1500007"/>
                </a:cubicBezTo>
                <a:cubicBezTo>
                  <a:pt x="7421419" y="1495389"/>
                  <a:pt x="7388785" y="1492556"/>
                  <a:pt x="7356764" y="1486152"/>
                </a:cubicBezTo>
                <a:cubicBezTo>
                  <a:pt x="7319421" y="1478683"/>
                  <a:pt x="7282873" y="1467679"/>
                  <a:pt x="7245928" y="1458443"/>
                </a:cubicBezTo>
                <a:cubicBezTo>
                  <a:pt x="7227455" y="1453825"/>
                  <a:pt x="7208574" y="1450610"/>
                  <a:pt x="7190510" y="1444589"/>
                </a:cubicBezTo>
                <a:cubicBezTo>
                  <a:pt x="7162801" y="1435353"/>
                  <a:pt x="7136365" y="1420503"/>
                  <a:pt x="7107382" y="1416880"/>
                </a:cubicBezTo>
                <a:lnTo>
                  <a:pt x="6996546" y="1403025"/>
                </a:lnTo>
                <a:cubicBezTo>
                  <a:pt x="6868281" y="1360272"/>
                  <a:pt x="7013563" y="1404647"/>
                  <a:pt x="6705600" y="1375316"/>
                </a:cubicBezTo>
                <a:cubicBezTo>
                  <a:pt x="6684728" y="1373328"/>
                  <a:pt x="6620128" y="1341972"/>
                  <a:pt x="6608619" y="1333752"/>
                </a:cubicBezTo>
                <a:cubicBezTo>
                  <a:pt x="6592675" y="1322364"/>
                  <a:pt x="6584067" y="1301910"/>
                  <a:pt x="6567055" y="1292189"/>
                </a:cubicBezTo>
                <a:cubicBezTo>
                  <a:pt x="6550523" y="1282742"/>
                  <a:pt x="6530110" y="1282952"/>
                  <a:pt x="6511637" y="1278334"/>
                </a:cubicBezTo>
                <a:cubicBezTo>
                  <a:pt x="6507019" y="1264480"/>
                  <a:pt x="6501794" y="1250813"/>
                  <a:pt x="6497782" y="1236771"/>
                </a:cubicBezTo>
                <a:cubicBezTo>
                  <a:pt x="6492551" y="1218462"/>
                  <a:pt x="6491429" y="1198854"/>
                  <a:pt x="6483928" y="1181352"/>
                </a:cubicBezTo>
                <a:cubicBezTo>
                  <a:pt x="6477369" y="1166047"/>
                  <a:pt x="6465455" y="1153643"/>
                  <a:pt x="6456219" y="1139789"/>
                </a:cubicBezTo>
                <a:cubicBezTo>
                  <a:pt x="6451782" y="1122040"/>
                  <a:pt x="6438445" y="1062678"/>
                  <a:pt x="6428510" y="1042807"/>
                </a:cubicBezTo>
                <a:cubicBezTo>
                  <a:pt x="6421063" y="1027914"/>
                  <a:pt x="6410037" y="1015098"/>
                  <a:pt x="6400800" y="1001243"/>
                </a:cubicBezTo>
                <a:cubicBezTo>
                  <a:pt x="6391564" y="964298"/>
                  <a:pt x="6385133" y="926535"/>
                  <a:pt x="6373091" y="890407"/>
                </a:cubicBezTo>
                <a:cubicBezTo>
                  <a:pt x="6368473" y="876552"/>
                  <a:pt x="6365768" y="861905"/>
                  <a:pt x="6359237" y="848843"/>
                </a:cubicBezTo>
                <a:cubicBezTo>
                  <a:pt x="6351791" y="833950"/>
                  <a:pt x="6340764" y="821134"/>
                  <a:pt x="6331528" y="807280"/>
                </a:cubicBezTo>
                <a:cubicBezTo>
                  <a:pt x="6310588" y="723523"/>
                  <a:pt x="6323695" y="769929"/>
                  <a:pt x="6289964" y="668734"/>
                </a:cubicBezTo>
                <a:cubicBezTo>
                  <a:pt x="6285346" y="654880"/>
                  <a:pt x="6278511" y="641576"/>
                  <a:pt x="6276110" y="627171"/>
                </a:cubicBezTo>
                <a:cubicBezTo>
                  <a:pt x="6271492" y="599462"/>
                  <a:pt x="6267764" y="571589"/>
                  <a:pt x="6262255" y="544043"/>
                </a:cubicBezTo>
                <a:cubicBezTo>
                  <a:pt x="6236344" y="414490"/>
                  <a:pt x="6260951" y="552682"/>
                  <a:pt x="6234546" y="447061"/>
                </a:cubicBezTo>
                <a:cubicBezTo>
                  <a:pt x="6228835" y="424216"/>
                  <a:pt x="6228138" y="400129"/>
                  <a:pt x="6220691" y="377789"/>
                </a:cubicBezTo>
                <a:cubicBezTo>
                  <a:pt x="6207772" y="339033"/>
                  <a:pt x="6194537" y="319048"/>
                  <a:pt x="6165273" y="294661"/>
                </a:cubicBezTo>
                <a:cubicBezTo>
                  <a:pt x="6147534" y="279879"/>
                  <a:pt x="6131294" y="261674"/>
                  <a:pt x="6109855" y="253098"/>
                </a:cubicBezTo>
                <a:cubicBezTo>
                  <a:pt x="6083773" y="242665"/>
                  <a:pt x="6054150" y="245337"/>
                  <a:pt x="6026728" y="239243"/>
                </a:cubicBezTo>
                <a:cubicBezTo>
                  <a:pt x="6012472" y="236075"/>
                  <a:pt x="5999206" y="229401"/>
                  <a:pt x="5985164" y="225389"/>
                </a:cubicBezTo>
                <a:cubicBezTo>
                  <a:pt x="5966855" y="220158"/>
                  <a:pt x="5948417" y="215268"/>
                  <a:pt x="5929746" y="211534"/>
                </a:cubicBezTo>
                <a:cubicBezTo>
                  <a:pt x="5902200" y="206025"/>
                  <a:pt x="5874087" y="203566"/>
                  <a:pt x="5846619" y="197680"/>
                </a:cubicBezTo>
                <a:cubicBezTo>
                  <a:pt x="5809382" y="189701"/>
                  <a:pt x="5772728" y="179207"/>
                  <a:pt x="5735782" y="169971"/>
                </a:cubicBezTo>
                <a:cubicBezTo>
                  <a:pt x="5666202" y="152576"/>
                  <a:pt x="5698423" y="162136"/>
                  <a:pt x="5638800" y="142261"/>
                </a:cubicBezTo>
                <a:cubicBezTo>
                  <a:pt x="5589935" y="93396"/>
                  <a:pt x="5614761" y="109461"/>
                  <a:pt x="5569528" y="86843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4" name="Obraz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037" y="2428915"/>
            <a:ext cx="1020107" cy="1027046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672" y="3503236"/>
            <a:ext cx="1040836" cy="997468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709" y="5763804"/>
            <a:ext cx="1009571" cy="994833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782" y="5578843"/>
            <a:ext cx="971572" cy="980914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236" y="3708683"/>
            <a:ext cx="1071811" cy="1014648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9646">
            <a:off x="6807483" y="2058856"/>
            <a:ext cx="1875712" cy="925284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17777">
            <a:off x="543097" y="3073378"/>
            <a:ext cx="1875712" cy="925284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37353">
            <a:off x="540733" y="5298021"/>
            <a:ext cx="1833870" cy="931567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697" y="4872508"/>
            <a:ext cx="1071811" cy="1014648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0060">
            <a:off x="2455557" y="3364672"/>
            <a:ext cx="1780787" cy="904650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550" y="893072"/>
            <a:ext cx="1020107" cy="102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794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229433" cy="232792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275" y="447676"/>
            <a:ext cx="1679848" cy="1643102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4451346" y="715229"/>
            <a:ext cx="188814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41 zł</a:t>
            </a:r>
            <a:endParaRPr lang="pl-PL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Dowolny kształt 19"/>
          <p:cNvSpPr/>
          <p:nvPr/>
        </p:nvSpPr>
        <p:spPr>
          <a:xfrm>
            <a:off x="360218" y="1814945"/>
            <a:ext cx="6887909" cy="4429826"/>
          </a:xfrm>
          <a:custGeom>
            <a:avLst/>
            <a:gdLst>
              <a:gd name="connsiteX0" fmla="*/ 4558146 w 6887909"/>
              <a:gd name="connsiteY0" fmla="*/ 166255 h 4429826"/>
              <a:gd name="connsiteX1" fmla="*/ 4211782 w 6887909"/>
              <a:gd name="connsiteY1" fmla="*/ 152400 h 4429826"/>
              <a:gd name="connsiteX2" fmla="*/ 4114800 w 6887909"/>
              <a:gd name="connsiteY2" fmla="*/ 124691 h 4429826"/>
              <a:gd name="connsiteX3" fmla="*/ 4087091 w 6887909"/>
              <a:gd name="connsiteY3" fmla="*/ 83128 h 4429826"/>
              <a:gd name="connsiteX4" fmla="*/ 4003964 w 6887909"/>
              <a:gd name="connsiteY4" fmla="*/ 27710 h 4429826"/>
              <a:gd name="connsiteX5" fmla="*/ 3699164 w 6887909"/>
              <a:gd name="connsiteY5" fmla="*/ 41564 h 4429826"/>
              <a:gd name="connsiteX6" fmla="*/ 3657600 w 6887909"/>
              <a:gd name="connsiteY6" fmla="*/ 55419 h 4429826"/>
              <a:gd name="connsiteX7" fmla="*/ 3574473 w 6887909"/>
              <a:gd name="connsiteY7" fmla="*/ 69273 h 4429826"/>
              <a:gd name="connsiteX8" fmla="*/ 3422073 w 6887909"/>
              <a:gd name="connsiteY8" fmla="*/ 96982 h 4429826"/>
              <a:gd name="connsiteX9" fmla="*/ 3380509 w 6887909"/>
              <a:gd name="connsiteY9" fmla="*/ 110837 h 4429826"/>
              <a:gd name="connsiteX10" fmla="*/ 3255818 w 6887909"/>
              <a:gd name="connsiteY10" fmla="*/ 124691 h 4429826"/>
              <a:gd name="connsiteX11" fmla="*/ 3200400 w 6887909"/>
              <a:gd name="connsiteY11" fmla="*/ 152400 h 4429826"/>
              <a:gd name="connsiteX12" fmla="*/ 3075709 w 6887909"/>
              <a:gd name="connsiteY12" fmla="*/ 180110 h 4429826"/>
              <a:gd name="connsiteX13" fmla="*/ 2951018 w 6887909"/>
              <a:gd name="connsiteY13" fmla="*/ 221673 h 4429826"/>
              <a:gd name="connsiteX14" fmla="*/ 2854037 w 6887909"/>
              <a:gd name="connsiteY14" fmla="*/ 263237 h 4429826"/>
              <a:gd name="connsiteX15" fmla="*/ 2770909 w 6887909"/>
              <a:gd name="connsiteY15" fmla="*/ 277091 h 4429826"/>
              <a:gd name="connsiteX16" fmla="*/ 2618509 w 6887909"/>
              <a:gd name="connsiteY16" fmla="*/ 304800 h 4429826"/>
              <a:gd name="connsiteX17" fmla="*/ 2479964 w 6887909"/>
              <a:gd name="connsiteY17" fmla="*/ 318655 h 4429826"/>
              <a:gd name="connsiteX18" fmla="*/ 2341418 w 6887909"/>
              <a:gd name="connsiteY18" fmla="*/ 346364 h 4429826"/>
              <a:gd name="connsiteX19" fmla="*/ 2299855 w 6887909"/>
              <a:gd name="connsiteY19" fmla="*/ 360219 h 4429826"/>
              <a:gd name="connsiteX20" fmla="*/ 2202873 w 6887909"/>
              <a:gd name="connsiteY20" fmla="*/ 374073 h 4429826"/>
              <a:gd name="connsiteX21" fmla="*/ 2092037 w 6887909"/>
              <a:gd name="connsiteY21" fmla="*/ 401782 h 4429826"/>
              <a:gd name="connsiteX22" fmla="*/ 2008909 w 6887909"/>
              <a:gd name="connsiteY22" fmla="*/ 429491 h 4429826"/>
              <a:gd name="connsiteX23" fmla="*/ 1967346 w 6887909"/>
              <a:gd name="connsiteY23" fmla="*/ 443346 h 4429826"/>
              <a:gd name="connsiteX24" fmla="*/ 1911927 w 6887909"/>
              <a:gd name="connsiteY24" fmla="*/ 471055 h 4429826"/>
              <a:gd name="connsiteX25" fmla="*/ 1773382 w 6887909"/>
              <a:gd name="connsiteY25" fmla="*/ 512619 h 4429826"/>
              <a:gd name="connsiteX26" fmla="*/ 1731818 w 6887909"/>
              <a:gd name="connsiteY26" fmla="*/ 526473 h 4429826"/>
              <a:gd name="connsiteX27" fmla="*/ 1620982 w 6887909"/>
              <a:gd name="connsiteY27" fmla="*/ 540328 h 4429826"/>
              <a:gd name="connsiteX28" fmla="*/ 1496291 w 6887909"/>
              <a:gd name="connsiteY28" fmla="*/ 581891 h 4429826"/>
              <a:gd name="connsiteX29" fmla="*/ 1454727 w 6887909"/>
              <a:gd name="connsiteY29" fmla="*/ 595746 h 4429826"/>
              <a:gd name="connsiteX30" fmla="*/ 1413164 w 6887909"/>
              <a:gd name="connsiteY30" fmla="*/ 623455 h 4429826"/>
              <a:gd name="connsiteX31" fmla="*/ 1357746 w 6887909"/>
              <a:gd name="connsiteY31" fmla="*/ 637310 h 4429826"/>
              <a:gd name="connsiteX32" fmla="*/ 1274618 w 6887909"/>
              <a:gd name="connsiteY32" fmla="*/ 665019 h 4429826"/>
              <a:gd name="connsiteX33" fmla="*/ 1219200 w 6887909"/>
              <a:gd name="connsiteY33" fmla="*/ 748146 h 4429826"/>
              <a:gd name="connsiteX34" fmla="*/ 1108364 w 6887909"/>
              <a:gd name="connsiteY34" fmla="*/ 900546 h 4429826"/>
              <a:gd name="connsiteX35" fmla="*/ 1025237 w 6887909"/>
              <a:gd name="connsiteY35" fmla="*/ 1039091 h 4429826"/>
              <a:gd name="connsiteX36" fmla="*/ 997527 w 6887909"/>
              <a:gd name="connsiteY36" fmla="*/ 1066800 h 4429826"/>
              <a:gd name="connsiteX37" fmla="*/ 955964 w 6887909"/>
              <a:gd name="connsiteY37" fmla="*/ 1094510 h 4429826"/>
              <a:gd name="connsiteX38" fmla="*/ 831273 w 6887909"/>
              <a:gd name="connsiteY38" fmla="*/ 1136073 h 4429826"/>
              <a:gd name="connsiteX39" fmla="*/ 789709 w 6887909"/>
              <a:gd name="connsiteY39" fmla="*/ 1149928 h 4429826"/>
              <a:gd name="connsiteX40" fmla="*/ 748146 w 6887909"/>
              <a:gd name="connsiteY40" fmla="*/ 1163782 h 4429826"/>
              <a:gd name="connsiteX41" fmla="*/ 665018 w 6887909"/>
              <a:gd name="connsiteY41" fmla="*/ 1233055 h 4429826"/>
              <a:gd name="connsiteX42" fmla="*/ 595746 w 6887909"/>
              <a:gd name="connsiteY42" fmla="*/ 1316182 h 4429826"/>
              <a:gd name="connsiteX43" fmla="*/ 484909 w 6887909"/>
              <a:gd name="connsiteY43" fmla="*/ 1440873 h 4429826"/>
              <a:gd name="connsiteX44" fmla="*/ 443346 w 6887909"/>
              <a:gd name="connsiteY44" fmla="*/ 1524000 h 4429826"/>
              <a:gd name="connsiteX45" fmla="*/ 429491 w 6887909"/>
              <a:gd name="connsiteY45" fmla="*/ 1565564 h 4429826"/>
              <a:gd name="connsiteX46" fmla="*/ 387927 w 6887909"/>
              <a:gd name="connsiteY46" fmla="*/ 1579419 h 4429826"/>
              <a:gd name="connsiteX47" fmla="*/ 332509 w 6887909"/>
              <a:gd name="connsiteY47" fmla="*/ 1634837 h 4429826"/>
              <a:gd name="connsiteX48" fmla="*/ 318655 w 6887909"/>
              <a:gd name="connsiteY48" fmla="*/ 1676400 h 4429826"/>
              <a:gd name="connsiteX49" fmla="*/ 290946 w 6887909"/>
              <a:gd name="connsiteY49" fmla="*/ 1717964 h 4429826"/>
              <a:gd name="connsiteX50" fmla="*/ 263237 w 6887909"/>
              <a:gd name="connsiteY50" fmla="*/ 1801091 h 4429826"/>
              <a:gd name="connsiteX51" fmla="*/ 249382 w 6887909"/>
              <a:gd name="connsiteY51" fmla="*/ 1842655 h 4429826"/>
              <a:gd name="connsiteX52" fmla="*/ 235527 w 6887909"/>
              <a:gd name="connsiteY52" fmla="*/ 1884219 h 4429826"/>
              <a:gd name="connsiteX53" fmla="*/ 207818 w 6887909"/>
              <a:gd name="connsiteY53" fmla="*/ 1925782 h 4429826"/>
              <a:gd name="connsiteX54" fmla="*/ 166255 w 6887909"/>
              <a:gd name="connsiteY54" fmla="*/ 2022764 h 4429826"/>
              <a:gd name="connsiteX55" fmla="*/ 138546 w 6887909"/>
              <a:gd name="connsiteY55" fmla="*/ 2119746 h 4429826"/>
              <a:gd name="connsiteX56" fmla="*/ 110837 w 6887909"/>
              <a:gd name="connsiteY56" fmla="*/ 2161310 h 4429826"/>
              <a:gd name="connsiteX57" fmla="*/ 96982 w 6887909"/>
              <a:gd name="connsiteY57" fmla="*/ 2202873 h 4429826"/>
              <a:gd name="connsiteX58" fmla="*/ 83127 w 6887909"/>
              <a:gd name="connsiteY58" fmla="*/ 2299855 h 4429826"/>
              <a:gd name="connsiteX59" fmla="*/ 69273 w 6887909"/>
              <a:gd name="connsiteY59" fmla="*/ 2341419 h 4429826"/>
              <a:gd name="connsiteX60" fmla="*/ 41564 w 6887909"/>
              <a:gd name="connsiteY60" fmla="*/ 2521528 h 4429826"/>
              <a:gd name="connsiteX61" fmla="*/ 13855 w 6887909"/>
              <a:gd name="connsiteY61" fmla="*/ 2618510 h 4429826"/>
              <a:gd name="connsiteX62" fmla="*/ 0 w 6887909"/>
              <a:gd name="connsiteY62" fmla="*/ 2687782 h 4429826"/>
              <a:gd name="connsiteX63" fmla="*/ 27709 w 6887909"/>
              <a:gd name="connsiteY63" fmla="*/ 3255819 h 4429826"/>
              <a:gd name="connsiteX64" fmla="*/ 55418 w 6887909"/>
              <a:gd name="connsiteY64" fmla="*/ 3435928 h 4429826"/>
              <a:gd name="connsiteX65" fmla="*/ 69273 w 6887909"/>
              <a:gd name="connsiteY65" fmla="*/ 3574473 h 4429826"/>
              <a:gd name="connsiteX66" fmla="*/ 96982 w 6887909"/>
              <a:gd name="connsiteY66" fmla="*/ 3671455 h 4429826"/>
              <a:gd name="connsiteX67" fmla="*/ 138546 w 6887909"/>
              <a:gd name="connsiteY67" fmla="*/ 3865419 h 4429826"/>
              <a:gd name="connsiteX68" fmla="*/ 166255 w 6887909"/>
              <a:gd name="connsiteY68" fmla="*/ 3906982 h 4429826"/>
              <a:gd name="connsiteX69" fmla="*/ 193964 w 6887909"/>
              <a:gd name="connsiteY69" fmla="*/ 3990110 h 4429826"/>
              <a:gd name="connsiteX70" fmla="*/ 207818 w 6887909"/>
              <a:gd name="connsiteY70" fmla="*/ 4045528 h 4429826"/>
              <a:gd name="connsiteX71" fmla="*/ 235527 w 6887909"/>
              <a:gd name="connsiteY71" fmla="*/ 4128655 h 4429826"/>
              <a:gd name="connsiteX72" fmla="*/ 290946 w 6887909"/>
              <a:gd name="connsiteY72" fmla="*/ 4211782 h 4429826"/>
              <a:gd name="connsiteX73" fmla="*/ 346364 w 6887909"/>
              <a:gd name="connsiteY73" fmla="*/ 4281055 h 4429826"/>
              <a:gd name="connsiteX74" fmla="*/ 415637 w 6887909"/>
              <a:gd name="connsiteY74" fmla="*/ 4350328 h 4429826"/>
              <a:gd name="connsiteX75" fmla="*/ 443346 w 6887909"/>
              <a:gd name="connsiteY75" fmla="*/ 4391891 h 4429826"/>
              <a:gd name="connsiteX76" fmla="*/ 526473 w 6887909"/>
              <a:gd name="connsiteY76" fmla="*/ 4419600 h 4429826"/>
              <a:gd name="connsiteX77" fmla="*/ 748146 w 6887909"/>
              <a:gd name="connsiteY77" fmla="*/ 4405746 h 4429826"/>
              <a:gd name="connsiteX78" fmla="*/ 831273 w 6887909"/>
              <a:gd name="connsiteY78" fmla="*/ 4378037 h 4429826"/>
              <a:gd name="connsiteX79" fmla="*/ 872837 w 6887909"/>
              <a:gd name="connsiteY79" fmla="*/ 4350328 h 4429826"/>
              <a:gd name="connsiteX80" fmla="*/ 914400 w 6887909"/>
              <a:gd name="connsiteY80" fmla="*/ 4336473 h 4429826"/>
              <a:gd name="connsiteX81" fmla="*/ 997527 w 6887909"/>
              <a:gd name="connsiteY81" fmla="*/ 4281055 h 4429826"/>
              <a:gd name="connsiteX82" fmla="*/ 1025237 w 6887909"/>
              <a:gd name="connsiteY82" fmla="*/ 4253346 h 4429826"/>
              <a:gd name="connsiteX83" fmla="*/ 1066800 w 6887909"/>
              <a:gd name="connsiteY83" fmla="*/ 4239491 h 4429826"/>
              <a:gd name="connsiteX84" fmla="*/ 1094509 w 6887909"/>
              <a:gd name="connsiteY84" fmla="*/ 4197928 h 4429826"/>
              <a:gd name="connsiteX85" fmla="*/ 1177637 w 6887909"/>
              <a:gd name="connsiteY85" fmla="*/ 4170219 h 4429826"/>
              <a:gd name="connsiteX86" fmla="*/ 1233055 w 6887909"/>
              <a:gd name="connsiteY86" fmla="*/ 4128655 h 4429826"/>
              <a:gd name="connsiteX87" fmla="*/ 1316182 w 6887909"/>
              <a:gd name="connsiteY87" fmla="*/ 4073237 h 4429826"/>
              <a:gd name="connsiteX88" fmla="*/ 1371600 w 6887909"/>
              <a:gd name="connsiteY88" fmla="*/ 3990110 h 4429826"/>
              <a:gd name="connsiteX89" fmla="*/ 1399309 w 6887909"/>
              <a:gd name="connsiteY89" fmla="*/ 3879273 h 4429826"/>
              <a:gd name="connsiteX90" fmla="*/ 1427018 w 6887909"/>
              <a:gd name="connsiteY90" fmla="*/ 3796146 h 4429826"/>
              <a:gd name="connsiteX91" fmla="*/ 1468582 w 6887909"/>
              <a:gd name="connsiteY91" fmla="*/ 3657600 h 4429826"/>
              <a:gd name="connsiteX92" fmla="*/ 1482437 w 6887909"/>
              <a:gd name="connsiteY92" fmla="*/ 3616037 h 4429826"/>
              <a:gd name="connsiteX93" fmla="*/ 1510146 w 6887909"/>
              <a:gd name="connsiteY93" fmla="*/ 3574473 h 4429826"/>
              <a:gd name="connsiteX94" fmla="*/ 1565564 w 6887909"/>
              <a:gd name="connsiteY94" fmla="*/ 3449782 h 4429826"/>
              <a:gd name="connsiteX95" fmla="*/ 1634837 w 6887909"/>
              <a:gd name="connsiteY95" fmla="*/ 3325091 h 4429826"/>
              <a:gd name="connsiteX96" fmla="*/ 1662546 w 6887909"/>
              <a:gd name="connsiteY96" fmla="*/ 3283528 h 4429826"/>
              <a:gd name="connsiteX97" fmla="*/ 1690255 w 6887909"/>
              <a:gd name="connsiteY97" fmla="*/ 3241964 h 4429826"/>
              <a:gd name="connsiteX98" fmla="*/ 1745673 w 6887909"/>
              <a:gd name="connsiteY98" fmla="*/ 3172691 h 4429826"/>
              <a:gd name="connsiteX99" fmla="*/ 1759527 w 6887909"/>
              <a:gd name="connsiteY99" fmla="*/ 3131128 h 4429826"/>
              <a:gd name="connsiteX100" fmla="*/ 1787237 w 6887909"/>
              <a:gd name="connsiteY100" fmla="*/ 3103419 h 4429826"/>
              <a:gd name="connsiteX101" fmla="*/ 1856509 w 6887909"/>
              <a:gd name="connsiteY101" fmla="*/ 2978728 h 4429826"/>
              <a:gd name="connsiteX102" fmla="*/ 1898073 w 6887909"/>
              <a:gd name="connsiteY102" fmla="*/ 2951019 h 4429826"/>
              <a:gd name="connsiteX103" fmla="*/ 1995055 w 6887909"/>
              <a:gd name="connsiteY103" fmla="*/ 2840182 h 4429826"/>
              <a:gd name="connsiteX104" fmla="*/ 2022764 w 6887909"/>
              <a:gd name="connsiteY104" fmla="*/ 2798619 h 4429826"/>
              <a:gd name="connsiteX105" fmla="*/ 2036618 w 6887909"/>
              <a:gd name="connsiteY105" fmla="*/ 2757055 h 4429826"/>
              <a:gd name="connsiteX106" fmla="*/ 2078182 w 6887909"/>
              <a:gd name="connsiteY106" fmla="*/ 2729346 h 4429826"/>
              <a:gd name="connsiteX107" fmla="*/ 2161309 w 6887909"/>
              <a:gd name="connsiteY107" fmla="*/ 2673928 h 4429826"/>
              <a:gd name="connsiteX108" fmla="*/ 2244437 w 6887909"/>
              <a:gd name="connsiteY108" fmla="*/ 2632364 h 4429826"/>
              <a:gd name="connsiteX109" fmla="*/ 2286000 w 6887909"/>
              <a:gd name="connsiteY109" fmla="*/ 2604655 h 4429826"/>
              <a:gd name="connsiteX110" fmla="*/ 2341418 w 6887909"/>
              <a:gd name="connsiteY110" fmla="*/ 2590800 h 4429826"/>
              <a:gd name="connsiteX111" fmla="*/ 2382982 w 6887909"/>
              <a:gd name="connsiteY111" fmla="*/ 2576946 h 4429826"/>
              <a:gd name="connsiteX112" fmla="*/ 2493818 w 6887909"/>
              <a:gd name="connsiteY112" fmla="*/ 2549237 h 4429826"/>
              <a:gd name="connsiteX113" fmla="*/ 2687782 w 6887909"/>
              <a:gd name="connsiteY113" fmla="*/ 2563091 h 4429826"/>
              <a:gd name="connsiteX114" fmla="*/ 2923309 w 6887909"/>
              <a:gd name="connsiteY114" fmla="*/ 2604655 h 4429826"/>
              <a:gd name="connsiteX115" fmla="*/ 3006437 w 6887909"/>
              <a:gd name="connsiteY115" fmla="*/ 2646219 h 4429826"/>
              <a:gd name="connsiteX116" fmla="*/ 3048000 w 6887909"/>
              <a:gd name="connsiteY116" fmla="*/ 2660073 h 4429826"/>
              <a:gd name="connsiteX117" fmla="*/ 3158837 w 6887909"/>
              <a:gd name="connsiteY117" fmla="*/ 2757055 h 4429826"/>
              <a:gd name="connsiteX118" fmla="*/ 3200400 w 6887909"/>
              <a:gd name="connsiteY118" fmla="*/ 2784764 h 4429826"/>
              <a:gd name="connsiteX119" fmla="*/ 3311237 w 6887909"/>
              <a:gd name="connsiteY119" fmla="*/ 2854037 h 4429826"/>
              <a:gd name="connsiteX120" fmla="*/ 3422073 w 6887909"/>
              <a:gd name="connsiteY120" fmla="*/ 2909455 h 4429826"/>
              <a:gd name="connsiteX121" fmla="*/ 3505200 w 6887909"/>
              <a:gd name="connsiteY121" fmla="*/ 2951019 h 4429826"/>
              <a:gd name="connsiteX122" fmla="*/ 3560618 w 6887909"/>
              <a:gd name="connsiteY122" fmla="*/ 3020291 h 4429826"/>
              <a:gd name="connsiteX123" fmla="*/ 3602182 w 6887909"/>
              <a:gd name="connsiteY123" fmla="*/ 3061855 h 4429826"/>
              <a:gd name="connsiteX124" fmla="*/ 3671455 w 6887909"/>
              <a:gd name="connsiteY124" fmla="*/ 3089564 h 4429826"/>
              <a:gd name="connsiteX125" fmla="*/ 3713018 w 6887909"/>
              <a:gd name="connsiteY125" fmla="*/ 3117273 h 4429826"/>
              <a:gd name="connsiteX126" fmla="*/ 3796146 w 6887909"/>
              <a:gd name="connsiteY126" fmla="*/ 3144982 h 4429826"/>
              <a:gd name="connsiteX127" fmla="*/ 3879273 w 6887909"/>
              <a:gd name="connsiteY127" fmla="*/ 3186546 h 4429826"/>
              <a:gd name="connsiteX128" fmla="*/ 3920837 w 6887909"/>
              <a:gd name="connsiteY128" fmla="*/ 3214255 h 4429826"/>
              <a:gd name="connsiteX129" fmla="*/ 3976255 w 6887909"/>
              <a:gd name="connsiteY129" fmla="*/ 3228110 h 4429826"/>
              <a:gd name="connsiteX130" fmla="*/ 4059382 w 6887909"/>
              <a:gd name="connsiteY130" fmla="*/ 3255819 h 4429826"/>
              <a:gd name="connsiteX131" fmla="*/ 4100946 w 6887909"/>
              <a:gd name="connsiteY131" fmla="*/ 3269673 h 4429826"/>
              <a:gd name="connsiteX132" fmla="*/ 4142509 w 6887909"/>
              <a:gd name="connsiteY132" fmla="*/ 3283528 h 4429826"/>
              <a:gd name="connsiteX133" fmla="*/ 4225637 w 6887909"/>
              <a:gd name="connsiteY133" fmla="*/ 3325091 h 4429826"/>
              <a:gd name="connsiteX134" fmla="*/ 4267200 w 6887909"/>
              <a:gd name="connsiteY134" fmla="*/ 3352800 h 4429826"/>
              <a:gd name="connsiteX135" fmla="*/ 4294909 w 6887909"/>
              <a:gd name="connsiteY135" fmla="*/ 3435928 h 4429826"/>
              <a:gd name="connsiteX136" fmla="*/ 4308764 w 6887909"/>
              <a:gd name="connsiteY136" fmla="*/ 3477491 h 4429826"/>
              <a:gd name="connsiteX137" fmla="*/ 4322618 w 6887909"/>
              <a:gd name="connsiteY137" fmla="*/ 3519055 h 4429826"/>
              <a:gd name="connsiteX138" fmla="*/ 4378037 w 6887909"/>
              <a:gd name="connsiteY138" fmla="*/ 3588328 h 4429826"/>
              <a:gd name="connsiteX139" fmla="*/ 4405746 w 6887909"/>
              <a:gd name="connsiteY139" fmla="*/ 3643746 h 4429826"/>
              <a:gd name="connsiteX140" fmla="*/ 4502727 w 6887909"/>
              <a:gd name="connsiteY140" fmla="*/ 3740728 h 4429826"/>
              <a:gd name="connsiteX141" fmla="*/ 4530437 w 6887909"/>
              <a:gd name="connsiteY141" fmla="*/ 3768437 h 4429826"/>
              <a:gd name="connsiteX142" fmla="*/ 4558146 w 6887909"/>
              <a:gd name="connsiteY142" fmla="*/ 3810000 h 4429826"/>
              <a:gd name="connsiteX143" fmla="*/ 4572000 w 6887909"/>
              <a:gd name="connsiteY143" fmla="*/ 3851564 h 4429826"/>
              <a:gd name="connsiteX144" fmla="*/ 4613564 w 6887909"/>
              <a:gd name="connsiteY144" fmla="*/ 3879273 h 4429826"/>
              <a:gd name="connsiteX145" fmla="*/ 4655127 w 6887909"/>
              <a:gd name="connsiteY145" fmla="*/ 3920837 h 4429826"/>
              <a:gd name="connsiteX146" fmla="*/ 4696691 w 6887909"/>
              <a:gd name="connsiteY146" fmla="*/ 4003964 h 4429826"/>
              <a:gd name="connsiteX147" fmla="*/ 4738255 w 6887909"/>
              <a:gd name="connsiteY147" fmla="*/ 4031673 h 4429826"/>
              <a:gd name="connsiteX148" fmla="*/ 4752109 w 6887909"/>
              <a:gd name="connsiteY148" fmla="*/ 4073237 h 4429826"/>
              <a:gd name="connsiteX149" fmla="*/ 4890655 w 6887909"/>
              <a:gd name="connsiteY149" fmla="*/ 4128655 h 4429826"/>
              <a:gd name="connsiteX150" fmla="*/ 4932218 w 6887909"/>
              <a:gd name="connsiteY150" fmla="*/ 4142510 h 4429826"/>
              <a:gd name="connsiteX151" fmla="*/ 5056909 w 6887909"/>
              <a:gd name="connsiteY151" fmla="*/ 4197928 h 4429826"/>
              <a:gd name="connsiteX152" fmla="*/ 5153891 w 6887909"/>
              <a:gd name="connsiteY152" fmla="*/ 4225637 h 4429826"/>
              <a:gd name="connsiteX153" fmla="*/ 5250873 w 6887909"/>
              <a:gd name="connsiteY153" fmla="*/ 4239491 h 4429826"/>
              <a:gd name="connsiteX154" fmla="*/ 5306291 w 6887909"/>
              <a:gd name="connsiteY154" fmla="*/ 4253346 h 4429826"/>
              <a:gd name="connsiteX155" fmla="*/ 5611091 w 6887909"/>
              <a:gd name="connsiteY155" fmla="*/ 4267200 h 4429826"/>
              <a:gd name="connsiteX156" fmla="*/ 5721927 w 6887909"/>
              <a:gd name="connsiteY156" fmla="*/ 4294910 h 4429826"/>
              <a:gd name="connsiteX157" fmla="*/ 5791200 w 6887909"/>
              <a:gd name="connsiteY157" fmla="*/ 4308764 h 4429826"/>
              <a:gd name="connsiteX158" fmla="*/ 5874327 w 6887909"/>
              <a:gd name="connsiteY158" fmla="*/ 4322619 h 4429826"/>
              <a:gd name="connsiteX159" fmla="*/ 5929746 w 6887909"/>
              <a:gd name="connsiteY159" fmla="*/ 4336473 h 4429826"/>
              <a:gd name="connsiteX160" fmla="*/ 5971309 w 6887909"/>
              <a:gd name="connsiteY160" fmla="*/ 4350328 h 4429826"/>
              <a:gd name="connsiteX161" fmla="*/ 6054437 w 6887909"/>
              <a:gd name="connsiteY161" fmla="*/ 4364182 h 4429826"/>
              <a:gd name="connsiteX162" fmla="*/ 6123709 w 6887909"/>
              <a:gd name="connsiteY162" fmla="*/ 4378037 h 4429826"/>
              <a:gd name="connsiteX163" fmla="*/ 6179127 w 6887909"/>
              <a:gd name="connsiteY163" fmla="*/ 4391891 h 4429826"/>
              <a:gd name="connsiteX164" fmla="*/ 6276109 w 6887909"/>
              <a:gd name="connsiteY164" fmla="*/ 4405746 h 4429826"/>
              <a:gd name="connsiteX165" fmla="*/ 6553200 w 6887909"/>
              <a:gd name="connsiteY165" fmla="*/ 4405746 h 4429826"/>
              <a:gd name="connsiteX166" fmla="*/ 6636327 w 6887909"/>
              <a:gd name="connsiteY166" fmla="*/ 4378037 h 4429826"/>
              <a:gd name="connsiteX167" fmla="*/ 6719455 w 6887909"/>
              <a:gd name="connsiteY167" fmla="*/ 4322619 h 4429826"/>
              <a:gd name="connsiteX168" fmla="*/ 6761018 w 6887909"/>
              <a:gd name="connsiteY168" fmla="*/ 4239491 h 4429826"/>
              <a:gd name="connsiteX169" fmla="*/ 6774873 w 6887909"/>
              <a:gd name="connsiteY169" fmla="*/ 4197928 h 4429826"/>
              <a:gd name="connsiteX170" fmla="*/ 6830291 w 6887909"/>
              <a:gd name="connsiteY170" fmla="*/ 4114800 h 4429826"/>
              <a:gd name="connsiteX171" fmla="*/ 6871855 w 6887909"/>
              <a:gd name="connsiteY171" fmla="*/ 4031673 h 4429826"/>
              <a:gd name="connsiteX172" fmla="*/ 6885709 w 6887909"/>
              <a:gd name="connsiteY172" fmla="*/ 3990110 h 4429826"/>
              <a:gd name="connsiteX173" fmla="*/ 6858000 w 6887909"/>
              <a:gd name="connsiteY173" fmla="*/ 3463637 h 4429826"/>
              <a:gd name="connsiteX174" fmla="*/ 6844146 w 6887909"/>
              <a:gd name="connsiteY174" fmla="*/ 3422073 h 4429826"/>
              <a:gd name="connsiteX175" fmla="*/ 6816437 w 6887909"/>
              <a:gd name="connsiteY175" fmla="*/ 3297382 h 4429826"/>
              <a:gd name="connsiteX176" fmla="*/ 6788727 w 6887909"/>
              <a:gd name="connsiteY176" fmla="*/ 3255819 h 4429826"/>
              <a:gd name="connsiteX177" fmla="*/ 6761018 w 6887909"/>
              <a:gd name="connsiteY177" fmla="*/ 3172691 h 4429826"/>
              <a:gd name="connsiteX178" fmla="*/ 6733309 w 6887909"/>
              <a:gd name="connsiteY178" fmla="*/ 3131128 h 4429826"/>
              <a:gd name="connsiteX179" fmla="*/ 6650182 w 6887909"/>
              <a:gd name="connsiteY179" fmla="*/ 3061855 h 4429826"/>
              <a:gd name="connsiteX180" fmla="*/ 6608618 w 6887909"/>
              <a:gd name="connsiteY180" fmla="*/ 3048000 h 4429826"/>
              <a:gd name="connsiteX181" fmla="*/ 6567055 w 6887909"/>
              <a:gd name="connsiteY181" fmla="*/ 3020291 h 4429826"/>
              <a:gd name="connsiteX182" fmla="*/ 6386946 w 6887909"/>
              <a:gd name="connsiteY182" fmla="*/ 2992582 h 4429826"/>
              <a:gd name="connsiteX183" fmla="*/ 6331527 w 6887909"/>
              <a:gd name="connsiteY183" fmla="*/ 2978728 h 4429826"/>
              <a:gd name="connsiteX184" fmla="*/ 6289964 w 6887909"/>
              <a:gd name="connsiteY184" fmla="*/ 2964873 h 4429826"/>
              <a:gd name="connsiteX185" fmla="*/ 5666509 w 6887909"/>
              <a:gd name="connsiteY185" fmla="*/ 2951019 h 4429826"/>
              <a:gd name="connsiteX186" fmla="*/ 5624946 w 6887909"/>
              <a:gd name="connsiteY186" fmla="*/ 2923310 h 4429826"/>
              <a:gd name="connsiteX187" fmla="*/ 5583382 w 6887909"/>
              <a:gd name="connsiteY187" fmla="*/ 2909455 h 4429826"/>
              <a:gd name="connsiteX188" fmla="*/ 5541818 w 6887909"/>
              <a:gd name="connsiteY188" fmla="*/ 2867891 h 4429826"/>
              <a:gd name="connsiteX189" fmla="*/ 5458691 w 6887909"/>
              <a:gd name="connsiteY189" fmla="*/ 2812473 h 4429826"/>
              <a:gd name="connsiteX190" fmla="*/ 5430982 w 6887909"/>
              <a:gd name="connsiteY190" fmla="*/ 2770910 h 4429826"/>
              <a:gd name="connsiteX191" fmla="*/ 5347855 w 6887909"/>
              <a:gd name="connsiteY191" fmla="*/ 2715491 h 4429826"/>
              <a:gd name="connsiteX192" fmla="*/ 5320146 w 6887909"/>
              <a:gd name="connsiteY192" fmla="*/ 2660073 h 4429826"/>
              <a:gd name="connsiteX193" fmla="*/ 5292437 w 6887909"/>
              <a:gd name="connsiteY193" fmla="*/ 2576946 h 4429826"/>
              <a:gd name="connsiteX194" fmla="*/ 5237018 w 6887909"/>
              <a:gd name="connsiteY194" fmla="*/ 2452255 h 4429826"/>
              <a:gd name="connsiteX195" fmla="*/ 5209309 w 6887909"/>
              <a:gd name="connsiteY195" fmla="*/ 2369128 h 4429826"/>
              <a:gd name="connsiteX196" fmla="*/ 5195455 w 6887909"/>
              <a:gd name="connsiteY196" fmla="*/ 2299855 h 4429826"/>
              <a:gd name="connsiteX197" fmla="*/ 5181600 w 6887909"/>
              <a:gd name="connsiteY197" fmla="*/ 2258291 h 4429826"/>
              <a:gd name="connsiteX198" fmla="*/ 5167746 w 6887909"/>
              <a:gd name="connsiteY198" fmla="*/ 2189019 h 4429826"/>
              <a:gd name="connsiteX199" fmla="*/ 5209309 w 6887909"/>
              <a:gd name="connsiteY199" fmla="*/ 1981200 h 4429826"/>
              <a:gd name="connsiteX200" fmla="*/ 5320146 w 6887909"/>
              <a:gd name="connsiteY200" fmla="*/ 1884219 h 4429826"/>
              <a:gd name="connsiteX201" fmla="*/ 5361709 w 6887909"/>
              <a:gd name="connsiteY201" fmla="*/ 1842655 h 4429826"/>
              <a:gd name="connsiteX202" fmla="*/ 5389418 w 6887909"/>
              <a:gd name="connsiteY202" fmla="*/ 1801091 h 4429826"/>
              <a:gd name="connsiteX203" fmla="*/ 5430982 w 6887909"/>
              <a:gd name="connsiteY203" fmla="*/ 1773382 h 4429826"/>
              <a:gd name="connsiteX204" fmla="*/ 5486400 w 6887909"/>
              <a:gd name="connsiteY204" fmla="*/ 1690255 h 4429826"/>
              <a:gd name="connsiteX205" fmla="*/ 5541818 w 6887909"/>
              <a:gd name="connsiteY205" fmla="*/ 1634837 h 4429826"/>
              <a:gd name="connsiteX206" fmla="*/ 5597237 w 6887909"/>
              <a:gd name="connsiteY206" fmla="*/ 1551710 h 4429826"/>
              <a:gd name="connsiteX207" fmla="*/ 5638800 w 6887909"/>
              <a:gd name="connsiteY207" fmla="*/ 1454728 h 4429826"/>
              <a:gd name="connsiteX208" fmla="*/ 5721927 w 6887909"/>
              <a:gd name="connsiteY208" fmla="*/ 1343891 h 4429826"/>
              <a:gd name="connsiteX209" fmla="*/ 5735782 w 6887909"/>
              <a:gd name="connsiteY209" fmla="*/ 1302328 h 4429826"/>
              <a:gd name="connsiteX210" fmla="*/ 5763491 w 6887909"/>
              <a:gd name="connsiteY210" fmla="*/ 1191491 h 4429826"/>
              <a:gd name="connsiteX211" fmla="*/ 5791200 w 6887909"/>
              <a:gd name="connsiteY211" fmla="*/ 1149928 h 4429826"/>
              <a:gd name="connsiteX212" fmla="*/ 5832764 w 6887909"/>
              <a:gd name="connsiteY212" fmla="*/ 1011382 h 4429826"/>
              <a:gd name="connsiteX213" fmla="*/ 5860473 w 6887909"/>
              <a:gd name="connsiteY213" fmla="*/ 955964 h 4429826"/>
              <a:gd name="connsiteX214" fmla="*/ 5888182 w 6887909"/>
              <a:gd name="connsiteY214" fmla="*/ 858982 h 4429826"/>
              <a:gd name="connsiteX215" fmla="*/ 5915891 w 6887909"/>
              <a:gd name="connsiteY215" fmla="*/ 817419 h 4429826"/>
              <a:gd name="connsiteX216" fmla="*/ 5943600 w 6887909"/>
              <a:gd name="connsiteY216" fmla="*/ 706582 h 4429826"/>
              <a:gd name="connsiteX217" fmla="*/ 5971309 w 6887909"/>
              <a:gd name="connsiteY217" fmla="*/ 651164 h 4429826"/>
              <a:gd name="connsiteX218" fmla="*/ 5985164 w 6887909"/>
              <a:gd name="connsiteY218" fmla="*/ 595746 h 4429826"/>
              <a:gd name="connsiteX219" fmla="*/ 5999018 w 6887909"/>
              <a:gd name="connsiteY219" fmla="*/ 554182 h 4429826"/>
              <a:gd name="connsiteX220" fmla="*/ 5985164 w 6887909"/>
              <a:gd name="connsiteY220" fmla="*/ 221673 h 4429826"/>
              <a:gd name="connsiteX221" fmla="*/ 5888182 w 6887909"/>
              <a:gd name="connsiteY221" fmla="*/ 110837 h 4429826"/>
              <a:gd name="connsiteX222" fmla="*/ 5832764 w 6887909"/>
              <a:gd name="connsiteY222" fmla="*/ 83128 h 4429826"/>
              <a:gd name="connsiteX223" fmla="*/ 5721927 w 6887909"/>
              <a:gd name="connsiteY223" fmla="*/ 69273 h 4429826"/>
              <a:gd name="connsiteX224" fmla="*/ 5611091 w 6887909"/>
              <a:gd name="connsiteY224" fmla="*/ 41564 h 4429826"/>
              <a:gd name="connsiteX225" fmla="*/ 5458691 w 6887909"/>
              <a:gd name="connsiteY225" fmla="*/ 13855 h 4429826"/>
              <a:gd name="connsiteX226" fmla="*/ 5223164 w 6887909"/>
              <a:gd name="connsiteY226" fmla="*/ 0 h 4429826"/>
              <a:gd name="connsiteX227" fmla="*/ 4488873 w 6887909"/>
              <a:gd name="connsiteY227" fmla="*/ 13855 h 4429826"/>
              <a:gd name="connsiteX228" fmla="*/ 4447309 w 6887909"/>
              <a:gd name="connsiteY228" fmla="*/ 27710 h 4429826"/>
              <a:gd name="connsiteX229" fmla="*/ 4378037 w 6887909"/>
              <a:gd name="connsiteY229" fmla="*/ 83128 h 4429826"/>
              <a:gd name="connsiteX230" fmla="*/ 4308764 w 6887909"/>
              <a:gd name="connsiteY230" fmla="*/ 138546 h 4429826"/>
              <a:gd name="connsiteX231" fmla="*/ 4281055 w 6887909"/>
              <a:gd name="connsiteY231" fmla="*/ 166255 h 4429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</a:cxnLst>
            <a:rect l="l" t="t" r="r" b="b"/>
            <a:pathLst>
              <a:path w="6887909" h="4429826">
                <a:moveTo>
                  <a:pt x="4558146" y="166255"/>
                </a:moveTo>
                <a:cubicBezTo>
                  <a:pt x="4442691" y="161637"/>
                  <a:pt x="4327055" y="160350"/>
                  <a:pt x="4211782" y="152400"/>
                </a:cubicBezTo>
                <a:cubicBezTo>
                  <a:pt x="4189843" y="150887"/>
                  <a:pt x="4137883" y="132386"/>
                  <a:pt x="4114800" y="124691"/>
                </a:cubicBezTo>
                <a:cubicBezTo>
                  <a:pt x="4105564" y="110837"/>
                  <a:pt x="4099622" y="94093"/>
                  <a:pt x="4087091" y="83128"/>
                </a:cubicBezTo>
                <a:cubicBezTo>
                  <a:pt x="4062029" y="61198"/>
                  <a:pt x="4003964" y="27710"/>
                  <a:pt x="4003964" y="27710"/>
                </a:cubicBezTo>
                <a:cubicBezTo>
                  <a:pt x="3902364" y="32328"/>
                  <a:pt x="3800545" y="33454"/>
                  <a:pt x="3699164" y="41564"/>
                </a:cubicBezTo>
                <a:cubicBezTo>
                  <a:pt x="3684606" y="42729"/>
                  <a:pt x="3671856" y="52251"/>
                  <a:pt x="3657600" y="55419"/>
                </a:cubicBezTo>
                <a:cubicBezTo>
                  <a:pt x="3630178" y="61513"/>
                  <a:pt x="3602019" y="63764"/>
                  <a:pt x="3574473" y="69273"/>
                </a:cubicBezTo>
                <a:cubicBezTo>
                  <a:pt x="3411158" y="101936"/>
                  <a:pt x="3668616" y="61763"/>
                  <a:pt x="3422073" y="96982"/>
                </a:cubicBezTo>
                <a:cubicBezTo>
                  <a:pt x="3408218" y="101600"/>
                  <a:pt x="3394914" y="108436"/>
                  <a:pt x="3380509" y="110837"/>
                </a:cubicBezTo>
                <a:cubicBezTo>
                  <a:pt x="3339259" y="117712"/>
                  <a:pt x="3296567" y="115288"/>
                  <a:pt x="3255818" y="124691"/>
                </a:cubicBezTo>
                <a:cubicBezTo>
                  <a:pt x="3235694" y="129335"/>
                  <a:pt x="3219383" y="144264"/>
                  <a:pt x="3200400" y="152400"/>
                </a:cubicBezTo>
                <a:cubicBezTo>
                  <a:pt x="3156989" y="171005"/>
                  <a:pt x="3125533" y="171806"/>
                  <a:pt x="3075709" y="180110"/>
                </a:cubicBezTo>
                <a:cubicBezTo>
                  <a:pt x="2983522" y="226203"/>
                  <a:pt x="3058451" y="194815"/>
                  <a:pt x="2951018" y="221673"/>
                </a:cubicBezTo>
                <a:cubicBezTo>
                  <a:pt x="2798103" y="259902"/>
                  <a:pt x="3052285" y="203764"/>
                  <a:pt x="2854037" y="263237"/>
                </a:cubicBezTo>
                <a:cubicBezTo>
                  <a:pt x="2827130" y="271309"/>
                  <a:pt x="2798547" y="272066"/>
                  <a:pt x="2770909" y="277091"/>
                </a:cubicBezTo>
                <a:cubicBezTo>
                  <a:pt x="2708461" y="288445"/>
                  <a:pt x="2683863" y="296631"/>
                  <a:pt x="2618509" y="304800"/>
                </a:cubicBezTo>
                <a:cubicBezTo>
                  <a:pt x="2572455" y="310557"/>
                  <a:pt x="2525863" y="311770"/>
                  <a:pt x="2479964" y="318655"/>
                </a:cubicBezTo>
                <a:cubicBezTo>
                  <a:pt x="2433388" y="325641"/>
                  <a:pt x="2386098" y="331470"/>
                  <a:pt x="2341418" y="346364"/>
                </a:cubicBezTo>
                <a:cubicBezTo>
                  <a:pt x="2327564" y="350982"/>
                  <a:pt x="2314175" y="357355"/>
                  <a:pt x="2299855" y="360219"/>
                </a:cubicBezTo>
                <a:cubicBezTo>
                  <a:pt x="2267834" y="366623"/>
                  <a:pt x="2235200" y="369455"/>
                  <a:pt x="2202873" y="374073"/>
                </a:cubicBezTo>
                <a:cubicBezTo>
                  <a:pt x="2076769" y="416109"/>
                  <a:pt x="2275923" y="351632"/>
                  <a:pt x="2092037" y="401782"/>
                </a:cubicBezTo>
                <a:cubicBezTo>
                  <a:pt x="2063858" y="409467"/>
                  <a:pt x="2036618" y="420254"/>
                  <a:pt x="2008909" y="429491"/>
                </a:cubicBezTo>
                <a:cubicBezTo>
                  <a:pt x="1995055" y="434109"/>
                  <a:pt x="1980408" y="436815"/>
                  <a:pt x="1967346" y="443346"/>
                </a:cubicBezTo>
                <a:cubicBezTo>
                  <a:pt x="1948873" y="452582"/>
                  <a:pt x="1931103" y="463385"/>
                  <a:pt x="1911927" y="471055"/>
                </a:cubicBezTo>
                <a:cubicBezTo>
                  <a:pt x="1829626" y="503975"/>
                  <a:pt x="1844821" y="492208"/>
                  <a:pt x="1773382" y="512619"/>
                </a:cubicBezTo>
                <a:cubicBezTo>
                  <a:pt x="1759340" y="516631"/>
                  <a:pt x="1746186" y="523861"/>
                  <a:pt x="1731818" y="526473"/>
                </a:cubicBezTo>
                <a:cubicBezTo>
                  <a:pt x="1695186" y="533133"/>
                  <a:pt x="1657927" y="535710"/>
                  <a:pt x="1620982" y="540328"/>
                </a:cubicBezTo>
                <a:lnTo>
                  <a:pt x="1496291" y="581891"/>
                </a:lnTo>
                <a:cubicBezTo>
                  <a:pt x="1482436" y="586509"/>
                  <a:pt x="1466878" y="587645"/>
                  <a:pt x="1454727" y="595746"/>
                </a:cubicBezTo>
                <a:cubicBezTo>
                  <a:pt x="1440873" y="604982"/>
                  <a:pt x="1428469" y="616896"/>
                  <a:pt x="1413164" y="623455"/>
                </a:cubicBezTo>
                <a:cubicBezTo>
                  <a:pt x="1395662" y="630956"/>
                  <a:pt x="1375984" y="631839"/>
                  <a:pt x="1357746" y="637310"/>
                </a:cubicBezTo>
                <a:cubicBezTo>
                  <a:pt x="1329770" y="645703"/>
                  <a:pt x="1274618" y="665019"/>
                  <a:pt x="1274618" y="665019"/>
                </a:cubicBezTo>
                <a:cubicBezTo>
                  <a:pt x="1256145" y="692728"/>
                  <a:pt x="1242748" y="724598"/>
                  <a:pt x="1219200" y="748146"/>
                </a:cubicBezTo>
                <a:cubicBezTo>
                  <a:pt x="1161160" y="806187"/>
                  <a:pt x="1156157" y="804960"/>
                  <a:pt x="1108364" y="900546"/>
                </a:cubicBezTo>
                <a:cubicBezTo>
                  <a:pt x="1086499" y="944275"/>
                  <a:pt x="1058673" y="1005656"/>
                  <a:pt x="1025237" y="1039091"/>
                </a:cubicBezTo>
                <a:cubicBezTo>
                  <a:pt x="1016000" y="1048327"/>
                  <a:pt x="1007727" y="1058640"/>
                  <a:pt x="997527" y="1066800"/>
                </a:cubicBezTo>
                <a:cubicBezTo>
                  <a:pt x="984525" y="1077202"/>
                  <a:pt x="971180" y="1087747"/>
                  <a:pt x="955964" y="1094510"/>
                </a:cubicBezTo>
                <a:cubicBezTo>
                  <a:pt x="955946" y="1094518"/>
                  <a:pt x="852064" y="1129143"/>
                  <a:pt x="831273" y="1136073"/>
                </a:cubicBezTo>
                <a:lnTo>
                  <a:pt x="789709" y="1149928"/>
                </a:lnTo>
                <a:lnTo>
                  <a:pt x="748146" y="1163782"/>
                </a:lnTo>
                <a:cubicBezTo>
                  <a:pt x="626708" y="1285220"/>
                  <a:pt x="780759" y="1136604"/>
                  <a:pt x="665018" y="1233055"/>
                </a:cubicBezTo>
                <a:cubicBezTo>
                  <a:pt x="583799" y="1300738"/>
                  <a:pt x="658018" y="1246126"/>
                  <a:pt x="595746" y="1316182"/>
                </a:cubicBezTo>
                <a:cubicBezTo>
                  <a:pt x="469210" y="1458534"/>
                  <a:pt x="547797" y="1346543"/>
                  <a:pt x="484909" y="1440873"/>
                </a:cubicBezTo>
                <a:cubicBezTo>
                  <a:pt x="450089" y="1545339"/>
                  <a:pt x="497058" y="1416578"/>
                  <a:pt x="443346" y="1524000"/>
                </a:cubicBezTo>
                <a:cubicBezTo>
                  <a:pt x="436815" y="1537062"/>
                  <a:pt x="439818" y="1555237"/>
                  <a:pt x="429491" y="1565564"/>
                </a:cubicBezTo>
                <a:cubicBezTo>
                  <a:pt x="419164" y="1575891"/>
                  <a:pt x="401782" y="1574801"/>
                  <a:pt x="387927" y="1579419"/>
                </a:cubicBezTo>
                <a:cubicBezTo>
                  <a:pt x="350984" y="1690252"/>
                  <a:pt x="406399" y="1560947"/>
                  <a:pt x="332509" y="1634837"/>
                </a:cubicBezTo>
                <a:cubicBezTo>
                  <a:pt x="322183" y="1645163"/>
                  <a:pt x="325186" y="1663338"/>
                  <a:pt x="318655" y="1676400"/>
                </a:cubicBezTo>
                <a:cubicBezTo>
                  <a:pt x="311208" y="1691293"/>
                  <a:pt x="297709" y="1702748"/>
                  <a:pt x="290946" y="1717964"/>
                </a:cubicBezTo>
                <a:cubicBezTo>
                  <a:pt x="279084" y="1744654"/>
                  <a:pt x="272473" y="1773382"/>
                  <a:pt x="263237" y="1801091"/>
                </a:cubicBezTo>
                <a:lnTo>
                  <a:pt x="249382" y="1842655"/>
                </a:lnTo>
                <a:cubicBezTo>
                  <a:pt x="244764" y="1856510"/>
                  <a:pt x="243628" y="1872068"/>
                  <a:pt x="235527" y="1884219"/>
                </a:cubicBezTo>
                <a:lnTo>
                  <a:pt x="207818" y="1925782"/>
                </a:lnTo>
                <a:cubicBezTo>
                  <a:pt x="178986" y="2041115"/>
                  <a:pt x="214093" y="1927088"/>
                  <a:pt x="166255" y="2022764"/>
                </a:cubicBezTo>
                <a:cubicBezTo>
                  <a:pt x="139289" y="2076696"/>
                  <a:pt x="165185" y="2057586"/>
                  <a:pt x="138546" y="2119746"/>
                </a:cubicBezTo>
                <a:cubicBezTo>
                  <a:pt x="131987" y="2135051"/>
                  <a:pt x="118284" y="2146417"/>
                  <a:pt x="110837" y="2161310"/>
                </a:cubicBezTo>
                <a:cubicBezTo>
                  <a:pt x="104306" y="2174372"/>
                  <a:pt x="101600" y="2189019"/>
                  <a:pt x="96982" y="2202873"/>
                </a:cubicBezTo>
                <a:cubicBezTo>
                  <a:pt x="92364" y="2235200"/>
                  <a:pt x="89531" y="2267834"/>
                  <a:pt x="83127" y="2299855"/>
                </a:cubicBezTo>
                <a:cubicBezTo>
                  <a:pt x="80263" y="2314175"/>
                  <a:pt x="72441" y="2327163"/>
                  <a:pt x="69273" y="2341419"/>
                </a:cubicBezTo>
                <a:cubicBezTo>
                  <a:pt x="55874" y="2401716"/>
                  <a:pt x="52620" y="2460722"/>
                  <a:pt x="41564" y="2521528"/>
                </a:cubicBezTo>
                <a:cubicBezTo>
                  <a:pt x="24292" y="2616522"/>
                  <a:pt x="33634" y="2539395"/>
                  <a:pt x="13855" y="2618510"/>
                </a:cubicBezTo>
                <a:cubicBezTo>
                  <a:pt x="8144" y="2641355"/>
                  <a:pt x="4618" y="2664691"/>
                  <a:pt x="0" y="2687782"/>
                </a:cubicBezTo>
                <a:cubicBezTo>
                  <a:pt x="25020" y="3538427"/>
                  <a:pt x="-10481" y="2931205"/>
                  <a:pt x="27709" y="3255819"/>
                </a:cubicBezTo>
                <a:cubicBezTo>
                  <a:pt x="47191" y="3421418"/>
                  <a:pt x="25574" y="3346393"/>
                  <a:pt x="55418" y="3435928"/>
                </a:cubicBezTo>
                <a:cubicBezTo>
                  <a:pt x="60036" y="3482110"/>
                  <a:pt x="62709" y="3528527"/>
                  <a:pt x="69273" y="3574473"/>
                </a:cubicBezTo>
                <a:cubicBezTo>
                  <a:pt x="81344" y="3658967"/>
                  <a:pt x="81190" y="3600393"/>
                  <a:pt x="96982" y="3671455"/>
                </a:cubicBezTo>
                <a:cubicBezTo>
                  <a:pt x="105934" y="3711737"/>
                  <a:pt x="119159" y="3836339"/>
                  <a:pt x="138546" y="3865419"/>
                </a:cubicBezTo>
                <a:lnTo>
                  <a:pt x="166255" y="3906982"/>
                </a:lnTo>
                <a:cubicBezTo>
                  <a:pt x="175491" y="3934691"/>
                  <a:pt x="186880" y="3961774"/>
                  <a:pt x="193964" y="3990110"/>
                </a:cubicBezTo>
                <a:cubicBezTo>
                  <a:pt x="198582" y="4008583"/>
                  <a:pt x="202347" y="4027290"/>
                  <a:pt x="207818" y="4045528"/>
                </a:cubicBezTo>
                <a:cubicBezTo>
                  <a:pt x="216211" y="4073504"/>
                  <a:pt x="219325" y="4104353"/>
                  <a:pt x="235527" y="4128655"/>
                </a:cubicBezTo>
                <a:lnTo>
                  <a:pt x="290946" y="4211782"/>
                </a:lnTo>
                <a:cubicBezTo>
                  <a:pt x="317917" y="4292698"/>
                  <a:pt x="283697" y="4218388"/>
                  <a:pt x="346364" y="4281055"/>
                </a:cubicBezTo>
                <a:cubicBezTo>
                  <a:pt x="438728" y="4373419"/>
                  <a:pt x="304800" y="4276437"/>
                  <a:pt x="415637" y="4350328"/>
                </a:cubicBezTo>
                <a:cubicBezTo>
                  <a:pt x="424873" y="4364182"/>
                  <a:pt x="429226" y="4383066"/>
                  <a:pt x="443346" y="4391891"/>
                </a:cubicBezTo>
                <a:cubicBezTo>
                  <a:pt x="468114" y="4407371"/>
                  <a:pt x="526473" y="4419600"/>
                  <a:pt x="526473" y="4419600"/>
                </a:cubicBezTo>
                <a:cubicBezTo>
                  <a:pt x="600364" y="4414982"/>
                  <a:pt x="674790" y="4415749"/>
                  <a:pt x="748146" y="4405746"/>
                </a:cubicBezTo>
                <a:cubicBezTo>
                  <a:pt x="777086" y="4401800"/>
                  <a:pt x="831273" y="4378037"/>
                  <a:pt x="831273" y="4378037"/>
                </a:cubicBezTo>
                <a:cubicBezTo>
                  <a:pt x="845128" y="4368801"/>
                  <a:pt x="857944" y="4357775"/>
                  <a:pt x="872837" y="4350328"/>
                </a:cubicBezTo>
                <a:cubicBezTo>
                  <a:pt x="885899" y="4343797"/>
                  <a:pt x="902249" y="4344574"/>
                  <a:pt x="914400" y="4336473"/>
                </a:cubicBezTo>
                <a:cubicBezTo>
                  <a:pt x="1018180" y="4267286"/>
                  <a:pt x="898701" y="4313999"/>
                  <a:pt x="997527" y="4281055"/>
                </a:cubicBezTo>
                <a:cubicBezTo>
                  <a:pt x="1006764" y="4271819"/>
                  <a:pt x="1014036" y="4260067"/>
                  <a:pt x="1025237" y="4253346"/>
                </a:cubicBezTo>
                <a:cubicBezTo>
                  <a:pt x="1037760" y="4245832"/>
                  <a:pt x="1055396" y="4248614"/>
                  <a:pt x="1066800" y="4239491"/>
                </a:cubicBezTo>
                <a:cubicBezTo>
                  <a:pt x="1079802" y="4229089"/>
                  <a:pt x="1080389" y="4206753"/>
                  <a:pt x="1094509" y="4197928"/>
                </a:cubicBezTo>
                <a:cubicBezTo>
                  <a:pt x="1119278" y="4182448"/>
                  <a:pt x="1177637" y="4170219"/>
                  <a:pt x="1177637" y="4170219"/>
                </a:cubicBezTo>
                <a:cubicBezTo>
                  <a:pt x="1196110" y="4156364"/>
                  <a:pt x="1214138" y="4141897"/>
                  <a:pt x="1233055" y="4128655"/>
                </a:cubicBezTo>
                <a:cubicBezTo>
                  <a:pt x="1260337" y="4109557"/>
                  <a:pt x="1316182" y="4073237"/>
                  <a:pt x="1316182" y="4073237"/>
                </a:cubicBezTo>
                <a:cubicBezTo>
                  <a:pt x="1334655" y="4045528"/>
                  <a:pt x="1361069" y="4021703"/>
                  <a:pt x="1371600" y="3990110"/>
                </a:cubicBezTo>
                <a:cubicBezTo>
                  <a:pt x="1413637" y="3864003"/>
                  <a:pt x="1349157" y="4063165"/>
                  <a:pt x="1399309" y="3879273"/>
                </a:cubicBezTo>
                <a:cubicBezTo>
                  <a:pt x="1406994" y="3851094"/>
                  <a:pt x="1419934" y="3824482"/>
                  <a:pt x="1427018" y="3796146"/>
                </a:cubicBezTo>
                <a:cubicBezTo>
                  <a:pt x="1447956" y="3712397"/>
                  <a:pt x="1434854" y="3758784"/>
                  <a:pt x="1468582" y="3657600"/>
                </a:cubicBezTo>
                <a:cubicBezTo>
                  <a:pt x="1473200" y="3643746"/>
                  <a:pt x="1474336" y="3628188"/>
                  <a:pt x="1482437" y="3616037"/>
                </a:cubicBezTo>
                <a:lnTo>
                  <a:pt x="1510146" y="3574473"/>
                </a:lnTo>
                <a:cubicBezTo>
                  <a:pt x="1543121" y="3475549"/>
                  <a:pt x="1521654" y="3515648"/>
                  <a:pt x="1565564" y="3449782"/>
                </a:cubicBezTo>
                <a:cubicBezTo>
                  <a:pt x="1589949" y="3376626"/>
                  <a:pt x="1571317" y="3420370"/>
                  <a:pt x="1634837" y="3325091"/>
                </a:cubicBezTo>
                <a:lnTo>
                  <a:pt x="1662546" y="3283528"/>
                </a:lnTo>
                <a:lnTo>
                  <a:pt x="1690255" y="3241964"/>
                </a:lnTo>
                <a:cubicBezTo>
                  <a:pt x="1725077" y="3137494"/>
                  <a:pt x="1674054" y="3262214"/>
                  <a:pt x="1745673" y="3172691"/>
                </a:cubicBezTo>
                <a:cubicBezTo>
                  <a:pt x="1754796" y="3161287"/>
                  <a:pt x="1752013" y="3143651"/>
                  <a:pt x="1759527" y="3131128"/>
                </a:cubicBezTo>
                <a:cubicBezTo>
                  <a:pt x="1766248" y="3119927"/>
                  <a:pt x="1778000" y="3112655"/>
                  <a:pt x="1787237" y="3103419"/>
                </a:cubicBezTo>
                <a:cubicBezTo>
                  <a:pt x="1801674" y="3060106"/>
                  <a:pt x="1815674" y="3005951"/>
                  <a:pt x="1856509" y="2978728"/>
                </a:cubicBezTo>
                <a:lnTo>
                  <a:pt x="1898073" y="2951019"/>
                </a:lnTo>
                <a:cubicBezTo>
                  <a:pt x="1962727" y="2854036"/>
                  <a:pt x="1925782" y="2886364"/>
                  <a:pt x="1995055" y="2840182"/>
                </a:cubicBezTo>
                <a:cubicBezTo>
                  <a:pt x="2004291" y="2826328"/>
                  <a:pt x="2015318" y="2813512"/>
                  <a:pt x="2022764" y="2798619"/>
                </a:cubicBezTo>
                <a:cubicBezTo>
                  <a:pt x="2029295" y="2785557"/>
                  <a:pt x="2027495" y="2768459"/>
                  <a:pt x="2036618" y="2757055"/>
                </a:cubicBezTo>
                <a:cubicBezTo>
                  <a:pt x="2047020" y="2744053"/>
                  <a:pt x="2065390" y="2740006"/>
                  <a:pt x="2078182" y="2729346"/>
                </a:cubicBezTo>
                <a:cubicBezTo>
                  <a:pt x="2147369" y="2671690"/>
                  <a:pt x="2088266" y="2698275"/>
                  <a:pt x="2161309" y="2673928"/>
                </a:cubicBezTo>
                <a:cubicBezTo>
                  <a:pt x="2280430" y="2594515"/>
                  <a:pt x="2129712" y="2689727"/>
                  <a:pt x="2244437" y="2632364"/>
                </a:cubicBezTo>
                <a:cubicBezTo>
                  <a:pt x="2259330" y="2624917"/>
                  <a:pt x="2270695" y="2611214"/>
                  <a:pt x="2286000" y="2604655"/>
                </a:cubicBezTo>
                <a:cubicBezTo>
                  <a:pt x="2303502" y="2597154"/>
                  <a:pt x="2323109" y="2596031"/>
                  <a:pt x="2341418" y="2590800"/>
                </a:cubicBezTo>
                <a:cubicBezTo>
                  <a:pt x="2355460" y="2586788"/>
                  <a:pt x="2368893" y="2580789"/>
                  <a:pt x="2382982" y="2576946"/>
                </a:cubicBezTo>
                <a:cubicBezTo>
                  <a:pt x="2419723" y="2566926"/>
                  <a:pt x="2493818" y="2549237"/>
                  <a:pt x="2493818" y="2549237"/>
                </a:cubicBezTo>
                <a:lnTo>
                  <a:pt x="2687782" y="2563091"/>
                </a:lnTo>
                <a:cubicBezTo>
                  <a:pt x="2778145" y="2570949"/>
                  <a:pt x="2837630" y="2576095"/>
                  <a:pt x="2923309" y="2604655"/>
                </a:cubicBezTo>
                <a:cubicBezTo>
                  <a:pt x="3027785" y="2639481"/>
                  <a:pt x="2899002" y="2592502"/>
                  <a:pt x="3006437" y="2646219"/>
                </a:cubicBezTo>
                <a:cubicBezTo>
                  <a:pt x="3019499" y="2652750"/>
                  <a:pt x="3034146" y="2655455"/>
                  <a:pt x="3048000" y="2660073"/>
                </a:cubicBezTo>
                <a:cubicBezTo>
                  <a:pt x="3094182" y="2729347"/>
                  <a:pt x="3061854" y="2692400"/>
                  <a:pt x="3158837" y="2757055"/>
                </a:cubicBezTo>
                <a:lnTo>
                  <a:pt x="3200400" y="2784764"/>
                </a:lnTo>
                <a:cubicBezTo>
                  <a:pt x="3253710" y="2864730"/>
                  <a:pt x="3195825" y="2796331"/>
                  <a:pt x="3311237" y="2854037"/>
                </a:cubicBezTo>
                <a:cubicBezTo>
                  <a:pt x="3348182" y="2872510"/>
                  <a:pt x="3382887" y="2896393"/>
                  <a:pt x="3422073" y="2909455"/>
                </a:cubicBezTo>
                <a:cubicBezTo>
                  <a:pt x="3479433" y="2928576"/>
                  <a:pt x="3451486" y="2915209"/>
                  <a:pt x="3505200" y="2951019"/>
                </a:cubicBezTo>
                <a:cubicBezTo>
                  <a:pt x="3527945" y="3019250"/>
                  <a:pt x="3502772" y="2972086"/>
                  <a:pt x="3560618" y="3020291"/>
                </a:cubicBezTo>
                <a:cubicBezTo>
                  <a:pt x="3575670" y="3032834"/>
                  <a:pt x="3585567" y="3051471"/>
                  <a:pt x="3602182" y="3061855"/>
                </a:cubicBezTo>
                <a:cubicBezTo>
                  <a:pt x="3623272" y="3075036"/>
                  <a:pt x="3649211" y="3078442"/>
                  <a:pt x="3671455" y="3089564"/>
                </a:cubicBezTo>
                <a:cubicBezTo>
                  <a:pt x="3686348" y="3097011"/>
                  <a:pt x="3697802" y="3110510"/>
                  <a:pt x="3713018" y="3117273"/>
                </a:cubicBezTo>
                <a:cubicBezTo>
                  <a:pt x="3739709" y="3129136"/>
                  <a:pt x="3796146" y="3144982"/>
                  <a:pt x="3796146" y="3144982"/>
                </a:cubicBezTo>
                <a:cubicBezTo>
                  <a:pt x="3915253" y="3224388"/>
                  <a:pt x="3764558" y="3129188"/>
                  <a:pt x="3879273" y="3186546"/>
                </a:cubicBezTo>
                <a:cubicBezTo>
                  <a:pt x="3894166" y="3193993"/>
                  <a:pt x="3905532" y="3207696"/>
                  <a:pt x="3920837" y="3214255"/>
                </a:cubicBezTo>
                <a:cubicBezTo>
                  <a:pt x="3938339" y="3221756"/>
                  <a:pt x="3958017" y="3222638"/>
                  <a:pt x="3976255" y="3228110"/>
                </a:cubicBezTo>
                <a:cubicBezTo>
                  <a:pt x="4004231" y="3236503"/>
                  <a:pt x="4031673" y="3246583"/>
                  <a:pt x="4059382" y="3255819"/>
                </a:cubicBezTo>
                <a:lnTo>
                  <a:pt x="4100946" y="3269673"/>
                </a:lnTo>
                <a:cubicBezTo>
                  <a:pt x="4114800" y="3274291"/>
                  <a:pt x="4130358" y="3275427"/>
                  <a:pt x="4142509" y="3283528"/>
                </a:cubicBezTo>
                <a:cubicBezTo>
                  <a:pt x="4196224" y="3319338"/>
                  <a:pt x="4168276" y="3305972"/>
                  <a:pt x="4225637" y="3325091"/>
                </a:cubicBezTo>
                <a:cubicBezTo>
                  <a:pt x="4239491" y="3334327"/>
                  <a:pt x="4258375" y="3338680"/>
                  <a:pt x="4267200" y="3352800"/>
                </a:cubicBezTo>
                <a:cubicBezTo>
                  <a:pt x="4282680" y="3377569"/>
                  <a:pt x="4285672" y="3408219"/>
                  <a:pt x="4294909" y="3435928"/>
                </a:cubicBezTo>
                <a:lnTo>
                  <a:pt x="4308764" y="3477491"/>
                </a:lnTo>
                <a:cubicBezTo>
                  <a:pt x="4313382" y="3491346"/>
                  <a:pt x="4314517" y="3506904"/>
                  <a:pt x="4322618" y="3519055"/>
                </a:cubicBezTo>
                <a:cubicBezTo>
                  <a:pt x="4357573" y="3571488"/>
                  <a:pt x="4338553" y="3548845"/>
                  <a:pt x="4378037" y="3588328"/>
                </a:cubicBezTo>
                <a:cubicBezTo>
                  <a:pt x="4387273" y="3606801"/>
                  <a:pt x="4392668" y="3627761"/>
                  <a:pt x="4405746" y="3643746"/>
                </a:cubicBezTo>
                <a:cubicBezTo>
                  <a:pt x="4434696" y="3679130"/>
                  <a:pt x="4470400" y="3708401"/>
                  <a:pt x="4502727" y="3740728"/>
                </a:cubicBezTo>
                <a:cubicBezTo>
                  <a:pt x="4511964" y="3749965"/>
                  <a:pt x="4523191" y="3757568"/>
                  <a:pt x="4530437" y="3768437"/>
                </a:cubicBezTo>
                <a:lnTo>
                  <a:pt x="4558146" y="3810000"/>
                </a:lnTo>
                <a:cubicBezTo>
                  <a:pt x="4562764" y="3823855"/>
                  <a:pt x="4562877" y="3840160"/>
                  <a:pt x="4572000" y="3851564"/>
                </a:cubicBezTo>
                <a:cubicBezTo>
                  <a:pt x="4582402" y="3864566"/>
                  <a:pt x="4600772" y="3868613"/>
                  <a:pt x="4613564" y="3879273"/>
                </a:cubicBezTo>
                <a:cubicBezTo>
                  <a:pt x="4628616" y="3891816"/>
                  <a:pt x="4641273" y="3906982"/>
                  <a:pt x="4655127" y="3920837"/>
                </a:cubicBezTo>
                <a:cubicBezTo>
                  <a:pt x="4666395" y="3954640"/>
                  <a:pt x="4669835" y="3977108"/>
                  <a:pt x="4696691" y="4003964"/>
                </a:cubicBezTo>
                <a:cubicBezTo>
                  <a:pt x="4708465" y="4015738"/>
                  <a:pt x="4724400" y="4022437"/>
                  <a:pt x="4738255" y="4031673"/>
                </a:cubicBezTo>
                <a:cubicBezTo>
                  <a:pt x="4742873" y="4045528"/>
                  <a:pt x="4741782" y="4062910"/>
                  <a:pt x="4752109" y="4073237"/>
                </a:cubicBezTo>
                <a:cubicBezTo>
                  <a:pt x="4772495" y="4093623"/>
                  <a:pt x="4874424" y="4123244"/>
                  <a:pt x="4890655" y="4128655"/>
                </a:cubicBezTo>
                <a:cubicBezTo>
                  <a:pt x="4904509" y="4133273"/>
                  <a:pt x="4920067" y="4134409"/>
                  <a:pt x="4932218" y="4142510"/>
                </a:cubicBezTo>
                <a:cubicBezTo>
                  <a:pt x="4998084" y="4186420"/>
                  <a:pt x="4957987" y="4164954"/>
                  <a:pt x="5056909" y="4197928"/>
                </a:cubicBezTo>
                <a:cubicBezTo>
                  <a:pt x="5092512" y="4209796"/>
                  <a:pt x="5115630" y="4218680"/>
                  <a:pt x="5153891" y="4225637"/>
                </a:cubicBezTo>
                <a:cubicBezTo>
                  <a:pt x="5186020" y="4231479"/>
                  <a:pt x="5218744" y="4233649"/>
                  <a:pt x="5250873" y="4239491"/>
                </a:cubicBezTo>
                <a:cubicBezTo>
                  <a:pt x="5269607" y="4242897"/>
                  <a:pt x="5287306" y="4251886"/>
                  <a:pt x="5306291" y="4253346"/>
                </a:cubicBezTo>
                <a:cubicBezTo>
                  <a:pt x="5407696" y="4261146"/>
                  <a:pt x="5509491" y="4262582"/>
                  <a:pt x="5611091" y="4267200"/>
                </a:cubicBezTo>
                <a:cubicBezTo>
                  <a:pt x="5648036" y="4276437"/>
                  <a:pt x="5684584" y="4287442"/>
                  <a:pt x="5721927" y="4294910"/>
                </a:cubicBezTo>
                <a:lnTo>
                  <a:pt x="5791200" y="4308764"/>
                </a:lnTo>
                <a:cubicBezTo>
                  <a:pt x="5818838" y="4313789"/>
                  <a:pt x="5846781" y="4317110"/>
                  <a:pt x="5874327" y="4322619"/>
                </a:cubicBezTo>
                <a:cubicBezTo>
                  <a:pt x="5892999" y="4326353"/>
                  <a:pt x="5911437" y="4331242"/>
                  <a:pt x="5929746" y="4336473"/>
                </a:cubicBezTo>
                <a:cubicBezTo>
                  <a:pt x="5943788" y="4340485"/>
                  <a:pt x="5957053" y="4347160"/>
                  <a:pt x="5971309" y="4350328"/>
                </a:cubicBezTo>
                <a:cubicBezTo>
                  <a:pt x="5998732" y="4356422"/>
                  <a:pt x="6026799" y="4359157"/>
                  <a:pt x="6054437" y="4364182"/>
                </a:cubicBezTo>
                <a:cubicBezTo>
                  <a:pt x="6077605" y="4368394"/>
                  <a:pt x="6100722" y="4372929"/>
                  <a:pt x="6123709" y="4378037"/>
                </a:cubicBezTo>
                <a:cubicBezTo>
                  <a:pt x="6142297" y="4382168"/>
                  <a:pt x="6160393" y="4388485"/>
                  <a:pt x="6179127" y="4391891"/>
                </a:cubicBezTo>
                <a:cubicBezTo>
                  <a:pt x="6211256" y="4397733"/>
                  <a:pt x="6243782" y="4401128"/>
                  <a:pt x="6276109" y="4405746"/>
                </a:cubicBezTo>
                <a:cubicBezTo>
                  <a:pt x="6385110" y="4442078"/>
                  <a:pt x="6341715" y="4433331"/>
                  <a:pt x="6553200" y="4405746"/>
                </a:cubicBezTo>
                <a:cubicBezTo>
                  <a:pt x="6582163" y="4401968"/>
                  <a:pt x="6636327" y="4378037"/>
                  <a:pt x="6636327" y="4378037"/>
                </a:cubicBezTo>
                <a:cubicBezTo>
                  <a:pt x="6664036" y="4359564"/>
                  <a:pt x="6708924" y="4354213"/>
                  <a:pt x="6719455" y="4322619"/>
                </a:cubicBezTo>
                <a:cubicBezTo>
                  <a:pt x="6754274" y="4218157"/>
                  <a:pt x="6707308" y="4346910"/>
                  <a:pt x="6761018" y="4239491"/>
                </a:cubicBezTo>
                <a:cubicBezTo>
                  <a:pt x="6767549" y="4226429"/>
                  <a:pt x="6767781" y="4210694"/>
                  <a:pt x="6774873" y="4197928"/>
                </a:cubicBezTo>
                <a:cubicBezTo>
                  <a:pt x="6791046" y="4168817"/>
                  <a:pt x="6819759" y="4146393"/>
                  <a:pt x="6830291" y="4114800"/>
                </a:cubicBezTo>
                <a:cubicBezTo>
                  <a:pt x="6849412" y="4057440"/>
                  <a:pt x="6836045" y="4085388"/>
                  <a:pt x="6871855" y="4031673"/>
                </a:cubicBezTo>
                <a:cubicBezTo>
                  <a:pt x="6876473" y="4017819"/>
                  <a:pt x="6885709" y="4004714"/>
                  <a:pt x="6885709" y="3990110"/>
                </a:cubicBezTo>
                <a:cubicBezTo>
                  <a:pt x="6885709" y="3850912"/>
                  <a:pt x="6899508" y="3629670"/>
                  <a:pt x="6858000" y="3463637"/>
                </a:cubicBezTo>
                <a:cubicBezTo>
                  <a:pt x="6854458" y="3449469"/>
                  <a:pt x="6847688" y="3436241"/>
                  <a:pt x="6844146" y="3422073"/>
                </a:cubicBezTo>
                <a:cubicBezTo>
                  <a:pt x="6840203" y="3406302"/>
                  <a:pt x="6824967" y="3317286"/>
                  <a:pt x="6816437" y="3297382"/>
                </a:cubicBezTo>
                <a:cubicBezTo>
                  <a:pt x="6809878" y="3282077"/>
                  <a:pt x="6797964" y="3269673"/>
                  <a:pt x="6788727" y="3255819"/>
                </a:cubicBezTo>
                <a:cubicBezTo>
                  <a:pt x="6779491" y="3228110"/>
                  <a:pt x="6777220" y="3196994"/>
                  <a:pt x="6761018" y="3172691"/>
                </a:cubicBezTo>
                <a:cubicBezTo>
                  <a:pt x="6751782" y="3158837"/>
                  <a:pt x="6743969" y="3143920"/>
                  <a:pt x="6733309" y="3131128"/>
                </a:cubicBezTo>
                <a:cubicBezTo>
                  <a:pt x="6711421" y="3104862"/>
                  <a:pt x="6681322" y="3077425"/>
                  <a:pt x="6650182" y="3061855"/>
                </a:cubicBezTo>
                <a:cubicBezTo>
                  <a:pt x="6637120" y="3055324"/>
                  <a:pt x="6621680" y="3054531"/>
                  <a:pt x="6608618" y="3048000"/>
                </a:cubicBezTo>
                <a:cubicBezTo>
                  <a:pt x="6593725" y="3040553"/>
                  <a:pt x="6582360" y="3026850"/>
                  <a:pt x="6567055" y="3020291"/>
                </a:cubicBezTo>
                <a:cubicBezTo>
                  <a:pt x="6525063" y="3002294"/>
                  <a:pt x="6411970" y="2995363"/>
                  <a:pt x="6386946" y="2992582"/>
                </a:cubicBezTo>
                <a:cubicBezTo>
                  <a:pt x="6368473" y="2987964"/>
                  <a:pt x="6349836" y="2983959"/>
                  <a:pt x="6331527" y="2978728"/>
                </a:cubicBezTo>
                <a:cubicBezTo>
                  <a:pt x="6317485" y="2974716"/>
                  <a:pt x="6304555" y="2965481"/>
                  <a:pt x="6289964" y="2964873"/>
                </a:cubicBezTo>
                <a:cubicBezTo>
                  <a:pt x="6082275" y="2956219"/>
                  <a:pt x="5874327" y="2955637"/>
                  <a:pt x="5666509" y="2951019"/>
                </a:cubicBezTo>
                <a:cubicBezTo>
                  <a:pt x="5652655" y="2941783"/>
                  <a:pt x="5639839" y="2930757"/>
                  <a:pt x="5624946" y="2923310"/>
                </a:cubicBezTo>
                <a:cubicBezTo>
                  <a:pt x="5611884" y="2916779"/>
                  <a:pt x="5595533" y="2917556"/>
                  <a:pt x="5583382" y="2909455"/>
                </a:cubicBezTo>
                <a:cubicBezTo>
                  <a:pt x="5567079" y="2898586"/>
                  <a:pt x="5557284" y="2879920"/>
                  <a:pt x="5541818" y="2867891"/>
                </a:cubicBezTo>
                <a:cubicBezTo>
                  <a:pt x="5515531" y="2847445"/>
                  <a:pt x="5458691" y="2812473"/>
                  <a:pt x="5458691" y="2812473"/>
                </a:cubicBezTo>
                <a:cubicBezTo>
                  <a:pt x="5449455" y="2798619"/>
                  <a:pt x="5443513" y="2781875"/>
                  <a:pt x="5430982" y="2770910"/>
                </a:cubicBezTo>
                <a:cubicBezTo>
                  <a:pt x="5405920" y="2748980"/>
                  <a:pt x="5347855" y="2715491"/>
                  <a:pt x="5347855" y="2715491"/>
                </a:cubicBezTo>
                <a:cubicBezTo>
                  <a:pt x="5338619" y="2697018"/>
                  <a:pt x="5327816" y="2679249"/>
                  <a:pt x="5320146" y="2660073"/>
                </a:cubicBezTo>
                <a:cubicBezTo>
                  <a:pt x="5309298" y="2632954"/>
                  <a:pt x="5305500" y="2603070"/>
                  <a:pt x="5292437" y="2576946"/>
                </a:cubicBezTo>
                <a:cubicBezTo>
                  <a:pt x="5263397" y="2518868"/>
                  <a:pt x="5260606" y="2517122"/>
                  <a:pt x="5237018" y="2452255"/>
                </a:cubicBezTo>
                <a:cubicBezTo>
                  <a:pt x="5227036" y="2424806"/>
                  <a:pt x="5215037" y="2397769"/>
                  <a:pt x="5209309" y="2369128"/>
                </a:cubicBezTo>
                <a:cubicBezTo>
                  <a:pt x="5204691" y="2346037"/>
                  <a:pt x="5201166" y="2322700"/>
                  <a:pt x="5195455" y="2299855"/>
                </a:cubicBezTo>
                <a:cubicBezTo>
                  <a:pt x="5191913" y="2285687"/>
                  <a:pt x="5185142" y="2272459"/>
                  <a:pt x="5181600" y="2258291"/>
                </a:cubicBezTo>
                <a:cubicBezTo>
                  <a:pt x="5175889" y="2235446"/>
                  <a:pt x="5172364" y="2212110"/>
                  <a:pt x="5167746" y="2189019"/>
                </a:cubicBezTo>
                <a:cubicBezTo>
                  <a:pt x="5173104" y="2140794"/>
                  <a:pt x="5176562" y="2030320"/>
                  <a:pt x="5209309" y="1981200"/>
                </a:cubicBezTo>
                <a:cubicBezTo>
                  <a:pt x="5287824" y="1863429"/>
                  <a:pt x="5158497" y="2045872"/>
                  <a:pt x="5320146" y="1884219"/>
                </a:cubicBezTo>
                <a:cubicBezTo>
                  <a:pt x="5334000" y="1870364"/>
                  <a:pt x="5349166" y="1857707"/>
                  <a:pt x="5361709" y="1842655"/>
                </a:cubicBezTo>
                <a:cubicBezTo>
                  <a:pt x="5372369" y="1829863"/>
                  <a:pt x="5377644" y="1812865"/>
                  <a:pt x="5389418" y="1801091"/>
                </a:cubicBezTo>
                <a:cubicBezTo>
                  <a:pt x="5401192" y="1789317"/>
                  <a:pt x="5417127" y="1782618"/>
                  <a:pt x="5430982" y="1773382"/>
                </a:cubicBezTo>
                <a:cubicBezTo>
                  <a:pt x="5449455" y="1745673"/>
                  <a:pt x="5462852" y="1713803"/>
                  <a:pt x="5486400" y="1690255"/>
                </a:cubicBezTo>
                <a:cubicBezTo>
                  <a:pt x="5504873" y="1671782"/>
                  <a:pt x="5525498" y="1655237"/>
                  <a:pt x="5541818" y="1634837"/>
                </a:cubicBezTo>
                <a:cubicBezTo>
                  <a:pt x="5562622" y="1608832"/>
                  <a:pt x="5597237" y="1551710"/>
                  <a:pt x="5597237" y="1551710"/>
                </a:cubicBezTo>
                <a:cubicBezTo>
                  <a:pt x="5609552" y="1514763"/>
                  <a:pt x="5615972" y="1488970"/>
                  <a:pt x="5638800" y="1454728"/>
                </a:cubicBezTo>
                <a:cubicBezTo>
                  <a:pt x="5664417" y="1416302"/>
                  <a:pt x="5721927" y="1343891"/>
                  <a:pt x="5721927" y="1343891"/>
                </a:cubicBezTo>
                <a:cubicBezTo>
                  <a:pt x="5726545" y="1330037"/>
                  <a:pt x="5731939" y="1316417"/>
                  <a:pt x="5735782" y="1302328"/>
                </a:cubicBezTo>
                <a:cubicBezTo>
                  <a:pt x="5745802" y="1265587"/>
                  <a:pt x="5742366" y="1223178"/>
                  <a:pt x="5763491" y="1191491"/>
                </a:cubicBezTo>
                <a:lnTo>
                  <a:pt x="5791200" y="1149928"/>
                </a:lnTo>
                <a:cubicBezTo>
                  <a:pt x="5801143" y="1110156"/>
                  <a:pt x="5815901" y="1045109"/>
                  <a:pt x="5832764" y="1011382"/>
                </a:cubicBezTo>
                <a:lnTo>
                  <a:pt x="5860473" y="955964"/>
                </a:lnTo>
                <a:cubicBezTo>
                  <a:pt x="5864913" y="938204"/>
                  <a:pt x="5878242" y="878861"/>
                  <a:pt x="5888182" y="858982"/>
                </a:cubicBezTo>
                <a:cubicBezTo>
                  <a:pt x="5895629" y="844089"/>
                  <a:pt x="5908444" y="832312"/>
                  <a:pt x="5915891" y="817419"/>
                </a:cubicBezTo>
                <a:cubicBezTo>
                  <a:pt x="5936630" y="775941"/>
                  <a:pt x="5927789" y="754015"/>
                  <a:pt x="5943600" y="706582"/>
                </a:cubicBezTo>
                <a:cubicBezTo>
                  <a:pt x="5950131" y="686989"/>
                  <a:pt x="5964057" y="670502"/>
                  <a:pt x="5971309" y="651164"/>
                </a:cubicBezTo>
                <a:cubicBezTo>
                  <a:pt x="5977995" y="633335"/>
                  <a:pt x="5979933" y="614055"/>
                  <a:pt x="5985164" y="595746"/>
                </a:cubicBezTo>
                <a:cubicBezTo>
                  <a:pt x="5989176" y="581704"/>
                  <a:pt x="5994400" y="568037"/>
                  <a:pt x="5999018" y="554182"/>
                </a:cubicBezTo>
                <a:cubicBezTo>
                  <a:pt x="5994400" y="443346"/>
                  <a:pt x="6003401" y="331096"/>
                  <a:pt x="5985164" y="221673"/>
                </a:cubicBezTo>
                <a:cubicBezTo>
                  <a:pt x="5976535" y="169900"/>
                  <a:pt x="5929442" y="134414"/>
                  <a:pt x="5888182" y="110837"/>
                </a:cubicBezTo>
                <a:cubicBezTo>
                  <a:pt x="5870250" y="100590"/>
                  <a:pt x="5852800" y="88137"/>
                  <a:pt x="5832764" y="83128"/>
                </a:cubicBezTo>
                <a:cubicBezTo>
                  <a:pt x="5796643" y="74098"/>
                  <a:pt x="5758522" y="76135"/>
                  <a:pt x="5721927" y="69273"/>
                </a:cubicBezTo>
                <a:cubicBezTo>
                  <a:pt x="5684497" y="62255"/>
                  <a:pt x="5648434" y="49032"/>
                  <a:pt x="5611091" y="41564"/>
                </a:cubicBezTo>
                <a:cubicBezTo>
                  <a:pt x="5577147" y="34775"/>
                  <a:pt x="5490041" y="16581"/>
                  <a:pt x="5458691" y="13855"/>
                </a:cubicBezTo>
                <a:cubicBezTo>
                  <a:pt x="5380342" y="7042"/>
                  <a:pt x="5301673" y="4618"/>
                  <a:pt x="5223164" y="0"/>
                </a:cubicBezTo>
                <a:lnTo>
                  <a:pt x="4488873" y="13855"/>
                </a:lnTo>
                <a:cubicBezTo>
                  <a:pt x="4474278" y="14376"/>
                  <a:pt x="4458713" y="18587"/>
                  <a:pt x="4447309" y="27710"/>
                </a:cubicBezTo>
                <a:cubicBezTo>
                  <a:pt x="4357783" y="99330"/>
                  <a:pt x="4482509" y="48302"/>
                  <a:pt x="4378037" y="83128"/>
                </a:cubicBezTo>
                <a:cubicBezTo>
                  <a:pt x="4311126" y="150036"/>
                  <a:pt x="4396157" y="68631"/>
                  <a:pt x="4308764" y="138546"/>
                </a:cubicBezTo>
                <a:cubicBezTo>
                  <a:pt x="4298564" y="146706"/>
                  <a:pt x="4290291" y="157019"/>
                  <a:pt x="4281055" y="166255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17777">
            <a:off x="869357" y="2996433"/>
            <a:ext cx="1875712" cy="925284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0060">
            <a:off x="3512939" y="2349759"/>
            <a:ext cx="1780787" cy="904650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930">
            <a:off x="2459364" y="5174600"/>
            <a:ext cx="1833870" cy="931567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627" y="3385923"/>
            <a:ext cx="1071811" cy="1014648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166" y="5574438"/>
            <a:ext cx="1071811" cy="1014648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9657">
            <a:off x="7790008" y="4469093"/>
            <a:ext cx="922969" cy="884908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90" y="4524664"/>
            <a:ext cx="1014594" cy="1021496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216" y="3226478"/>
            <a:ext cx="843985" cy="843985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209" y="1701040"/>
            <a:ext cx="779476" cy="779476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315" y="5938145"/>
            <a:ext cx="864096" cy="834554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997" y="4887419"/>
            <a:ext cx="1014594" cy="1021496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141" y="2727744"/>
            <a:ext cx="1040836" cy="99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0364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8704"/>
            <a:ext cx="1296144" cy="2312184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942" y="503237"/>
            <a:ext cx="1674906" cy="1523117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4471607" y="710797"/>
            <a:ext cx="191084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87 zł</a:t>
            </a:r>
            <a:endParaRPr lang="pl-PL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Dowolny kształt 22"/>
          <p:cNvSpPr/>
          <p:nvPr/>
        </p:nvSpPr>
        <p:spPr>
          <a:xfrm>
            <a:off x="207818" y="1870339"/>
            <a:ext cx="6566474" cy="4890679"/>
          </a:xfrm>
          <a:custGeom>
            <a:avLst/>
            <a:gdLst>
              <a:gd name="connsiteX0" fmla="*/ 4710546 w 6566474"/>
              <a:gd name="connsiteY0" fmla="*/ 207843 h 4890679"/>
              <a:gd name="connsiteX1" fmla="*/ 4655127 w 6566474"/>
              <a:gd name="connsiteY1" fmla="*/ 138570 h 4890679"/>
              <a:gd name="connsiteX2" fmla="*/ 4572000 w 6566474"/>
              <a:gd name="connsiteY2" fmla="*/ 97006 h 4890679"/>
              <a:gd name="connsiteX3" fmla="*/ 4502727 w 6566474"/>
              <a:gd name="connsiteY3" fmla="*/ 83152 h 4890679"/>
              <a:gd name="connsiteX4" fmla="*/ 4419600 w 6566474"/>
              <a:gd name="connsiteY4" fmla="*/ 55443 h 4890679"/>
              <a:gd name="connsiteX5" fmla="*/ 4142509 w 6566474"/>
              <a:gd name="connsiteY5" fmla="*/ 27734 h 4890679"/>
              <a:gd name="connsiteX6" fmla="*/ 4100946 w 6566474"/>
              <a:gd name="connsiteY6" fmla="*/ 13879 h 4890679"/>
              <a:gd name="connsiteX7" fmla="*/ 3380509 w 6566474"/>
              <a:gd name="connsiteY7" fmla="*/ 13879 h 4890679"/>
              <a:gd name="connsiteX8" fmla="*/ 3338946 w 6566474"/>
              <a:gd name="connsiteY8" fmla="*/ 41588 h 4890679"/>
              <a:gd name="connsiteX9" fmla="*/ 3255818 w 6566474"/>
              <a:gd name="connsiteY9" fmla="*/ 69297 h 4890679"/>
              <a:gd name="connsiteX10" fmla="*/ 3214255 w 6566474"/>
              <a:gd name="connsiteY10" fmla="*/ 83152 h 4890679"/>
              <a:gd name="connsiteX11" fmla="*/ 3158837 w 6566474"/>
              <a:gd name="connsiteY11" fmla="*/ 110861 h 4890679"/>
              <a:gd name="connsiteX12" fmla="*/ 3131127 w 6566474"/>
              <a:gd name="connsiteY12" fmla="*/ 138570 h 4890679"/>
              <a:gd name="connsiteX13" fmla="*/ 3048000 w 6566474"/>
              <a:gd name="connsiteY13" fmla="*/ 180134 h 4890679"/>
              <a:gd name="connsiteX14" fmla="*/ 2978727 w 6566474"/>
              <a:gd name="connsiteY14" fmla="*/ 249406 h 4890679"/>
              <a:gd name="connsiteX15" fmla="*/ 2937164 w 6566474"/>
              <a:gd name="connsiteY15" fmla="*/ 290970 h 4890679"/>
              <a:gd name="connsiteX16" fmla="*/ 2798618 w 6566474"/>
              <a:gd name="connsiteY16" fmla="*/ 374097 h 4890679"/>
              <a:gd name="connsiteX17" fmla="*/ 2757055 w 6566474"/>
              <a:gd name="connsiteY17" fmla="*/ 387952 h 4890679"/>
              <a:gd name="connsiteX18" fmla="*/ 2701637 w 6566474"/>
              <a:gd name="connsiteY18" fmla="*/ 401806 h 4890679"/>
              <a:gd name="connsiteX19" fmla="*/ 2258291 w 6566474"/>
              <a:gd name="connsiteY19" fmla="*/ 415661 h 4890679"/>
              <a:gd name="connsiteX20" fmla="*/ 2216727 w 6566474"/>
              <a:gd name="connsiteY20" fmla="*/ 429516 h 4890679"/>
              <a:gd name="connsiteX21" fmla="*/ 2036618 w 6566474"/>
              <a:gd name="connsiteY21" fmla="*/ 457225 h 4890679"/>
              <a:gd name="connsiteX22" fmla="*/ 1981200 w 6566474"/>
              <a:gd name="connsiteY22" fmla="*/ 484934 h 4890679"/>
              <a:gd name="connsiteX23" fmla="*/ 1828800 w 6566474"/>
              <a:gd name="connsiteY23" fmla="*/ 526497 h 4890679"/>
              <a:gd name="connsiteX24" fmla="*/ 1759527 w 6566474"/>
              <a:gd name="connsiteY24" fmla="*/ 554206 h 4890679"/>
              <a:gd name="connsiteX25" fmla="*/ 1704109 w 6566474"/>
              <a:gd name="connsiteY25" fmla="*/ 581916 h 4890679"/>
              <a:gd name="connsiteX26" fmla="*/ 1620982 w 6566474"/>
              <a:gd name="connsiteY26" fmla="*/ 609625 h 4890679"/>
              <a:gd name="connsiteX27" fmla="*/ 1482437 w 6566474"/>
              <a:gd name="connsiteY27" fmla="*/ 665043 h 4890679"/>
              <a:gd name="connsiteX28" fmla="*/ 1371600 w 6566474"/>
              <a:gd name="connsiteY28" fmla="*/ 692752 h 4890679"/>
              <a:gd name="connsiteX29" fmla="*/ 1260764 w 6566474"/>
              <a:gd name="connsiteY29" fmla="*/ 706606 h 4890679"/>
              <a:gd name="connsiteX30" fmla="*/ 1122218 w 6566474"/>
              <a:gd name="connsiteY30" fmla="*/ 720461 h 4890679"/>
              <a:gd name="connsiteX31" fmla="*/ 983673 w 6566474"/>
              <a:gd name="connsiteY31" fmla="*/ 748170 h 4890679"/>
              <a:gd name="connsiteX32" fmla="*/ 872837 w 6566474"/>
              <a:gd name="connsiteY32" fmla="*/ 762025 h 4890679"/>
              <a:gd name="connsiteX33" fmla="*/ 817418 w 6566474"/>
              <a:gd name="connsiteY33" fmla="*/ 775879 h 4890679"/>
              <a:gd name="connsiteX34" fmla="*/ 734291 w 6566474"/>
              <a:gd name="connsiteY34" fmla="*/ 803588 h 4890679"/>
              <a:gd name="connsiteX35" fmla="*/ 678873 w 6566474"/>
              <a:gd name="connsiteY35" fmla="*/ 845152 h 4890679"/>
              <a:gd name="connsiteX36" fmla="*/ 637309 w 6566474"/>
              <a:gd name="connsiteY36" fmla="*/ 872861 h 4890679"/>
              <a:gd name="connsiteX37" fmla="*/ 526473 w 6566474"/>
              <a:gd name="connsiteY37" fmla="*/ 942134 h 4890679"/>
              <a:gd name="connsiteX38" fmla="*/ 484909 w 6566474"/>
              <a:gd name="connsiteY38" fmla="*/ 983697 h 4890679"/>
              <a:gd name="connsiteX39" fmla="*/ 443346 w 6566474"/>
              <a:gd name="connsiteY39" fmla="*/ 997552 h 4890679"/>
              <a:gd name="connsiteX40" fmla="*/ 401782 w 6566474"/>
              <a:gd name="connsiteY40" fmla="*/ 1025261 h 4890679"/>
              <a:gd name="connsiteX41" fmla="*/ 346364 w 6566474"/>
              <a:gd name="connsiteY41" fmla="*/ 1094534 h 4890679"/>
              <a:gd name="connsiteX42" fmla="*/ 290946 w 6566474"/>
              <a:gd name="connsiteY42" fmla="*/ 1191516 h 4890679"/>
              <a:gd name="connsiteX43" fmla="*/ 249382 w 6566474"/>
              <a:gd name="connsiteY43" fmla="*/ 1260788 h 4890679"/>
              <a:gd name="connsiteX44" fmla="*/ 221673 w 6566474"/>
              <a:gd name="connsiteY44" fmla="*/ 1316206 h 4890679"/>
              <a:gd name="connsiteX45" fmla="*/ 207818 w 6566474"/>
              <a:gd name="connsiteY45" fmla="*/ 1357770 h 4890679"/>
              <a:gd name="connsiteX46" fmla="*/ 180109 w 6566474"/>
              <a:gd name="connsiteY46" fmla="*/ 1399334 h 4890679"/>
              <a:gd name="connsiteX47" fmla="*/ 138546 w 6566474"/>
              <a:gd name="connsiteY47" fmla="*/ 1510170 h 4890679"/>
              <a:gd name="connsiteX48" fmla="*/ 110837 w 6566474"/>
              <a:gd name="connsiteY48" fmla="*/ 1565588 h 4890679"/>
              <a:gd name="connsiteX49" fmla="*/ 83127 w 6566474"/>
              <a:gd name="connsiteY49" fmla="*/ 1648716 h 4890679"/>
              <a:gd name="connsiteX50" fmla="*/ 69273 w 6566474"/>
              <a:gd name="connsiteY50" fmla="*/ 1704134 h 4890679"/>
              <a:gd name="connsiteX51" fmla="*/ 41564 w 6566474"/>
              <a:gd name="connsiteY51" fmla="*/ 1759552 h 4890679"/>
              <a:gd name="connsiteX52" fmla="*/ 27709 w 6566474"/>
              <a:gd name="connsiteY52" fmla="*/ 1828825 h 4890679"/>
              <a:gd name="connsiteX53" fmla="*/ 0 w 6566474"/>
              <a:gd name="connsiteY53" fmla="*/ 1939661 h 4890679"/>
              <a:gd name="connsiteX54" fmla="*/ 13855 w 6566474"/>
              <a:gd name="connsiteY54" fmla="*/ 2604679 h 4890679"/>
              <a:gd name="connsiteX55" fmla="*/ 41564 w 6566474"/>
              <a:gd name="connsiteY55" fmla="*/ 2701661 h 4890679"/>
              <a:gd name="connsiteX56" fmla="*/ 69273 w 6566474"/>
              <a:gd name="connsiteY56" fmla="*/ 2743225 h 4890679"/>
              <a:gd name="connsiteX57" fmla="*/ 138546 w 6566474"/>
              <a:gd name="connsiteY57" fmla="*/ 2854061 h 4890679"/>
              <a:gd name="connsiteX58" fmla="*/ 166255 w 6566474"/>
              <a:gd name="connsiteY58" fmla="*/ 2937188 h 4890679"/>
              <a:gd name="connsiteX59" fmla="*/ 180109 w 6566474"/>
              <a:gd name="connsiteY59" fmla="*/ 2992606 h 4890679"/>
              <a:gd name="connsiteX60" fmla="*/ 207818 w 6566474"/>
              <a:gd name="connsiteY60" fmla="*/ 3034170 h 4890679"/>
              <a:gd name="connsiteX61" fmla="*/ 249382 w 6566474"/>
              <a:gd name="connsiteY61" fmla="*/ 3172716 h 4890679"/>
              <a:gd name="connsiteX62" fmla="*/ 304800 w 6566474"/>
              <a:gd name="connsiteY62" fmla="*/ 3297406 h 4890679"/>
              <a:gd name="connsiteX63" fmla="*/ 318655 w 6566474"/>
              <a:gd name="connsiteY63" fmla="*/ 3380534 h 4890679"/>
              <a:gd name="connsiteX64" fmla="*/ 332509 w 6566474"/>
              <a:gd name="connsiteY64" fmla="*/ 3422097 h 4890679"/>
              <a:gd name="connsiteX65" fmla="*/ 346364 w 6566474"/>
              <a:gd name="connsiteY65" fmla="*/ 3505225 h 4890679"/>
              <a:gd name="connsiteX66" fmla="*/ 360218 w 6566474"/>
              <a:gd name="connsiteY66" fmla="*/ 3574497 h 4890679"/>
              <a:gd name="connsiteX67" fmla="*/ 374073 w 6566474"/>
              <a:gd name="connsiteY67" fmla="*/ 3629916 h 4890679"/>
              <a:gd name="connsiteX68" fmla="*/ 415637 w 6566474"/>
              <a:gd name="connsiteY68" fmla="*/ 3754606 h 4890679"/>
              <a:gd name="connsiteX69" fmla="*/ 429491 w 6566474"/>
              <a:gd name="connsiteY69" fmla="*/ 3796170 h 4890679"/>
              <a:gd name="connsiteX70" fmla="*/ 471055 w 6566474"/>
              <a:gd name="connsiteY70" fmla="*/ 3823879 h 4890679"/>
              <a:gd name="connsiteX71" fmla="*/ 526473 w 6566474"/>
              <a:gd name="connsiteY71" fmla="*/ 3907006 h 4890679"/>
              <a:gd name="connsiteX72" fmla="*/ 540327 w 6566474"/>
              <a:gd name="connsiteY72" fmla="*/ 3948570 h 4890679"/>
              <a:gd name="connsiteX73" fmla="*/ 568037 w 6566474"/>
              <a:gd name="connsiteY73" fmla="*/ 3976279 h 4890679"/>
              <a:gd name="connsiteX74" fmla="*/ 623455 w 6566474"/>
              <a:gd name="connsiteY74" fmla="*/ 4059406 h 4890679"/>
              <a:gd name="connsiteX75" fmla="*/ 651164 w 6566474"/>
              <a:gd name="connsiteY75" fmla="*/ 4087116 h 4890679"/>
              <a:gd name="connsiteX76" fmla="*/ 734291 w 6566474"/>
              <a:gd name="connsiteY76" fmla="*/ 4114825 h 4890679"/>
              <a:gd name="connsiteX77" fmla="*/ 858982 w 6566474"/>
              <a:gd name="connsiteY77" fmla="*/ 4087116 h 4890679"/>
              <a:gd name="connsiteX78" fmla="*/ 928255 w 6566474"/>
              <a:gd name="connsiteY78" fmla="*/ 4045552 h 4890679"/>
              <a:gd name="connsiteX79" fmla="*/ 969818 w 6566474"/>
              <a:gd name="connsiteY79" fmla="*/ 4017843 h 4890679"/>
              <a:gd name="connsiteX80" fmla="*/ 1011382 w 6566474"/>
              <a:gd name="connsiteY80" fmla="*/ 4003988 h 4890679"/>
              <a:gd name="connsiteX81" fmla="*/ 1066800 w 6566474"/>
              <a:gd name="connsiteY81" fmla="*/ 3962425 h 4890679"/>
              <a:gd name="connsiteX82" fmla="*/ 1122218 w 6566474"/>
              <a:gd name="connsiteY82" fmla="*/ 3879297 h 4890679"/>
              <a:gd name="connsiteX83" fmla="*/ 1149927 w 6566474"/>
              <a:gd name="connsiteY83" fmla="*/ 3837734 h 4890679"/>
              <a:gd name="connsiteX84" fmla="*/ 1177637 w 6566474"/>
              <a:gd name="connsiteY84" fmla="*/ 3810025 h 4890679"/>
              <a:gd name="connsiteX85" fmla="*/ 1233055 w 6566474"/>
              <a:gd name="connsiteY85" fmla="*/ 3685334 h 4890679"/>
              <a:gd name="connsiteX86" fmla="*/ 1316182 w 6566474"/>
              <a:gd name="connsiteY86" fmla="*/ 3657625 h 4890679"/>
              <a:gd name="connsiteX87" fmla="*/ 1482437 w 6566474"/>
              <a:gd name="connsiteY87" fmla="*/ 3629916 h 4890679"/>
              <a:gd name="connsiteX88" fmla="*/ 2230582 w 6566474"/>
              <a:gd name="connsiteY88" fmla="*/ 3629916 h 4890679"/>
              <a:gd name="connsiteX89" fmla="*/ 2272146 w 6566474"/>
              <a:gd name="connsiteY89" fmla="*/ 3643770 h 4890679"/>
              <a:gd name="connsiteX90" fmla="*/ 2327564 w 6566474"/>
              <a:gd name="connsiteY90" fmla="*/ 3657625 h 4890679"/>
              <a:gd name="connsiteX91" fmla="*/ 2466109 w 6566474"/>
              <a:gd name="connsiteY91" fmla="*/ 3685334 h 4890679"/>
              <a:gd name="connsiteX92" fmla="*/ 2590800 w 6566474"/>
              <a:gd name="connsiteY92" fmla="*/ 3726897 h 4890679"/>
              <a:gd name="connsiteX93" fmla="*/ 2632364 w 6566474"/>
              <a:gd name="connsiteY93" fmla="*/ 3740752 h 4890679"/>
              <a:gd name="connsiteX94" fmla="*/ 2673927 w 6566474"/>
              <a:gd name="connsiteY94" fmla="*/ 3754606 h 4890679"/>
              <a:gd name="connsiteX95" fmla="*/ 2729346 w 6566474"/>
              <a:gd name="connsiteY95" fmla="*/ 3782316 h 4890679"/>
              <a:gd name="connsiteX96" fmla="*/ 2812473 w 6566474"/>
              <a:gd name="connsiteY96" fmla="*/ 3796170 h 4890679"/>
              <a:gd name="connsiteX97" fmla="*/ 3006437 w 6566474"/>
              <a:gd name="connsiteY97" fmla="*/ 3837734 h 4890679"/>
              <a:gd name="connsiteX98" fmla="*/ 3048000 w 6566474"/>
              <a:gd name="connsiteY98" fmla="*/ 3851588 h 4890679"/>
              <a:gd name="connsiteX99" fmla="*/ 3214255 w 6566474"/>
              <a:gd name="connsiteY99" fmla="*/ 3879297 h 4890679"/>
              <a:gd name="connsiteX100" fmla="*/ 3435927 w 6566474"/>
              <a:gd name="connsiteY100" fmla="*/ 3865443 h 4890679"/>
              <a:gd name="connsiteX101" fmla="*/ 3505200 w 6566474"/>
              <a:gd name="connsiteY101" fmla="*/ 3837734 h 4890679"/>
              <a:gd name="connsiteX102" fmla="*/ 3602182 w 6566474"/>
              <a:gd name="connsiteY102" fmla="*/ 3810025 h 4890679"/>
              <a:gd name="connsiteX103" fmla="*/ 3616037 w 6566474"/>
              <a:gd name="connsiteY103" fmla="*/ 4267225 h 4890679"/>
              <a:gd name="connsiteX104" fmla="*/ 3643746 w 6566474"/>
              <a:gd name="connsiteY104" fmla="*/ 4322643 h 4890679"/>
              <a:gd name="connsiteX105" fmla="*/ 3657600 w 6566474"/>
              <a:gd name="connsiteY105" fmla="*/ 4391916 h 4890679"/>
              <a:gd name="connsiteX106" fmla="*/ 3699164 w 6566474"/>
              <a:gd name="connsiteY106" fmla="*/ 4488897 h 4890679"/>
              <a:gd name="connsiteX107" fmla="*/ 3740727 w 6566474"/>
              <a:gd name="connsiteY107" fmla="*/ 4585879 h 4890679"/>
              <a:gd name="connsiteX108" fmla="*/ 3823855 w 6566474"/>
              <a:gd name="connsiteY108" fmla="*/ 4669006 h 4890679"/>
              <a:gd name="connsiteX109" fmla="*/ 3851564 w 6566474"/>
              <a:gd name="connsiteY109" fmla="*/ 4696716 h 4890679"/>
              <a:gd name="connsiteX110" fmla="*/ 3893127 w 6566474"/>
              <a:gd name="connsiteY110" fmla="*/ 4724425 h 4890679"/>
              <a:gd name="connsiteX111" fmla="*/ 3962400 w 6566474"/>
              <a:gd name="connsiteY111" fmla="*/ 4779843 h 4890679"/>
              <a:gd name="connsiteX112" fmla="*/ 4017818 w 6566474"/>
              <a:gd name="connsiteY112" fmla="*/ 4793697 h 4890679"/>
              <a:gd name="connsiteX113" fmla="*/ 4059382 w 6566474"/>
              <a:gd name="connsiteY113" fmla="*/ 4821406 h 4890679"/>
              <a:gd name="connsiteX114" fmla="*/ 4114800 w 6566474"/>
              <a:gd name="connsiteY114" fmla="*/ 4835261 h 4890679"/>
              <a:gd name="connsiteX115" fmla="*/ 4156364 w 6566474"/>
              <a:gd name="connsiteY115" fmla="*/ 4849116 h 4890679"/>
              <a:gd name="connsiteX116" fmla="*/ 4281055 w 6566474"/>
              <a:gd name="connsiteY116" fmla="*/ 4876825 h 4890679"/>
              <a:gd name="connsiteX117" fmla="*/ 4336473 w 6566474"/>
              <a:gd name="connsiteY117" fmla="*/ 4890679 h 4890679"/>
              <a:gd name="connsiteX118" fmla="*/ 4932218 w 6566474"/>
              <a:gd name="connsiteY118" fmla="*/ 4876825 h 4890679"/>
              <a:gd name="connsiteX119" fmla="*/ 5043055 w 6566474"/>
              <a:gd name="connsiteY119" fmla="*/ 4849116 h 4890679"/>
              <a:gd name="connsiteX120" fmla="*/ 5098473 w 6566474"/>
              <a:gd name="connsiteY120" fmla="*/ 4835261 h 4890679"/>
              <a:gd name="connsiteX121" fmla="*/ 5140037 w 6566474"/>
              <a:gd name="connsiteY121" fmla="*/ 4821406 h 4890679"/>
              <a:gd name="connsiteX122" fmla="*/ 5611091 w 6566474"/>
              <a:gd name="connsiteY122" fmla="*/ 4807552 h 4890679"/>
              <a:gd name="connsiteX123" fmla="*/ 5694218 w 6566474"/>
              <a:gd name="connsiteY123" fmla="*/ 4779843 h 4890679"/>
              <a:gd name="connsiteX124" fmla="*/ 5735782 w 6566474"/>
              <a:gd name="connsiteY124" fmla="*/ 4765988 h 4890679"/>
              <a:gd name="connsiteX125" fmla="*/ 5957455 w 6566474"/>
              <a:gd name="connsiteY125" fmla="*/ 4738279 h 4890679"/>
              <a:gd name="connsiteX126" fmla="*/ 5999018 w 6566474"/>
              <a:gd name="connsiteY126" fmla="*/ 4724425 h 4890679"/>
              <a:gd name="connsiteX127" fmla="*/ 6096000 w 6566474"/>
              <a:gd name="connsiteY127" fmla="*/ 4696716 h 4890679"/>
              <a:gd name="connsiteX128" fmla="*/ 6234546 w 6566474"/>
              <a:gd name="connsiteY128" fmla="*/ 4627443 h 4890679"/>
              <a:gd name="connsiteX129" fmla="*/ 6317673 w 6566474"/>
              <a:gd name="connsiteY129" fmla="*/ 4585879 h 4890679"/>
              <a:gd name="connsiteX130" fmla="*/ 6414655 w 6566474"/>
              <a:gd name="connsiteY130" fmla="*/ 4544316 h 4890679"/>
              <a:gd name="connsiteX131" fmla="*/ 6456218 w 6566474"/>
              <a:gd name="connsiteY131" fmla="*/ 4475043 h 4890679"/>
              <a:gd name="connsiteX132" fmla="*/ 6511637 w 6566474"/>
              <a:gd name="connsiteY132" fmla="*/ 4391916 h 4890679"/>
              <a:gd name="connsiteX133" fmla="*/ 6525491 w 6566474"/>
              <a:gd name="connsiteY133" fmla="*/ 4350352 h 4890679"/>
              <a:gd name="connsiteX134" fmla="*/ 6553200 w 6566474"/>
              <a:gd name="connsiteY134" fmla="*/ 4308788 h 4890679"/>
              <a:gd name="connsiteX135" fmla="*/ 6525491 w 6566474"/>
              <a:gd name="connsiteY135" fmla="*/ 3796170 h 4890679"/>
              <a:gd name="connsiteX136" fmla="*/ 6497782 w 6566474"/>
              <a:gd name="connsiteY136" fmla="*/ 3616061 h 4890679"/>
              <a:gd name="connsiteX137" fmla="*/ 6470073 w 6566474"/>
              <a:gd name="connsiteY137" fmla="*/ 3532934 h 4890679"/>
              <a:gd name="connsiteX138" fmla="*/ 6442364 w 6566474"/>
              <a:gd name="connsiteY138" fmla="*/ 3491370 h 4890679"/>
              <a:gd name="connsiteX139" fmla="*/ 6234546 w 6566474"/>
              <a:gd name="connsiteY139" fmla="*/ 3449806 h 4890679"/>
              <a:gd name="connsiteX140" fmla="*/ 6179127 w 6566474"/>
              <a:gd name="connsiteY140" fmla="*/ 3422097 h 4890679"/>
              <a:gd name="connsiteX141" fmla="*/ 6082146 w 6566474"/>
              <a:gd name="connsiteY141" fmla="*/ 3394388 h 4890679"/>
              <a:gd name="connsiteX142" fmla="*/ 6026727 w 6566474"/>
              <a:gd name="connsiteY142" fmla="*/ 3366679 h 4890679"/>
              <a:gd name="connsiteX143" fmla="*/ 5943600 w 6566474"/>
              <a:gd name="connsiteY143" fmla="*/ 3338970 h 4890679"/>
              <a:gd name="connsiteX144" fmla="*/ 5902037 w 6566474"/>
              <a:gd name="connsiteY144" fmla="*/ 3325116 h 4890679"/>
              <a:gd name="connsiteX145" fmla="*/ 5846618 w 6566474"/>
              <a:gd name="connsiteY145" fmla="*/ 3311261 h 4890679"/>
              <a:gd name="connsiteX146" fmla="*/ 5805055 w 6566474"/>
              <a:gd name="connsiteY146" fmla="*/ 3297406 h 4890679"/>
              <a:gd name="connsiteX147" fmla="*/ 5666509 w 6566474"/>
              <a:gd name="connsiteY147" fmla="*/ 3283552 h 4890679"/>
              <a:gd name="connsiteX148" fmla="*/ 5569527 w 6566474"/>
              <a:gd name="connsiteY148" fmla="*/ 3255843 h 4890679"/>
              <a:gd name="connsiteX149" fmla="*/ 5514109 w 6566474"/>
              <a:gd name="connsiteY149" fmla="*/ 3241988 h 4890679"/>
              <a:gd name="connsiteX150" fmla="*/ 5472546 w 6566474"/>
              <a:gd name="connsiteY150" fmla="*/ 3214279 h 4890679"/>
              <a:gd name="connsiteX151" fmla="*/ 5430982 w 6566474"/>
              <a:gd name="connsiteY151" fmla="*/ 3172716 h 4890679"/>
              <a:gd name="connsiteX152" fmla="*/ 5389418 w 6566474"/>
              <a:gd name="connsiteY152" fmla="*/ 3158861 h 4890679"/>
              <a:gd name="connsiteX153" fmla="*/ 5306291 w 6566474"/>
              <a:gd name="connsiteY153" fmla="*/ 3103443 h 4890679"/>
              <a:gd name="connsiteX154" fmla="*/ 5223164 w 6566474"/>
              <a:gd name="connsiteY154" fmla="*/ 2992606 h 4890679"/>
              <a:gd name="connsiteX155" fmla="*/ 5181600 w 6566474"/>
              <a:gd name="connsiteY155" fmla="*/ 2909479 h 4890679"/>
              <a:gd name="connsiteX156" fmla="*/ 5153891 w 6566474"/>
              <a:gd name="connsiteY156" fmla="*/ 2854061 h 4890679"/>
              <a:gd name="connsiteX157" fmla="*/ 5112327 w 6566474"/>
              <a:gd name="connsiteY157" fmla="*/ 2812497 h 4890679"/>
              <a:gd name="connsiteX158" fmla="*/ 5043055 w 6566474"/>
              <a:gd name="connsiteY158" fmla="*/ 2743225 h 4890679"/>
              <a:gd name="connsiteX159" fmla="*/ 4710546 w 6566474"/>
              <a:gd name="connsiteY159" fmla="*/ 2770934 h 4890679"/>
              <a:gd name="connsiteX160" fmla="*/ 4627418 w 6566474"/>
              <a:gd name="connsiteY160" fmla="*/ 2798643 h 4890679"/>
              <a:gd name="connsiteX161" fmla="*/ 4184073 w 6566474"/>
              <a:gd name="connsiteY161" fmla="*/ 2770934 h 4890679"/>
              <a:gd name="connsiteX162" fmla="*/ 4045527 w 6566474"/>
              <a:gd name="connsiteY162" fmla="*/ 2729370 h 4890679"/>
              <a:gd name="connsiteX163" fmla="*/ 4003964 w 6566474"/>
              <a:gd name="connsiteY163" fmla="*/ 2701661 h 4890679"/>
              <a:gd name="connsiteX164" fmla="*/ 3948546 w 6566474"/>
              <a:gd name="connsiteY164" fmla="*/ 2687806 h 4890679"/>
              <a:gd name="connsiteX165" fmla="*/ 3906982 w 6566474"/>
              <a:gd name="connsiteY165" fmla="*/ 2673952 h 4890679"/>
              <a:gd name="connsiteX166" fmla="*/ 3823855 w 6566474"/>
              <a:gd name="connsiteY166" fmla="*/ 2632388 h 4890679"/>
              <a:gd name="connsiteX167" fmla="*/ 3726873 w 6566474"/>
              <a:gd name="connsiteY167" fmla="*/ 2590825 h 4890679"/>
              <a:gd name="connsiteX168" fmla="*/ 3685309 w 6566474"/>
              <a:gd name="connsiteY168" fmla="*/ 2563116 h 4890679"/>
              <a:gd name="connsiteX169" fmla="*/ 3574473 w 6566474"/>
              <a:gd name="connsiteY169" fmla="*/ 2479988 h 4890679"/>
              <a:gd name="connsiteX170" fmla="*/ 3532909 w 6566474"/>
              <a:gd name="connsiteY170" fmla="*/ 2466134 h 4890679"/>
              <a:gd name="connsiteX171" fmla="*/ 3491346 w 6566474"/>
              <a:gd name="connsiteY171" fmla="*/ 2438425 h 4890679"/>
              <a:gd name="connsiteX172" fmla="*/ 3408218 w 6566474"/>
              <a:gd name="connsiteY172" fmla="*/ 2410716 h 4890679"/>
              <a:gd name="connsiteX173" fmla="*/ 3380509 w 6566474"/>
              <a:gd name="connsiteY173" fmla="*/ 2383006 h 4890679"/>
              <a:gd name="connsiteX174" fmla="*/ 3283527 w 6566474"/>
              <a:gd name="connsiteY174" fmla="*/ 2355297 h 4890679"/>
              <a:gd name="connsiteX175" fmla="*/ 3241964 w 6566474"/>
              <a:gd name="connsiteY175" fmla="*/ 2341443 h 4890679"/>
              <a:gd name="connsiteX176" fmla="*/ 2798618 w 6566474"/>
              <a:gd name="connsiteY176" fmla="*/ 2327588 h 4890679"/>
              <a:gd name="connsiteX177" fmla="*/ 2715491 w 6566474"/>
              <a:gd name="connsiteY177" fmla="*/ 2299879 h 4890679"/>
              <a:gd name="connsiteX178" fmla="*/ 2660073 w 6566474"/>
              <a:gd name="connsiteY178" fmla="*/ 2230606 h 4890679"/>
              <a:gd name="connsiteX179" fmla="*/ 2618509 w 6566474"/>
              <a:gd name="connsiteY179" fmla="*/ 2216752 h 4890679"/>
              <a:gd name="connsiteX180" fmla="*/ 2563091 w 6566474"/>
              <a:gd name="connsiteY180" fmla="*/ 2133625 h 4890679"/>
              <a:gd name="connsiteX181" fmla="*/ 2521527 w 6566474"/>
              <a:gd name="connsiteY181" fmla="*/ 2064352 h 4890679"/>
              <a:gd name="connsiteX182" fmla="*/ 2507673 w 6566474"/>
              <a:gd name="connsiteY182" fmla="*/ 1939661 h 4890679"/>
              <a:gd name="connsiteX183" fmla="*/ 2479964 w 6566474"/>
              <a:gd name="connsiteY183" fmla="*/ 1842679 h 4890679"/>
              <a:gd name="connsiteX184" fmla="*/ 2493818 w 6566474"/>
              <a:gd name="connsiteY184" fmla="*/ 1621006 h 4890679"/>
              <a:gd name="connsiteX185" fmla="*/ 2563091 w 6566474"/>
              <a:gd name="connsiteY185" fmla="*/ 1551734 h 4890679"/>
              <a:gd name="connsiteX186" fmla="*/ 2604655 w 6566474"/>
              <a:gd name="connsiteY186" fmla="*/ 1537879 h 4890679"/>
              <a:gd name="connsiteX187" fmla="*/ 2646218 w 6566474"/>
              <a:gd name="connsiteY187" fmla="*/ 1510170 h 4890679"/>
              <a:gd name="connsiteX188" fmla="*/ 2673927 w 6566474"/>
              <a:gd name="connsiteY188" fmla="*/ 1468606 h 4890679"/>
              <a:gd name="connsiteX189" fmla="*/ 2715491 w 6566474"/>
              <a:gd name="connsiteY189" fmla="*/ 1454752 h 4890679"/>
              <a:gd name="connsiteX190" fmla="*/ 2812473 w 6566474"/>
              <a:gd name="connsiteY190" fmla="*/ 1413188 h 4890679"/>
              <a:gd name="connsiteX191" fmla="*/ 2923309 w 6566474"/>
              <a:gd name="connsiteY191" fmla="*/ 1371625 h 4890679"/>
              <a:gd name="connsiteX192" fmla="*/ 4281055 w 6566474"/>
              <a:gd name="connsiteY192" fmla="*/ 1385479 h 4890679"/>
              <a:gd name="connsiteX193" fmla="*/ 4461164 w 6566474"/>
              <a:gd name="connsiteY193" fmla="*/ 1413188 h 4890679"/>
              <a:gd name="connsiteX194" fmla="*/ 5126182 w 6566474"/>
              <a:gd name="connsiteY194" fmla="*/ 1399334 h 4890679"/>
              <a:gd name="connsiteX195" fmla="*/ 5153891 w 6566474"/>
              <a:gd name="connsiteY195" fmla="*/ 1357770 h 4890679"/>
              <a:gd name="connsiteX196" fmla="*/ 5167746 w 6566474"/>
              <a:gd name="connsiteY196" fmla="*/ 1316206 h 4890679"/>
              <a:gd name="connsiteX197" fmla="*/ 5223164 w 6566474"/>
              <a:gd name="connsiteY197" fmla="*/ 1233079 h 4890679"/>
              <a:gd name="connsiteX198" fmla="*/ 5250873 w 6566474"/>
              <a:gd name="connsiteY198" fmla="*/ 1191516 h 4890679"/>
              <a:gd name="connsiteX199" fmla="*/ 5264727 w 6566474"/>
              <a:gd name="connsiteY199" fmla="*/ 1149952 h 4890679"/>
              <a:gd name="connsiteX200" fmla="*/ 5292437 w 6566474"/>
              <a:gd name="connsiteY200" fmla="*/ 1122243 h 4890679"/>
              <a:gd name="connsiteX201" fmla="*/ 5278582 w 6566474"/>
              <a:gd name="connsiteY201" fmla="*/ 360243 h 4890679"/>
              <a:gd name="connsiteX202" fmla="*/ 5264727 w 6566474"/>
              <a:gd name="connsiteY202" fmla="*/ 318679 h 4890679"/>
              <a:gd name="connsiteX203" fmla="*/ 5140037 w 6566474"/>
              <a:gd name="connsiteY203" fmla="*/ 249406 h 4890679"/>
              <a:gd name="connsiteX204" fmla="*/ 5056909 w 6566474"/>
              <a:gd name="connsiteY204" fmla="*/ 221697 h 4890679"/>
              <a:gd name="connsiteX205" fmla="*/ 5015346 w 6566474"/>
              <a:gd name="connsiteY205" fmla="*/ 207843 h 4890679"/>
              <a:gd name="connsiteX206" fmla="*/ 4918364 w 6566474"/>
              <a:gd name="connsiteY206" fmla="*/ 193988 h 4890679"/>
              <a:gd name="connsiteX207" fmla="*/ 4821382 w 6566474"/>
              <a:gd name="connsiteY207" fmla="*/ 166279 h 4890679"/>
              <a:gd name="connsiteX208" fmla="*/ 4765964 w 6566474"/>
              <a:gd name="connsiteY208" fmla="*/ 152425 h 4890679"/>
              <a:gd name="connsiteX209" fmla="*/ 4655127 w 6566474"/>
              <a:gd name="connsiteY209" fmla="*/ 124716 h 4890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6566474" h="4890679">
                <a:moveTo>
                  <a:pt x="4710546" y="207843"/>
                </a:moveTo>
                <a:cubicBezTo>
                  <a:pt x="4692073" y="184752"/>
                  <a:pt x="4676037" y="159480"/>
                  <a:pt x="4655127" y="138570"/>
                </a:cubicBezTo>
                <a:cubicBezTo>
                  <a:pt x="4632553" y="115996"/>
                  <a:pt x="4602048" y="104518"/>
                  <a:pt x="4572000" y="97006"/>
                </a:cubicBezTo>
                <a:cubicBezTo>
                  <a:pt x="4549155" y="91295"/>
                  <a:pt x="4525446" y="89348"/>
                  <a:pt x="4502727" y="83152"/>
                </a:cubicBezTo>
                <a:cubicBezTo>
                  <a:pt x="4474548" y="75467"/>
                  <a:pt x="4448514" y="59574"/>
                  <a:pt x="4419600" y="55443"/>
                </a:cubicBezTo>
                <a:cubicBezTo>
                  <a:pt x="4263010" y="33072"/>
                  <a:pt x="4355177" y="44092"/>
                  <a:pt x="4142509" y="27734"/>
                </a:cubicBezTo>
                <a:cubicBezTo>
                  <a:pt x="4128655" y="23116"/>
                  <a:pt x="4115495" y="15144"/>
                  <a:pt x="4100946" y="13879"/>
                </a:cubicBezTo>
                <a:cubicBezTo>
                  <a:pt x="3808992" y="-11508"/>
                  <a:pt x="3703959" y="3772"/>
                  <a:pt x="3380509" y="13879"/>
                </a:cubicBezTo>
                <a:cubicBezTo>
                  <a:pt x="3366655" y="23115"/>
                  <a:pt x="3354162" y="34825"/>
                  <a:pt x="3338946" y="41588"/>
                </a:cubicBezTo>
                <a:cubicBezTo>
                  <a:pt x="3312255" y="53451"/>
                  <a:pt x="3283527" y="60060"/>
                  <a:pt x="3255818" y="69297"/>
                </a:cubicBezTo>
                <a:cubicBezTo>
                  <a:pt x="3241964" y="73915"/>
                  <a:pt x="3227317" y="76621"/>
                  <a:pt x="3214255" y="83152"/>
                </a:cubicBezTo>
                <a:cubicBezTo>
                  <a:pt x="3195782" y="92388"/>
                  <a:pt x="3176021" y="99405"/>
                  <a:pt x="3158837" y="110861"/>
                </a:cubicBezTo>
                <a:cubicBezTo>
                  <a:pt x="3147968" y="118107"/>
                  <a:pt x="3141327" y="130410"/>
                  <a:pt x="3131127" y="138570"/>
                </a:cubicBezTo>
                <a:cubicBezTo>
                  <a:pt x="3092758" y="169265"/>
                  <a:pt x="3091901" y="165500"/>
                  <a:pt x="3048000" y="180134"/>
                </a:cubicBezTo>
                <a:cubicBezTo>
                  <a:pt x="2997198" y="256335"/>
                  <a:pt x="3048002" y="191677"/>
                  <a:pt x="2978727" y="249406"/>
                </a:cubicBezTo>
                <a:cubicBezTo>
                  <a:pt x="2963675" y="261949"/>
                  <a:pt x="2952630" y="278941"/>
                  <a:pt x="2937164" y="290970"/>
                </a:cubicBezTo>
                <a:cubicBezTo>
                  <a:pt x="2896868" y="322311"/>
                  <a:pt x="2846603" y="353532"/>
                  <a:pt x="2798618" y="374097"/>
                </a:cubicBezTo>
                <a:cubicBezTo>
                  <a:pt x="2785195" y="379850"/>
                  <a:pt x="2771097" y="383940"/>
                  <a:pt x="2757055" y="387952"/>
                </a:cubicBezTo>
                <a:cubicBezTo>
                  <a:pt x="2738746" y="393183"/>
                  <a:pt x="2720649" y="400750"/>
                  <a:pt x="2701637" y="401806"/>
                </a:cubicBezTo>
                <a:cubicBezTo>
                  <a:pt x="2554010" y="410007"/>
                  <a:pt x="2406073" y="411043"/>
                  <a:pt x="2258291" y="415661"/>
                </a:cubicBezTo>
                <a:cubicBezTo>
                  <a:pt x="2244436" y="420279"/>
                  <a:pt x="2230895" y="425974"/>
                  <a:pt x="2216727" y="429516"/>
                </a:cubicBezTo>
                <a:cubicBezTo>
                  <a:pt x="2153264" y="445382"/>
                  <a:pt x="2103908" y="448814"/>
                  <a:pt x="2036618" y="457225"/>
                </a:cubicBezTo>
                <a:cubicBezTo>
                  <a:pt x="2018145" y="466461"/>
                  <a:pt x="2000793" y="478403"/>
                  <a:pt x="1981200" y="484934"/>
                </a:cubicBezTo>
                <a:cubicBezTo>
                  <a:pt x="1772485" y="554505"/>
                  <a:pt x="2071698" y="429338"/>
                  <a:pt x="1828800" y="526497"/>
                </a:cubicBezTo>
                <a:cubicBezTo>
                  <a:pt x="1805709" y="535733"/>
                  <a:pt x="1782253" y="544105"/>
                  <a:pt x="1759527" y="554206"/>
                </a:cubicBezTo>
                <a:cubicBezTo>
                  <a:pt x="1740654" y="562594"/>
                  <a:pt x="1723285" y="574245"/>
                  <a:pt x="1704109" y="581916"/>
                </a:cubicBezTo>
                <a:cubicBezTo>
                  <a:pt x="1676990" y="592764"/>
                  <a:pt x="1648330" y="599369"/>
                  <a:pt x="1620982" y="609625"/>
                </a:cubicBezTo>
                <a:cubicBezTo>
                  <a:pt x="1574410" y="627090"/>
                  <a:pt x="1530691" y="652980"/>
                  <a:pt x="1482437" y="665043"/>
                </a:cubicBezTo>
                <a:cubicBezTo>
                  <a:pt x="1445491" y="674279"/>
                  <a:pt x="1409389" y="688029"/>
                  <a:pt x="1371600" y="692752"/>
                </a:cubicBezTo>
                <a:lnTo>
                  <a:pt x="1260764" y="706606"/>
                </a:lnTo>
                <a:cubicBezTo>
                  <a:pt x="1214636" y="711731"/>
                  <a:pt x="1168272" y="714704"/>
                  <a:pt x="1122218" y="720461"/>
                </a:cubicBezTo>
                <a:cubicBezTo>
                  <a:pt x="878310" y="750950"/>
                  <a:pt x="1162595" y="718350"/>
                  <a:pt x="983673" y="748170"/>
                </a:cubicBezTo>
                <a:cubicBezTo>
                  <a:pt x="946947" y="754291"/>
                  <a:pt x="909563" y="755904"/>
                  <a:pt x="872837" y="762025"/>
                </a:cubicBezTo>
                <a:cubicBezTo>
                  <a:pt x="854055" y="765155"/>
                  <a:pt x="835656" y="770408"/>
                  <a:pt x="817418" y="775879"/>
                </a:cubicBezTo>
                <a:cubicBezTo>
                  <a:pt x="789442" y="784272"/>
                  <a:pt x="734291" y="803588"/>
                  <a:pt x="734291" y="803588"/>
                </a:cubicBezTo>
                <a:cubicBezTo>
                  <a:pt x="715818" y="817443"/>
                  <a:pt x="697663" y="831731"/>
                  <a:pt x="678873" y="845152"/>
                </a:cubicBezTo>
                <a:cubicBezTo>
                  <a:pt x="665323" y="854830"/>
                  <a:pt x="649952" y="862025"/>
                  <a:pt x="637309" y="872861"/>
                </a:cubicBezTo>
                <a:cubicBezTo>
                  <a:pt x="552218" y="945795"/>
                  <a:pt x="619049" y="918989"/>
                  <a:pt x="526473" y="942134"/>
                </a:cubicBezTo>
                <a:cubicBezTo>
                  <a:pt x="512618" y="955988"/>
                  <a:pt x="501212" y="972829"/>
                  <a:pt x="484909" y="983697"/>
                </a:cubicBezTo>
                <a:cubicBezTo>
                  <a:pt x="472758" y="991798"/>
                  <a:pt x="456408" y="991021"/>
                  <a:pt x="443346" y="997552"/>
                </a:cubicBezTo>
                <a:cubicBezTo>
                  <a:pt x="428453" y="1004999"/>
                  <a:pt x="415637" y="1016025"/>
                  <a:pt x="401782" y="1025261"/>
                </a:cubicBezTo>
                <a:cubicBezTo>
                  <a:pt x="374809" y="1106177"/>
                  <a:pt x="409031" y="1031867"/>
                  <a:pt x="346364" y="1094534"/>
                </a:cubicBezTo>
                <a:cubicBezTo>
                  <a:pt x="324589" y="1116309"/>
                  <a:pt x="304531" y="1167064"/>
                  <a:pt x="290946" y="1191516"/>
                </a:cubicBezTo>
                <a:cubicBezTo>
                  <a:pt x="277868" y="1215056"/>
                  <a:pt x="262460" y="1237249"/>
                  <a:pt x="249382" y="1260788"/>
                </a:cubicBezTo>
                <a:cubicBezTo>
                  <a:pt x="239352" y="1278842"/>
                  <a:pt x="229809" y="1297223"/>
                  <a:pt x="221673" y="1316206"/>
                </a:cubicBezTo>
                <a:cubicBezTo>
                  <a:pt x="215920" y="1329629"/>
                  <a:pt x="214349" y="1344708"/>
                  <a:pt x="207818" y="1357770"/>
                </a:cubicBezTo>
                <a:cubicBezTo>
                  <a:pt x="200371" y="1372663"/>
                  <a:pt x="187556" y="1384441"/>
                  <a:pt x="180109" y="1399334"/>
                </a:cubicBezTo>
                <a:cubicBezTo>
                  <a:pt x="122697" y="1514158"/>
                  <a:pt x="174522" y="1426226"/>
                  <a:pt x="138546" y="1510170"/>
                </a:cubicBezTo>
                <a:cubicBezTo>
                  <a:pt x="130410" y="1529153"/>
                  <a:pt x="118507" y="1546412"/>
                  <a:pt x="110837" y="1565588"/>
                </a:cubicBezTo>
                <a:cubicBezTo>
                  <a:pt x="99989" y="1592707"/>
                  <a:pt x="91520" y="1620740"/>
                  <a:pt x="83127" y="1648716"/>
                </a:cubicBezTo>
                <a:cubicBezTo>
                  <a:pt x="77656" y="1666954"/>
                  <a:pt x="75959" y="1686305"/>
                  <a:pt x="69273" y="1704134"/>
                </a:cubicBezTo>
                <a:cubicBezTo>
                  <a:pt x="62021" y="1723472"/>
                  <a:pt x="50800" y="1741079"/>
                  <a:pt x="41564" y="1759552"/>
                </a:cubicBezTo>
                <a:cubicBezTo>
                  <a:pt x="36946" y="1782643"/>
                  <a:pt x="33004" y="1805880"/>
                  <a:pt x="27709" y="1828825"/>
                </a:cubicBezTo>
                <a:cubicBezTo>
                  <a:pt x="19146" y="1865932"/>
                  <a:pt x="0" y="1939661"/>
                  <a:pt x="0" y="1939661"/>
                </a:cubicBezTo>
                <a:cubicBezTo>
                  <a:pt x="4618" y="2161334"/>
                  <a:pt x="5334" y="2383122"/>
                  <a:pt x="13855" y="2604679"/>
                </a:cubicBezTo>
                <a:cubicBezTo>
                  <a:pt x="14225" y="2614300"/>
                  <a:pt x="34746" y="2688025"/>
                  <a:pt x="41564" y="2701661"/>
                </a:cubicBezTo>
                <a:cubicBezTo>
                  <a:pt x="49011" y="2716554"/>
                  <a:pt x="61012" y="2728768"/>
                  <a:pt x="69273" y="2743225"/>
                </a:cubicBezTo>
                <a:cubicBezTo>
                  <a:pt x="130128" y="2849721"/>
                  <a:pt x="59077" y="2748104"/>
                  <a:pt x="138546" y="2854061"/>
                </a:cubicBezTo>
                <a:cubicBezTo>
                  <a:pt x="147782" y="2881770"/>
                  <a:pt x="159171" y="2908852"/>
                  <a:pt x="166255" y="2937188"/>
                </a:cubicBezTo>
                <a:cubicBezTo>
                  <a:pt x="170873" y="2955661"/>
                  <a:pt x="172608" y="2975104"/>
                  <a:pt x="180109" y="2992606"/>
                </a:cubicBezTo>
                <a:cubicBezTo>
                  <a:pt x="186668" y="3007911"/>
                  <a:pt x="198582" y="3020315"/>
                  <a:pt x="207818" y="3034170"/>
                </a:cubicBezTo>
                <a:cubicBezTo>
                  <a:pt x="215563" y="3065147"/>
                  <a:pt x="235892" y="3152481"/>
                  <a:pt x="249382" y="3172716"/>
                </a:cubicBezTo>
                <a:cubicBezTo>
                  <a:pt x="280761" y="3219784"/>
                  <a:pt x="293808" y="3231456"/>
                  <a:pt x="304800" y="3297406"/>
                </a:cubicBezTo>
                <a:cubicBezTo>
                  <a:pt x="309418" y="3325115"/>
                  <a:pt x="312561" y="3353111"/>
                  <a:pt x="318655" y="3380534"/>
                </a:cubicBezTo>
                <a:cubicBezTo>
                  <a:pt x="321823" y="3394790"/>
                  <a:pt x="329341" y="3407841"/>
                  <a:pt x="332509" y="3422097"/>
                </a:cubicBezTo>
                <a:cubicBezTo>
                  <a:pt x="338603" y="3449520"/>
                  <a:pt x="341339" y="3477587"/>
                  <a:pt x="346364" y="3505225"/>
                </a:cubicBezTo>
                <a:cubicBezTo>
                  <a:pt x="350576" y="3528393"/>
                  <a:pt x="355110" y="3551510"/>
                  <a:pt x="360218" y="3574497"/>
                </a:cubicBezTo>
                <a:cubicBezTo>
                  <a:pt x="364349" y="3593085"/>
                  <a:pt x="368601" y="3611678"/>
                  <a:pt x="374073" y="3629916"/>
                </a:cubicBezTo>
                <a:cubicBezTo>
                  <a:pt x="374093" y="3629983"/>
                  <a:pt x="408699" y="3733791"/>
                  <a:pt x="415637" y="3754606"/>
                </a:cubicBezTo>
                <a:cubicBezTo>
                  <a:pt x="420255" y="3768461"/>
                  <a:pt x="417340" y="3788069"/>
                  <a:pt x="429491" y="3796170"/>
                </a:cubicBezTo>
                <a:lnTo>
                  <a:pt x="471055" y="3823879"/>
                </a:lnTo>
                <a:cubicBezTo>
                  <a:pt x="503996" y="3922708"/>
                  <a:pt x="457286" y="3803226"/>
                  <a:pt x="526473" y="3907006"/>
                </a:cubicBezTo>
                <a:cubicBezTo>
                  <a:pt x="534574" y="3919157"/>
                  <a:pt x="532813" y="3936047"/>
                  <a:pt x="540327" y="3948570"/>
                </a:cubicBezTo>
                <a:cubicBezTo>
                  <a:pt x="547048" y="3959771"/>
                  <a:pt x="560200" y="3965829"/>
                  <a:pt x="568037" y="3976279"/>
                </a:cubicBezTo>
                <a:cubicBezTo>
                  <a:pt x="588018" y="4002921"/>
                  <a:pt x="599907" y="4035857"/>
                  <a:pt x="623455" y="4059406"/>
                </a:cubicBezTo>
                <a:cubicBezTo>
                  <a:pt x="632691" y="4068643"/>
                  <a:pt x="639481" y="4081274"/>
                  <a:pt x="651164" y="4087116"/>
                </a:cubicBezTo>
                <a:cubicBezTo>
                  <a:pt x="677288" y="4100178"/>
                  <a:pt x="734291" y="4114825"/>
                  <a:pt x="734291" y="4114825"/>
                </a:cubicBezTo>
                <a:cubicBezTo>
                  <a:pt x="751072" y="4112028"/>
                  <a:pt x="832749" y="4102856"/>
                  <a:pt x="858982" y="4087116"/>
                </a:cubicBezTo>
                <a:cubicBezTo>
                  <a:pt x="954071" y="4030062"/>
                  <a:pt x="810511" y="4084798"/>
                  <a:pt x="928255" y="4045552"/>
                </a:cubicBezTo>
                <a:cubicBezTo>
                  <a:pt x="942109" y="4036316"/>
                  <a:pt x="954925" y="4025290"/>
                  <a:pt x="969818" y="4017843"/>
                </a:cubicBezTo>
                <a:cubicBezTo>
                  <a:pt x="982880" y="4011312"/>
                  <a:pt x="998702" y="4011234"/>
                  <a:pt x="1011382" y="4003988"/>
                </a:cubicBezTo>
                <a:cubicBezTo>
                  <a:pt x="1031430" y="3992532"/>
                  <a:pt x="1048327" y="3976279"/>
                  <a:pt x="1066800" y="3962425"/>
                </a:cubicBezTo>
                <a:lnTo>
                  <a:pt x="1122218" y="3879297"/>
                </a:lnTo>
                <a:cubicBezTo>
                  <a:pt x="1131454" y="3865443"/>
                  <a:pt x="1138153" y="3849508"/>
                  <a:pt x="1149927" y="3837734"/>
                </a:cubicBezTo>
                <a:lnTo>
                  <a:pt x="1177637" y="3810025"/>
                </a:lnTo>
                <a:cubicBezTo>
                  <a:pt x="1182234" y="3796233"/>
                  <a:pt x="1205321" y="3702667"/>
                  <a:pt x="1233055" y="3685334"/>
                </a:cubicBezTo>
                <a:cubicBezTo>
                  <a:pt x="1257823" y="3669854"/>
                  <a:pt x="1288473" y="3666861"/>
                  <a:pt x="1316182" y="3657625"/>
                </a:cubicBezTo>
                <a:cubicBezTo>
                  <a:pt x="1397421" y="3630545"/>
                  <a:pt x="1343226" y="3645383"/>
                  <a:pt x="1482437" y="3629916"/>
                </a:cubicBezTo>
                <a:cubicBezTo>
                  <a:pt x="1745379" y="3542264"/>
                  <a:pt x="1543334" y="3604462"/>
                  <a:pt x="2230582" y="3629916"/>
                </a:cubicBezTo>
                <a:cubicBezTo>
                  <a:pt x="2245176" y="3630457"/>
                  <a:pt x="2258104" y="3639758"/>
                  <a:pt x="2272146" y="3643770"/>
                </a:cubicBezTo>
                <a:cubicBezTo>
                  <a:pt x="2290455" y="3649001"/>
                  <a:pt x="2308945" y="3653635"/>
                  <a:pt x="2327564" y="3657625"/>
                </a:cubicBezTo>
                <a:cubicBezTo>
                  <a:pt x="2373615" y="3667493"/>
                  <a:pt x="2421430" y="3670441"/>
                  <a:pt x="2466109" y="3685334"/>
                </a:cubicBezTo>
                <a:lnTo>
                  <a:pt x="2590800" y="3726897"/>
                </a:lnTo>
                <a:lnTo>
                  <a:pt x="2632364" y="3740752"/>
                </a:lnTo>
                <a:cubicBezTo>
                  <a:pt x="2646218" y="3745370"/>
                  <a:pt x="2660865" y="3748075"/>
                  <a:pt x="2673927" y="3754606"/>
                </a:cubicBezTo>
                <a:cubicBezTo>
                  <a:pt x="2692400" y="3763843"/>
                  <a:pt x="2709564" y="3776381"/>
                  <a:pt x="2729346" y="3782316"/>
                </a:cubicBezTo>
                <a:cubicBezTo>
                  <a:pt x="2756252" y="3790388"/>
                  <a:pt x="2784764" y="3791552"/>
                  <a:pt x="2812473" y="3796170"/>
                </a:cubicBezTo>
                <a:cubicBezTo>
                  <a:pt x="2930923" y="3835653"/>
                  <a:pt x="2866618" y="3820256"/>
                  <a:pt x="3006437" y="3837734"/>
                </a:cubicBezTo>
                <a:cubicBezTo>
                  <a:pt x="3020291" y="3842352"/>
                  <a:pt x="3033832" y="3848046"/>
                  <a:pt x="3048000" y="3851588"/>
                </a:cubicBezTo>
                <a:cubicBezTo>
                  <a:pt x="3102032" y="3865096"/>
                  <a:pt x="3159503" y="3871476"/>
                  <a:pt x="3214255" y="3879297"/>
                </a:cubicBezTo>
                <a:cubicBezTo>
                  <a:pt x="3288146" y="3874679"/>
                  <a:pt x="3362636" y="3875913"/>
                  <a:pt x="3435927" y="3865443"/>
                </a:cubicBezTo>
                <a:cubicBezTo>
                  <a:pt x="3460547" y="3861926"/>
                  <a:pt x="3481914" y="3846466"/>
                  <a:pt x="3505200" y="3837734"/>
                </a:cubicBezTo>
                <a:cubicBezTo>
                  <a:pt x="3544957" y="3822825"/>
                  <a:pt x="3558504" y="3820944"/>
                  <a:pt x="3602182" y="3810025"/>
                </a:cubicBezTo>
                <a:cubicBezTo>
                  <a:pt x="3606800" y="3962425"/>
                  <a:pt x="3603715" y="4115254"/>
                  <a:pt x="3616037" y="4267225"/>
                </a:cubicBezTo>
                <a:cubicBezTo>
                  <a:pt x="3617706" y="4287811"/>
                  <a:pt x="3637215" y="4303050"/>
                  <a:pt x="3643746" y="4322643"/>
                </a:cubicBezTo>
                <a:cubicBezTo>
                  <a:pt x="3651193" y="4344983"/>
                  <a:pt x="3651889" y="4369071"/>
                  <a:pt x="3657600" y="4391916"/>
                </a:cubicBezTo>
                <a:cubicBezTo>
                  <a:pt x="3670595" y="4443898"/>
                  <a:pt x="3675376" y="4433392"/>
                  <a:pt x="3699164" y="4488897"/>
                </a:cubicBezTo>
                <a:cubicBezTo>
                  <a:pt x="3715333" y="4526626"/>
                  <a:pt x="3712448" y="4550531"/>
                  <a:pt x="3740727" y="4585879"/>
                </a:cubicBezTo>
                <a:cubicBezTo>
                  <a:pt x="3765207" y="4616479"/>
                  <a:pt x="3796146" y="4641297"/>
                  <a:pt x="3823855" y="4669006"/>
                </a:cubicBezTo>
                <a:cubicBezTo>
                  <a:pt x="3833092" y="4678243"/>
                  <a:pt x="3840695" y="4689470"/>
                  <a:pt x="3851564" y="4696716"/>
                </a:cubicBezTo>
                <a:cubicBezTo>
                  <a:pt x="3865418" y="4705952"/>
                  <a:pt x="3880125" y="4714023"/>
                  <a:pt x="3893127" y="4724425"/>
                </a:cubicBezTo>
                <a:cubicBezTo>
                  <a:pt x="3927501" y="4751924"/>
                  <a:pt x="3916483" y="4760164"/>
                  <a:pt x="3962400" y="4779843"/>
                </a:cubicBezTo>
                <a:cubicBezTo>
                  <a:pt x="3979902" y="4787344"/>
                  <a:pt x="3999345" y="4789079"/>
                  <a:pt x="4017818" y="4793697"/>
                </a:cubicBezTo>
                <a:cubicBezTo>
                  <a:pt x="4031673" y="4802933"/>
                  <a:pt x="4044077" y="4814847"/>
                  <a:pt x="4059382" y="4821406"/>
                </a:cubicBezTo>
                <a:cubicBezTo>
                  <a:pt x="4076884" y="4828907"/>
                  <a:pt x="4096491" y="4830030"/>
                  <a:pt x="4114800" y="4835261"/>
                </a:cubicBezTo>
                <a:cubicBezTo>
                  <a:pt x="4128842" y="4839273"/>
                  <a:pt x="4142322" y="4845104"/>
                  <a:pt x="4156364" y="4849116"/>
                </a:cubicBezTo>
                <a:cubicBezTo>
                  <a:pt x="4215476" y="4866005"/>
                  <a:pt x="4216795" y="4862545"/>
                  <a:pt x="4281055" y="4876825"/>
                </a:cubicBezTo>
                <a:cubicBezTo>
                  <a:pt x="4299643" y="4880956"/>
                  <a:pt x="4318000" y="4886061"/>
                  <a:pt x="4336473" y="4890679"/>
                </a:cubicBezTo>
                <a:lnTo>
                  <a:pt x="4932218" y="4876825"/>
                </a:lnTo>
                <a:cubicBezTo>
                  <a:pt x="4981675" y="4874764"/>
                  <a:pt x="5000321" y="4861326"/>
                  <a:pt x="5043055" y="4849116"/>
                </a:cubicBezTo>
                <a:cubicBezTo>
                  <a:pt x="5061364" y="4843885"/>
                  <a:pt x="5080164" y="4840492"/>
                  <a:pt x="5098473" y="4835261"/>
                </a:cubicBezTo>
                <a:cubicBezTo>
                  <a:pt x="5112515" y="4831249"/>
                  <a:pt x="5125454" y="4822194"/>
                  <a:pt x="5140037" y="4821406"/>
                </a:cubicBezTo>
                <a:cubicBezTo>
                  <a:pt x="5296894" y="4812927"/>
                  <a:pt x="5454073" y="4812170"/>
                  <a:pt x="5611091" y="4807552"/>
                </a:cubicBezTo>
                <a:lnTo>
                  <a:pt x="5694218" y="4779843"/>
                </a:lnTo>
                <a:cubicBezTo>
                  <a:pt x="5708073" y="4775225"/>
                  <a:pt x="5721291" y="4767799"/>
                  <a:pt x="5735782" y="4765988"/>
                </a:cubicBezTo>
                <a:lnTo>
                  <a:pt x="5957455" y="4738279"/>
                </a:lnTo>
                <a:cubicBezTo>
                  <a:pt x="5971309" y="4733661"/>
                  <a:pt x="5984976" y="4728437"/>
                  <a:pt x="5999018" y="4724425"/>
                </a:cubicBezTo>
                <a:cubicBezTo>
                  <a:pt x="6120793" y="4689632"/>
                  <a:pt x="5996347" y="4729933"/>
                  <a:pt x="6096000" y="4696716"/>
                </a:cubicBezTo>
                <a:cubicBezTo>
                  <a:pt x="6194970" y="4630735"/>
                  <a:pt x="6146819" y="4649374"/>
                  <a:pt x="6234546" y="4627443"/>
                </a:cubicBezTo>
                <a:cubicBezTo>
                  <a:pt x="6353653" y="4548037"/>
                  <a:pt x="6202958" y="4643237"/>
                  <a:pt x="6317673" y="4585879"/>
                </a:cubicBezTo>
                <a:cubicBezTo>
                  <a:pt x="6413349" y="4538041"/>
                  <a:pt x="6299322" y="4573148"/>
                  <a:pt x="6414655" y="4544316"/>
                </a:cubicBezTo>
                <a:cubicBezTo>
                  <a:pt x="6476823" y="4482145"/>
                  <a:pt x="6411253" y="4555980"/>
                  <a:pt x="6456218" y="4475043"/>
                </a:cubicBezTo>
                <a:cubicBezTo>
                  <a:pt x="6472391" y="4445932"/>
                  <a:pt x="6511637" y="4391916"/>
                  <a:pt x="6511637" y="4391916"/>
                </a:cubicBezTo>
                <a:cubicBezTo>
                  <a:pt x="6516255" y="4378061"/>
                  <a:pt x="6518960" y="4363414"/>
                  <a:pt x="6525491" y="4350352"/>
                </a:cubicBezTo>
                <a:cubicBezTo>
                  <a:pt x="6532937" y="4335459"/>
                  <a:pt x="6552750" y="4325433"/>
                  <a:pt x="6553200" y="4308788"/>
                </a:cubicBezTo>
                <a:cubicBezTo>
                  <a:pt x="6564270" y="3899196"/>
                  <a:pt x="6586665" y="3979687"/>
                  <a:pt x="6525491" y="3796170"/>
                </a:cubicBezTo>
                <a:cubicBezTo>
                  <a:pt x="6522560" y="3775650"/>
                  <a:pt x="6504192" y="3641702"/>
                  <a:pt x="6497782" y="3616061"/>
                </a:cubicBezTo>
                <a:cubicBezTo>
                  <a:pt x="6490698" y="3587725"/>
                  <a:pt x="6486274" y="3557236"/>
                  <a:pt x="6470073" y="3532934"/>
                </a:cubicBezTo>
                <a:cubicBezTo>
                  <a:pt x="6460837" y="3519079"/>
                  <a:pt x="6457257" y="3498817"/>
                  <a:pt x="6442364" y="3491370"/>
                </a:cubicBezTo>
                <a:cubicBezTo>
                  <a:pt x="6399611" y="3469994"/>
                  <a:pt x="6283681" y="3456826"/>
                  <a:pt x="6234546" y="3449806"/>
                </a:cubicBezTo>
                <a:cubicBezTo>
                  <a:pt x="6216073" y="3440570"/>
                  <a:pt x="6198465" y="3429349"/>
                  <a:pt x="6179127" y="3422097"/>
                </a:cubicBezTo>
                <a:cubicBezTo>
                  <a:pt x="6085371" y="3386939"/>
                  <a:pt x="6160311" y="3427887"/>
                  <a:pt x="6082146" y="3394388"/>
                </a:cubicBezTo>
                <a:cubicBezTo>
                  <a:pt x="6063163" y="3386252"/>
                  <a:pt x="6045903" y="3374349"/>
                  <a:pt x="6026727" y="3366679"/>
                </a:cubicBezTo>
                <a:cubicBezTo>
                  <a:pt x="5999608" y="3355832"/>
                  <a:pt x="5971309" y="3348206"/>
                  <a:pt x="5943600" y="3338970"/>
                </a:cubicBezTo>
                <a:cubicBezTo>
                  <a:pt x="5929746" y="3334352"/>
                  <a:pt x="5916205" y="3328658"/>
                  <a:pt x="5902037" y="3325116"/>
                </a:cubicBezTo>
                <a:cubicBezTo>
                  <a:pt x="5883564" y="3320498"/>
                  <a:pt x="5864927" y="3316492"/>
                  <a:pt x="5846618" y="3311261"/>
                </a:cubicBezTo>
                <a:cubicBezTo>
                  <a:pt x="5832576" y="3307249"/>
                  <a:pt x="5819489" y="3299627"/>
                  <a:pt x="5805055" y="3297406"/>
                </a:cubicBezTo>
                <a:cubicBezTo>
                  <a:pt x="5759182" y="3290349"/>
                  <a:pt x="5712691" y="3288170"/>
                  <a:pt x="5666509" y="3283552"/>
                </a:cubicBezTo>
                <a:cubicBezTo>
                  <a:pt x="5493264" y="3240239"/>
                  <a:pt x="5708658" y="3295595"/>
                  <a:pt x="5569527" y="3255843"/>
                </a:cubicBezTo>
                <a:cubicBezTo>
                  <a:pt x="5551218" y="3250612"/>
                  <a:pt x="5532582" y="3246606"/>
                  <a:pt x="5514109" y="3241988"/>
                </a:cubicBezTo>
                <a:cubicBezTo>
                  <a:pt x="5500255" y="3232752"/>
                  <a:pt x="5485338" y="3224939"/>
                  <a:pt x="5472546" y="3214279"/>
                </a:cubicBezTo>
                <a:cubicBezTo>
                  <a:pt x="5457494" y="3201736"/>
                  <a:pt x="5447285" y="3183584"/>
                  <a:pt x="5430982" y="3172716"/>
                </a:cubicBezTo>
                <a:cubicBezTo>
                  <a:pt x="5418831" y="3164615"/>
                  <a:pt x="5402184" y="3165953"/>
                  <a:pt x="5389418" y="3158861"/>
                </a:cubicBezTo>
                <a:cubicBezTo>
                  <a:pt x="5360307" y="3142688"/>
                  <a:pt x="5306291" y="3103443"/>
                  <a:pt x="5306291" y="3103443"/>
                </a:cubicBezTo>
                <a:cubicBezTo>
                  <a:pt x="5243627" y="3009447"/>
                  <a:pt x="5274421" y="3043865"/>
                  <a:pt x="5223164" y="2992606"/>
                </a:cubicBezTo>
                <a:cubicBezTo>
                  <a:pt x="5197761" y="2916402"/>
                  <a:pt x="5224572" y="2984681"/>
                  <a:pt x="5181600" y="2909479"/>
                </a:cubicBezTo>
                <a:cubicBezTo>
                  <a:pt x="5171353" y="2891547"/>
                  <a:pt x="5165895" y="2870867"/>
                  <a:pt x="5153891" y="2854061"/>
                </a:cubicBezTo>
                <a:cubicBezTo>
                  <a:pt x="5142503" y="2838117"/>
                  <a:pt x="5124870" y="2827549"/>
                  <a:pt x="5112327" y="2812497"/>
                </a:cubicBezTo>
                <a:cubicBezTo>
                  <a:pt x="5054600" y="2743225"/>
                  <a:pt x="5119254" y="2794025"/>
                  <a:pt x="5043055" y="2743225"/>
                </a:cubicBezTo>
                <a:cubicBezTo>
                  <a:pt x="5007870" y="2745571"/>
                  <a:pt x="4775117" y="2758020"/>
                  <a:pt x="4710546" y="2770934"/>
                </a:cubicBezTo>
                <a:cubicBezTo>
                  <a:pt x="4681905" y="2776662"/>
                  <a:pt x="4627418" y="2798643"/>
                  <a:pt x="4627418" y="2798643"/>
                </a:cubicBezTo>
                <a:cubicBezTo>
                  <a:pt x="4533553" y="2793950"/>
                  <a:pt x="4298910" y="2785289"/>
                  <a:pt x="4184073" y="2770934"/>
                </a:cubicBezTo>
                <a:cubicBezTo>
                  <a:pt x="4160245" y="2767955"/>
                  <a:pt x="4054796" y="2735550"/>
                  <a:pt x="4045527" y="2729370"/>
                </a:cubicBezTo>
                <a:cubicBezTo>
                  <a:pt x="4031673" y="2720134"/>
                  <a:pt x="4019269" y="2708220"/>
                  <a:pt x="4003964" y="2701661"/>
                </a:cubicBezTo>
                <a:cubicBezTo>
                  <a:pt x="3986462" y="2694160"/>
                  <a:pt x="3966855" y="2693037"/>
                  <a:pt x="3948546" y="2687806"/>
                </a:cubicBezTo>
                <a:cubicBezTo>
                  <a:pt x="3934504" y="2683794"/>
                  <a:pt x="3920837" y="2678570"/>
                  <a:pt x="3906982" y="2673952"/>
                </a:cubicBezTo>
                <a:cubicBezTo>
                  <a:pt x="3827107" y="2620703"/>
                  <a:pt x="3904158" y="2666804"/>
                  <a:pt x="3823855" y="2632388"/>
                </a:cubicBezTo>
                <a:cubicBezTo>
                  <a:pt x="3704032" y="2581035"/>
                  <a:pt x="3824335" y="2623311"/>
                  <a:pt x="3726873" y="2590825"/>
                </a:cubicBezTo>
                <a:cubicBezTo>
                  <a:pt x="3713018" y="2581589"/>
                  <a:pt x="3698311" y="2573518"/>
                  <a:pt x="3685309" y="2563116"/>
                </a:cubicBezTo>
                <a:cubicBezTo>
                  <a:pt x="3638418" y="2525603"/>
                  <a:pt x="3657338" y="2507608"/>
                  <a:pt x="3574473" y="2479988"/>
                </a:cubicBezTo>
                <a:lnTo>
                  <a:pt x="3532909" y="2466134"/>
                </a:lnTo>
                <a:cubicBezTo>
                  <a:pt x="3519055" y="2456898"/>
                  <a:pt x="3506562" y="2445188"/>
                  <a:pt x="3491346" y="2438425"/>
                </a:cubicBezTo>
                <a:cubicBezTo>
                  <a:pt x="3464655" y="2426562"/>
                  <a:pt x="3408218" y="2410716"/>
                  <a:pt x="3408218" y="2410716"/>
                </a:cubicBezTo>
                <a:cubicBezTo>
                  <a:pt x="3398982" y="2401479"/>
                  <a:pt x="3391710" y="2389727"/>
                  <a:pt x="3380509" y="2383006"/>
                </a:cubicBezTo>
                <a:cubicBezTo>
                  <a:pt x="3365413" y="2373948"/>
                  <a:pt x="3295050" y="2358589"/>
                  <a:pt x="3283527" y="2355297"/>
                </a:cubicBezTo>
                <a:cubicBezTo>
                  <a:pt x="3269485" y="2351285"/>
                  <a:pt x="3256544" y="2342276"/>
                  <a:pt x="3241964" y="2341443"/>
                </a:cubicBezTo>
                <a:cubicBezTo>
                  <a:pt x="3094351" y="2333008"/>
                  <a:pt x="2946400" y="2332206"/>
                  <a:pt x="2798618" y="2327588"/>
                </a:cubicBezTo>
                <a:cubicBezTo>
                  <a:pt x="2770909" y="2318352"/>
                  <a:pt x="2731693" y="2324181"/>
                  <a:pt x="2715491" y="2299879"/>
                </a:cubicBezTo>
                <a:cubicBezTo>
                  <a:pt x="2702907" y="2281004"/>
                  <a:pt x="2682006" y="2243766"/>
                  <a:pt x="2660073" y="2230606"/>
                </a:cubicBezTo>
                <a:cubicBezTo>
                  <a:pt x="2647550" y="2223092"/>
                  <a:pt x="2632364" y="2221370"/>
                  <a:pt x="2618509" y="2216752"/>
                </a:cubicBezTo>
                <a:cubicBezTo>
                  <a:pt x="2600036" y="2189043"/>
                  <a:pt x="2573622" y="2165218"/>
                  <a:pt x="2563091" y="2133625"/>
                </a:cubicBezTo>
                <a:cubicBezTo>
                  <a:pt x="2545106" y="2079669"/>
                  <a:pt x="2559564" y="2102387"/>
                  <a:pt x="2521527" y="2064352"/>
                </a:cubicBezTo>
                <a:cubicBezTo>
                  <a:pt x="2516909" y="2022788"/>
                  <a:pt x="2514032" y="1980994"/>
                  <a:pt x="2507673" y="1939661"/>
                </a:cubicBezTo>
                <a:cubicBezTo>
                  <a:pt x="2502704" y="1907360"/>
                  <a:pt x="2490307" y="1873711"/>
                  <a:pt x="2479964" y="1842679"/>
                </a:cubicBezTo>
                <a:cubicBezTo>
                  <a:pt x="2484582" y="1768788"/>
                  <a:pt x="2482271" y="1694135"/>
                  <a:pt x="2493818" y="1621006"/>
                </a:cubicBezTo>
                <a:cubicBezTo>
                  <a:pt x="2498568" y="1590922"/>
                  <a:pt x="2539869" y="1563345"/>
                  <a:pt x="2563091" y="1551734"/>
                </a:cubicBezTo>
                <a:cubicBezTo>
                  <a:pt x="2576153" y="1545203"/>
                  <a:pt x="2591593" y="1544410"/>
                  <a:pt x="2604655" y="1537879"/>
                </a:cubicBezTo>
                <a:cubicBezTo>
                  <a:pt x="2619548" y="1530432"/>
                  <a:pt x="2632364" y="1519406"/>
                  <a:pt x="2646218" y="1510170"/>
                </a:cubicBezTo>
                <a:cubicBezTo>
                  <a:pt x="2655454" y="1496315"/>
                  <a:pt x="2660925" y="1479008"/>
                  <a:pt x="2673927" y="1468606"/>
                </a:cubicBezTo>
                <a:cubicBezTo>
                  <a:pt x="2685331" y="1459483"/>
                  <a:pt x="2702429" y="1461283"/>
                  <a:pt x="2715491" y="1454752"/>
                </a:cubicBezTo>
                <a:cubicBezTo>
                  <a:pt x="2811174" y="1406912"/>
                  <a:pt x="2697131" y="1442024"/>
                  <a:pt x="2812473" y="1413188"/>
                </a:cubicBezTo>
                <a:cubicBezTo>
                  <a:pt x="2855472" y="1384523"/>
                  <a:pt x="2863389" y="1371625"/>
                  <a:pt x="2923309" y="1371625"/>
                </a:cubicBezTo>
                <a:cubicBezTo>
                  <a:pt x="3375915" y="1371625"/>
                  <a:pt x="3828473" y="1380861"/>
                  <a:pt x="4281055" y="1385479"/>
                </a:cubicBezTo>
                <a:cubicBezTo>
                  <a:pt x="4333794" y="1396027"/>
                  <a:pt x="4410830" y="1413188"/>
                  <a:pt x="4461164" y="1413188"/>
                </a:cubicBezTo>
                <a:cubicBezTo>
                  <a:pt x="4682885" y="1413188"/>
                  <a:pt x="4904509" y="1403952"/>
                  <a:pt x="5126182" y="1399334"/>
                </a:cubicBezTo>
                <a:cubicBezTo>
                  <a:pt x="5135418" y="1385479"/>
                  <a:pt x="5146444" y="1372663"/>
                  <a:pt x="5153891" y="1357770"/>
                </a:cubicBezTo>
                <a:cubicBezTo>
                  <a:pt x="5160422" y="1344708"/>
                  <a:pt x="5160654" y="1328972"/>
                  <a:pt x="5167746" y="1316206"/>
                </a:cubicBezTo>
                <a:cubicBezTo>
                  <a:pt x="5183919" y="1287095"/>
                  <a:pt x="5204691" y="1260788"/>
                  <a:pt x="5223164" y="1233079"/>
                </a:cubicBezTo>
                <a:lnTo>
                  <a:pt x="5250873" y="1191516"/>
                </a:lnTo>
                <a:cubicBezTo>
                  <a:pt x="5255491" y="1177661"/>
                  <a:pt x="5257213" y="1162475"/>
                  <a:pt x="5264727" y="1149952"/>
                </a:cubicBezTo>
                <a:cubicBezTo>
                  <a:pt x="5271448" y="1138751"/>
                  <a:pt x="5292208" y="1135303"/>
                  <a:pt x="5292437" y="1122243"/>
                </a:cubicBezTo>
                <a:cubicBezTo>
                  <a:pt x="5296893" y="868240"/>
                  <a:pt x="5287337" y="614134"/>
                  <a:pt x="5278582" y="360243"/>
                </a:cubicBezTo>
                <a:cubicBezTo>
                  <a:pt x="5278079" y="345648"/>
                  <a:pt x="5272828" y="330830"/>
                  <a:pt x="5264727" y="318679"/>
                </a:cubicBezTo>
                <a:cubicBezTo>
                  <a:pt x="5229176" y="265352"/>
                  <a:pt x="5202002" y="270061"/>
                  <a:pt x="5140037" y="249406"/>
                </a:cubicBezTo>
                <a:lnTo>
                  <a:pt x="5056909" y="221697"/>
                </a:lnTo>
                <a:cubicBezTo>
                  <a:pt x="5043055" y="217079"/>
                  <a:pt x="5029803" y="209908"/>
                  <a:pt x="5015346" y="207843"/>
                </a:cubicBezTo>
                <a:cubicBezTo>
                  <a:pt x="4983019" y="203225"/>
                  <a:pt x="4950493" y="199830"/>
                  <a:pt x="4918364" y="193988"/>
                </a:cubicBezTo>
                <a:cubicBezTo>
                  <a:pt x="4858798" y="183158"/>
                  <a:pt x="4873324" y="181120"/>
                  <a:pt x="4821382" y="166279"/>
                </a:cubicBezTo>
                <a:cubicBezTo>
                  <a:pt x="4803073" y="161048"/>
                  <a:pt x="4784202" y="157896"/>
                  <a:pt x="4765964" y="152425"/>
                </a:cubicBezTo>
                <a:cubicBezTo>
                  <a:pt x="4663863" y="121795"/>
                  <a:pt x="4715274" y="124716"/>
                  <a:pt x="4655127" y="124716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2027">
            <a:off x="3315879" y="2193290"/>
            <a:ext cx="1660817" cy="819277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9646">
            <a:off x="5764344" y="3449675"/>
            <a:ext cx="1875712" cy="925284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9087">
            <a:off x="638549" y="4041539"/>
            <a:ext cx="1780787" cy="904650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4980">
            <a:off x="807151" y="2727510"/>
            <a:ext cx="1833870" cy="931567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94" y="4405500"/>
            <a:ext cx="1020107" cy="1027046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645" y="5710614"/>
            <a:ext cx="819126" cy="827002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095" y="1085168"/>
            <a:ext cx="846617" cy="813286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061" y="4969366"/>
            <a:ext cx="1000484" cy="947125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67" y="5442928"/>
            <a:ext cx="1000484" cy="947125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4980">
            <a:off x="7176049" y="5522830"/>
            <a:ext cx="1833870" cy="931567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276872"/>
            <a:ext cx="1020107" cy="1027046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241" y="1841127"/>
            <a:ext cx="1000484" cy="947125"/>
          </a:xfrm>
          <a:prstGeom prst="rect">
            <a:avLst/>
          </a:prstGeom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560" y="3471693"/>
            <a:ext cx="843985" cy="84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5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</TotalTime>
  <Words>11</Words>
  <Application>Microsoft Office PowerPoint</Application>
  <PresentationFormat>Pokaz na ekranie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Kąty</vt:lpstr>
      <vt:lpstr>Nauka dodawania  na przykładzie zakupów cz.2 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Nauka dodawania i na przykładzie zakupów cz.2 </dc:title>
  <dc:creator>Asia</dc:creator>
  <cp:lastModifiedBy>Asia</cp:lastModifiedBy>
  <cp:revision>9</cp:revision>
  <dcterms:created xsi:type="dcterms:W3CDTF">2014-08-21T17:59:33Z</dcterms:created>
  <dcterms:modified xsi:type="dcterms:W3CDTF">2014-09-25T12:36:52Z</dcterms:modified>
</cp:coreProperties>
</file>