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4" r:id="rId3"/>
    <p:sldId id="257" r:id="rId4"/>
    <p:sldId id="265" r:id="rId5"/>
    <p:sldId id="258" r:id="rId6"/>
    <p:sldId id="266" r:id="rId7"/>
    <p:sldId id="259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224AE8-E6A8-489B-B154-2B2E36828D00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ED944C6-CB6E-47C0-BCB1-A838E150730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2148722" y="2810899"/>
            <a:ext cx="7127143" cy="1204306"/>
          </a:xfrm>
        </p:spPr>
        <p:txBody>
          <a:bodyPr/>
          <a:lstStyle/>
          <a:p>
            <a:r>
              <a:rPr lang="pl-PL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Wykonywanie działań z wykorzystaniem grafów</a:t>
            </a:r>
            <a:endParaRPr lang="pl-PL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5592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dirty="0">
                <a:latin typeface="Calibri" panose="020F0502020204030204" pitchFamily="34" charset="0"/>
              </a:rPr>
              <a:t>Zastanów się jakie liczby powinny się znaleźć w białych okienkach, aby działania dodawania lub odejmowania, które widzisz były prawidłowo </a:t>
            </a:r>
            <a:r>
              <a:rPr lang="pl-PL" sz="3600" dirty="0" smtClean="0">
                <a:latin typeface="Calibri" panose="020F0502020204030204" pitchFamily="34" charset="0"/>
              </a:rPr>
              <a:t>wykonane.</a:t>
            </a:r>
            <a:endParaRPr lang="pl-PL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7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1403648" y="2132856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3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3727407" y="2132856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11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6" name="Elipsa 5"/>
          <p:cNvSpPr/>
          <p:nvPr/>
        </p:nvSpPr>
        <p:spPr>
          <a:xfrm>
            <a:off x="6012160" y="2148524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19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9" name="Strzałka zakrzywiona w dół 8"/>
          <p:cNvSpPr/>
          <p:nvPr/>
        </p:nvSpPr>
        <p:spPr>
          <a:xfrm>
            <a:off x="2123728" y="1628800"/>
            <a:ext cx="2071731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0" name="Strzałka zakrzywiona w dół 9"/>
          <p:cNvSpPr/>
          <p:nvPr/>
        </p:nvSpPr>
        <p:spPr>
          <a:xfrm>
            <a:off x="4355976" y="1628800"/>
            <a:ext cx="2124236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8" name="Plus 17"/>
          <p:cNvSpPr/>
          <p:nvPr/>
        </p:nvSpPr>
        <p:spPr>
          <a:xfrm>
            <a:off x="2689396" y="1257119"/>
            <a:ext cx="254794" cy="1956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2970117" y="996929"/>
            <a:ext cx="539109" cy="520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8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5221514" y="982152"/>
            <a:ext cx="575589" cy="5499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8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23" name="Plus 22"/>
          <p:cNvSpPr/>
          <p:nvPr/>
        </p:nvSpPr>
        <p:spPr>
          <a:xfrm>
            <a:off x="4908575" y="1157965"/>
            <a:ext cx="254794" cy="1956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Strzałka zakrzywiona w dół 28"/>
          <p:cNvSpPr/>
          <p:nvPr/>
        </p:nvSpPr>
        <p:spPr>
          <a:xfrm rot="10800000">
            <a:off x="1495158" y="3035781"/>
            <a:ext cx="5400602" cy="102669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3971526" y="4123688"/>
            <a:ext cx="816498" cy="7454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16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31" name="Minus 30"/>
          <p:cNvSpPr/>
          <p:nvPr/>
        </p:nvSpPr>
        <p:spPr>
          <a:xfrm>
            <a:off x="3413660" y="4123688"/>
            <a:ext cx="557866" cy="56441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496424"/>
            <a:ext cx="1692188" cy="216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634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pl-PL" sz="3600" dirty="0">
                <a:solidFill>
                  <a:prstClr val="black"/>
                </a:solidFill>
                <a:latin typeface="Calibri" panose="020F0502020204030204" pitchFamily="34" charset="0"/>
              </a:rPr>
              <a:t>Zastanów się jakie liczby powinny się znaleźć w białych okienkach, aby działania dodawania lub odejmowania, które widzisz były prawidłowo wykonane.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10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a 2"/>
          <p:cNvSpPr/>
          <p:nvPr/>
        </p:nvSpPr>
        <p:spPr>
          <a:xfrm>
            <a:off x="827584" y="2276872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21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4" name="Elipsa 3"/>
          <p:cNvSpPr/>
          <p:nvPr/>
        </p:nvSpPr>
        <p:spPr>
          <a:xfrm>
            <a:off x="4110688" y="2355546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15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7452320" y="2276872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32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7" name="Strzałka zakrzywiona w dół 6"/>
          <p:cNvSpPr/>
          <p:nvPr/>
        </p:nvSpPr>
        <p:spPr>
          <a:xfrm>
            <a:off x="1452544" y="1694143"/>
            <a:ext cx="3126195" cy="6614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8" name="Strzałka zakrzywiona w dół 7"/>
          <p:cNvSpPr/>
          <p:nvPr/>
        </p:nvSpPr>
        <p:spPr>
          <a:xfrm>
            <a:off x="4578739" y="1694142"/>
            <a:ext cx="3264601" cy="6614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Strzałka zakrzywiona w dół 8"/>
          <p:cNvSpPr/>
          <p:nvPr/>
        </p:nvSpPr>
        <p:spPr>
          <a:xfrm rot="10800000">
            <a:off x="1115615" y="3187204"/>
            <a:ext cx="6984775" cy="110589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3" name="Plus 12"/>
          <p:cNvSpPr/>
          <p:nvPr/>
        </p:nvSpPr>
        <p:spPr>
          <a:xfrm>
            <a:off x="5588608" y="1171268"/>
            <a:ext cx="392253" cy="35803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Minus 14"/>
          <p:cNvSpPr/>
          <p:nvPr/>
        </p:nvSpPr>
        <p:spPr>
          <a:xfrm>
            <a:off x="2051720" y="952217"/>
            <a:ext cx="464303" cy="52184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Minus 15"/>
          <p:cNvSpPr/>
          <p:nvPr/>
        </p:nvSpPr>
        <p:spPr>
          <a:xfrm>
            <a:off x="3639489" y="4394609"/>
            <a:ext cx="557866" cy="56441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2627114" y="952217"/>
            <a:ext cx="864765" cy="6582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6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6051370" y="952217"/>
            <a:ext cx="896893" cy="6582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tx1"/>
                </a:solidFill>
              </a:rPr>
              <a:t>17</a:t>
            </a:r>
            <a:endParaRPr lang="pl-PL" sz="1400" b="1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218087" y="4394609"/>
            <a:ext cx="929977" cy="6610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11</a:t>
            </a:r>
            <a:endParaRPr lang="pl-PL" sz="3200" b="1" dirty="0">
              <a:solidFill>
                <a:schemeClr val="tx1"/>
              </a:solidFill>
            </a:endParaRPr>
          </a:p>
        </p:txBody>
      </p:sp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50" y="4725144"/>
            <a:ext cx="1452683" cy="1904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789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115616" y="1052736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ts val="800"/>
              </a:spcBef>
            </a:pPr>
            <a:r>
              <a:rPr lang="pl-PL" sz="3600" b="1" dirty="0">
                <a:solidFill>
                  <a:prstClr val="black"/>
                </a:solidFill>
                <a:latin typeface="Calibri" panose="020F0502020204030204" pitchFamily="34" charset="0"/>
              </a:rPr>
              <a:t>Zastanów się jakie liczby powinny się znaleźć w białych okienkach, aby działania dodawania lub odejmowania, które widzisz były prawidłowo wykonane.</a:t>
            </a:r>
          </a:p>
        </p:txBody>
      </p:sp>
    </p:spTree>
    <p:extLst>
      <p:ext uri="{BB962C8B-B14F-4D97-AF65-F5344CB8AC3E}">
        <p14:creationId xmlns:p14="http://schemas.microsoft.com/office/powerpoint/2010/main" val="13062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/>
        </p:nvSpPr>
        <p:spPr>
          <a:xfrm>
            <a:off x="645219" y="2545912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67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3" name="Elipsa 2"/>
          <p:cNvSpPr/>
          <p:nvPr/>
        </p:nvSpPr>
        <p:spPr>
          <a:xfrm>
            <a:off x="3626559" y="2515597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81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5" name="Elipsa 4"/>
          <p:cNvSpPr/>
          <p:nvPr/>
        </p:nvSpPr>
        <p:spPr>
          <a:xfrm>
            <a:off x="7020272" y="2542278"/>
            <a:ext cx="936104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13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6" name="Strzałka zakrzywiona w dół 5"/>
          <p:cNvSpPr/>
          <p:nvPr/>
        </p:nvSpPr>
        <p:spPr>
          <a:xfrm>
            <a:off x="1160154" y="1564957"/>
            <a:ext cx="3123813" cy="88256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7" name="Strzałka zakrzywiona w dół 6"/>
          <p:cNvSpPr/>
          <p:nvPr/>
        </p:nvSpPr>
        <p:spPr>
          <a:xfrm>
            <a:off x="4202730" y="1520876"/>
            <a:ext cx="3465614" cy="92665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Strzałka zakrzywiona w dół 8"/>
          <p:cNvSpPr/>
          <p:nvPr/>
        </p:nvSpPr>
        <p:spPr>
          <a:xfrm rot="10800000">
            <a:off x="913606" y="3395189"/>
            <a:ext cx="6574717" cy="10284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398023" y="753723"/>
            <a:ext cx="877833" cy="6545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14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5478641" y="708819"/>
            <a:ext cx="913791" cy="6712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68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058607" y="4547437"/>
            <a:ext cx="1008112" cy="748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54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15" name="Plus 14"/>
          <p:cNvSpPr/>
          <p:nvPr/>
        </p:nvSpPr>
        <p:spPr>
          <a:xfrm>
            <a:off x="1841950" y="798466"/>
            <a:ext cx="556073" cy="56508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lus 16"/>
          <p:cNvSpPr/>
          <p:nvPr/>
        </p:nvSpPr>
        <p:spPr>
          <a:xfrm>
            <a:off x="3283348" y="4614805"/>
            <a:ext cx="686421" cy="61439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Minus 17"/>
          <p:cNvSpPr/>
          <p:nvPr/>
        </p:nvSpPr>
        <p:spPr>
          <a:xfrm>
            <a:off x="4898358" y="762261"/>
            <a:ext cx="557866" cy="56441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633095"/>
            <a:ext cx="1584176" cy="206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9873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319</TotalTime>
  <Words>92</Words>
  <Application>Microsoft Office PowerPoint</Application>
  <PresentationFormat>Pokaz na ekranie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Kąty</vt:lpstr>
      <vt:lpstr>Wykonywanie działań z wykorzystaniem grafów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Wykonywanie działań z wykorzystaniem grafów</dc:title>
  <dc:creator>Asia</dc:creator>
  <cp:lastModifiedBy>Asia</cp:lastModifiedBy>
  <cp:revision>27</cp:revision>
  <dcterms:created xsi:type="dcterms:W3CDTF">2014-08-20T22:18:44Z</dcterms:created>
  <dcterms:modified xsi:type="dcterms:W3CDTF">2014-09-25T11:52:23Z</dcterms:modified>
</cp:coreProperties>
</file>