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71" autoAdjust="0"/>
    <p:restoredTop sz="94660"/>
  </p:normalViewPr>
  <p:slideViewPr>
    <p:cSldViewPr>
      <p:cViewPr varScale="1">
        <p:scale>
          <a:sx n="69" d="100"/>
          <a:sy n="69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DD6A8-039C-4645-9679-6DCB8D284DA4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B6E2-BC35-4694-B03F-BC030E4437B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DD6A8-039C-4645-9679-6DCB8D284DA4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B6E2-BC35-4694-B03F-BC030E4437B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DD6A8-039C-4645-9679-6DCB8D284DA4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B6E2-BC35-4694-B03F-BC030E4437B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DD6A8-039C-4645-9679-6DCB8D284DA4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B6E2-BC35-4694-B03F-BC030E4437B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DD6A8-039C-4645-9679-6DCB8D284DA4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B6E2-BC35-4694-B03F-BC030E4437B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DD6A8-039C-4645-9679-6DCB8D284DA4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B6E2-BC35-4694-B03F-BC030E4437BB}" type="slidenum">
              <a:rPr lang="pl-PL" smtClean="0"/>
              <a:t>‹#›</a:t>
            </a:fld>
            <a:endParaRPr lang="pl-P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DD6A8-039C-4645-9679-6DCB8D284DA4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B6E2-BC35-4694-B03F-BC030E4437B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DD6A8-039C-4645-9679-6DCB8D284DA4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B6E2-BC35-4694-B03F-BC030E4437B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DD6A8-039C-4645-9679-6DCB8D284DA4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B6E2-BC35-4694-B03F-BC030E4437B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DD6A8-039C-4645-9679-6DCB8D284DA4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03CB6E2-BC35-4694-B03F-BC030E4437B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DD6A8-039C-4645-9679-6DCB8D284DA4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B6E2-BC35-4694-B03F-BC030E4437B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6EDD6A8-039C-4645-9679-6DCB8D284DA4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D03CB6E2-BC35-4694-B03F-BC030E4437BB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7.png"/><Relationship Id="rId4" Type="http://schemas.openxmlformats.org/officeDocument/2006/relationships/image" Target="../media/image12.png"/><Relationship Id="rId9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7.png"/><Relationship Id="rId7" Type="http://schemas.openxmlformats.org/officeDocument/2006/relationships/image" Target="../media/image1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9.png"/><Relationship Id="rId9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9.png"/><Relationship Id="rId7" Type="http://schemas.openxmlformats.org/officeDocument/2006/relationships/image" Target="../media/image1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13.png"/><Relationship Id="rId10" Type="http://schemas.openxmlformats.org/officeDocument/2006/relationships/image" Target="../media/image5.png"/><Relationship Id="rId4" Type="http://schemas.openxmlformats.org/officeDocument/2006/relationships/image" Target="../media/image6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0.png"/><Relationship Id="rId7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9.pn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 rot="19140000">
            <a:off x="1960380" y="2184580"/>
            <a:ext cx="6140920" cy="1712765"/>
          </a:xfrm>
        </p:spPr>
        <p:txBody>
          <a:bodyPr/>
          <a:lstStyle/>
          <a:p>
            <a:r>
              <a:rPr lang="pl-PL" sz="54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Nauka dodawania  na przykładzie zakupów</a:t>
            </a:r>
            <a:br>
              <a:rPr lang="pl-PL" sz="54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54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cz.1</a:t>
            </a:r>
            <a:endParaRPr lang="pl-PL" sz="5400" b="1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 rot="19140000">
            <a:off x="1505184" y="2788157"/>
            <a:ext cx="6511131" cy="329259"/>
          </a:xfrm>
        </p:spPr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82032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ymbol zastępczy zawartości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73177"/>
            <a:ext cx="1296144" cy="2123084"/>
          </a:xfrm>
        </p:spPr>
      </p:pic>
      <p:pic>
        <p:nvPicPr>
          <p:cNvPr id="6" name="Symbol zastępczy zawartości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9119" y="476672"/>
            <a:ext cx="1258135" cy="1252236"/>
          </a:xfrm>
        </p:spPr>
      </p:pic>
      <p:sp>
        <p:nvSpPr>
          <p:cNvPr id="8" name="Prostokąt 7"/>
          <p:cNvSpPr/>
          <p:nvPr/>
        </p:nvSpPr>
        <p:spPr>
          <a:xfrm>
            <a:off x="3419872" y="476672"/>
            <a:ext cx="309634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 zł</a:t>
            </a:r>
            <a:endParaRPr lang="pl-PL" sz="7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Dowolny kształt 15"/>
          <p:cNvSpPr/>
          <p:nvPr/>
        </p:nvSpPr>
        <p:spPr>
          <a:xfrm>
            <a:off x="2247004" y="2120762"/>
            <a:ext cx="6126155" cy="2814070"/>
          </a:xfrm>
          <a:custGeom>
            <a:avLst/>
            <a:gdLst>
              <a:gd name="connsiteX0" fmla="*/ 1634836 w 6126155"/>
              <a:gd name="connsiteY0" fmla="*/ 237125 h 2814070"/>
              <a:gd name="connsiteX1" fmla="*/ 1551709 w 6126155"/>
              <a:gd name="connsiteY1" fmla="*/ 167852 h 2814070"/>
              <a:gd name="connsiteX2" fmla="*/ 1496291 w 6126155"/>
              <a:gd name="connsiteY2" fmla="*/ 112434 h 2814070"/>
              <a:gd name="connsiteX3" fmla="*/ 1454727 w 6126155"/>
              <a:gd name="connsiteY3" fmla="*/ 84725 h 2814070"/>
              <a:gd name="connsiteX4" fmla="*/ 1427018 w 6126155"/>
              <a:gd name="connsiteY4" fmla="*/ 57015 h 2814070"/>
              <a:gd name="connsiteX5" fmla="*/ 1343891 w 6126155"/>
              <a:gd name="connsiteY5" fmla="*/ 29306 h 2814070"/>
              <a:gd name="connsiteX6" fmla="*/ 1316181 w 6126155"/>
              <a:gd name="connsiteY6" fmla="*/ 1597 h 2814070"/>
              <a:gd name="connsiteX7" fmla="*/ 360218 w 6126155"/>
              <a:gd name="connsiteY7" fmla="*/ 15452 h 2814070"/>
              <a:gd name="connsiteX8" fmla="*/ 318654 w 6126155"/>
              <a:gd name="connsiteY8" fmla="*/ 43161 h 2814070"/>
              <a:gd name="connsiteX9" fmla="*/ 235527 w 6126155"/>
              <a:gd name="connsiteY9" fmla="*/ 57015 h 2814070"/>
              <a:gd name="connsiteX10" fmla="*/ 180109 w 6126155"/>
              <a:gd name="connsiteY10" fmla="*/ 70870 h 2814070"/>
              <a:gd name="connsiteX11" fmla="*/ 55418 w 6126155"/>
              <a:gd name="connsiteY11" fmla="*/ 98579 h 2814070"/>
              <a:gd name="connsiteX12" fmla="*/ 27709 w 6126155"/>
              <a:gd name="connsiteY12" fmla="*/ 140143 h 2814070"/>
              <a:gd name="connsiteX13" fmla="*/ 0 w 6126155"/>
              <a:gd name="connsiteY13" fmla="*/ 223270 h 2814070"/>
              <a:gd name="connsiteX14" fmla="*/ 13854 w 6126155"/>
              <a:gd name="connsiteY14" fmla="*/ 888288 h 2814070"/>
              <a:gd name="connsiteX15" fmla="*/ 41563 w 6126155"/>
              <a:gd name="connsiteY15" fmla="*/ 1040688 h 2814070"/>
              <a:gd name="connsiteX16" fmla="*/ 69272 w 6126155"/>
              <a:gd name="connsiteY16" fmla="*/ 1082252 h 2814070"/>
              <a:gd name="connsiteX17" fmla="*/ 83127 w 6126155"/>
              <a:gd name="connsiteY17" fmla="*/ 1123815 h 2814070"/>
              <a:gd name="connsiteX18" fmla="*/ 110836 w 6126155"/>
              <a:gd name="connsiteY18" fmla="*/ 1151525 h 2814070"/>
              <a:gd name="connsiteX19" fmla="*/ 166254 w 6126155"/>
              <a:gd name="connsiteY19" fmla="*/ 1262361 h 2814070"/>
              <a:gd name="connsiteX20" fmla="*/ 221672 w 6126155"/>
              <a:gd name="connsiteY20" fmla="*/ 1345488 h 2814070"/>
              <a:gd name="connsiteX21" fmla="*/ 235527 w 6126155"/>
              <a:gd name="connsiteY21" fmla="*/ 1387052 h 2814070"/>
              <a:gd name="connsiteX22" fmla="*/ 346363 w 6126155"/>
              <a:gd name="connsiteY22" fmla="*/ 1511743 h 2814070"/>
              <a:gd name="connsiteX23" fmla="*/ 443345 w 6126155"/>
              <a:gd name="connsiteY23" fmla="*/ 1594870 h 2814070"/>
              <a:gd name="connsiteX24" fmla="*/ 484909 w 6126155"/>
              <a:gd name="connsiteY24" fmla="*/ 1608725 h 2814070"/>
              <a:gd name="connsiteX25" fmla="*/ 526472 w 6126155"/>
              <a:gd name="connsiteY25" fmla="*/ 1650288 h 2814070"/>
              <a:gd name="connsiteX26" fmla="*/ 581891 w 6126155"/>
              <a:gd name="connsiteY26" fmla="*/ 1664143 h 2814070"/>
              <a:gd name="connsiteX27" fmla="*/ 623454 w 6126155"/>
              <a:gd name="connsiteY27" fmla="*/ 1691852 h 2814070"/>
              <a:gd name="connsiteX28" fmla="*/ 1593272 w 6126155"/>
              <a:gd name="connsiteY28" fmla="*/ 1664143 h 2814070"/>
              <a:gd name="connsiteX29" fmla="*/ 1662545 w 6126155"/>
              <a:gd name="connsiteY29" fmla="*/ 1650288 h 2814070"/>
              <a:gd name="connsiteX30" fmla="*/ 1995054 w 6126155"/>
              <a:gd name="connsiteY30" fmla="*/ 1636434 h 2814070"/>
              <a:gd name="connsiteX31" fmla="*/ 2313709 w 6126155"/>
              <a:gd name="connsiteY31" fmla="*/ 1650288 h 2814070"/>
              <a:gd name="connsiteX32" fmla="*/ 2452254 w 6126155"/>
              <a:gd name="connsiteY32" fmla="*/ 1677997 h 2814070"/>
              <a:gd name="connsiteX33" fmla="*/ 2646218 w 6126155"/>
              <a:gd name="connsiteY33" fmla="*/ 1705706 h 2814070"/>
              <a:gd name="connsiteX34" fmla="*/ 2701636 w 6126155"/>
              <a:gd name="connsiteY34" fmla="*/ 1733415 h 2814070"/>
              <a:gd name="connsiteX35" fmla="*/ 2743200 w 6126155"/>
              <a:gd name="connsiteY35" fmla="*/ 1761125 h 2814070"/>
              <a:gd name="connsiteX36" fmla="*/ 2812472 w 6126155"/>
              <a:gd name="connsiteY36" fmla="*/ 1774979 h 2814070"/>
              <a:gd name="connsiteX37" fmla="*/ 2895600 w 6126155"/>
              <a:gd name="connsiteY37" fmla="*/ 1802688 h 2814070"/>
              <a:gd name="connsiteX38" fmla="*/ 2937163 w 6126155"/>
              <a:gd name="connsiteY38" fmla="*/ 1816543 h 2814070"/>
              <a:gd name="connsiteX39" fmla="*/ 2978727 w 6126155"/>
              <a:gd name="connsiteY39" fmla="*/ 1844252 h 2814070"/>
              <a:gd name="connsiteX40" fmla="*/ 3061854 w 6126155"/>
              <a:gd name="connsiteY40" fmla="*/ 1871961 h 2814070"/>
              <a:gd name="connsiteX41" fmla="*/ 3075709 w 6126155"/>
              <a:gd name="connsiteY41" fmla="*/ 1913525 h 2814070"/>
              <a:gd name="connsiteX42" fmla="*/ 3117272 w 6126155"/>
              <a:gd name="connsiteY42" fmla="*/ 1927379 h 2814070"/>
              <a:gd name="connsiteX43" fmla="*/ 3158836 w 6126155"/>
              <a:gd name="connsiteY43" fmla="*/ 1955088 h 2814070"/>
              <a:gd name="connsiteX44" fmla="*/ 3200400 w 6126155"/>
              <a:gd name="connsiteY44" fmla="*/ 1968943 h 2814070"/>
              <a:gd name="connsiteX45" fmla="*/ 3283527 w 6126155"/>
              <a:gd name="connsiteY45" fmla="*/ 2024361 h 2814070"/>
              <a:gd name="connsiteX46" fmla="*/ 3352800 w 6126155"/>
              <a:gd name="connsiteY46" fmla="*/ 2079779 h 2814070"/>
              <a:gd name="connsiteX47" fmla="*/ 3435927 w 6126155"/>
              <a:gd name="connsiteY47" fmla="*/ 2162906 h 2814070"/>
              <a:gd name="connsiteX48" fmla="*/ 3477491 w 6126155"/>
              <a:gd name="connsiteY48" fmla="*/ 2204470 h 2814070"/>
              <a:gd name="connsiteX49" fmla="*/ 3546763 w 6126155"/>
              <a:gd name="connsiteY49" fmla="*/ 2287597 h 2814070"/>
              <a:gd name="connsiteX50" fmla="*/ 3602181 w 6126155"/>
              <a:gd name="connsiteY50" fmla="*/ 2315306 h 2814070"/>
              <a:gd name="connsiteX51" fmla="*/ 3629891 w 6126155"/>
              <a:gd name="connsiteY51" fmla="*/ 2343015 h 2814070"/>
              <a:gd name="connsiteX52" fmla="*/ 3685309 w 6126155"/>
              <a:gd name="connsiteY52" fmla="*/ 2370725 h 2814070"/>
              <a:gd name="connsiteX53" fmla="*/ 3768436 w 6126155"/>
              <a:gd name="connsiteY53" fmla="*/ 2426143 h 2814070"/>
              <a:gd name="connsiteX54" fmla="*/ 3865418 w 6126155"/>
              <a:gd name="connsiteY54" fmla="*/ 2467706 h 2814070"/>
              <a:gd name="connsiteX55" fmla="*/ 3962400 w 6126155"/>
              <a:gd name="connsiteY55" fmla="*/ 2509270 h 2814070"/>
              <a:gd name="connsiteX56" fmla="*/ 4045527 w 6126155"/>
              <a:gd name="connsiteY56" fmla="*/ 2536979 h 2814070"/>
              <a:gd name="connsiteX57" fmla="*/ 4087091 w 6126155"/>
              <a:gd name="connsiteY57" fmla="*/ 2564688 h 2814070"/>
              <a:gd name="connsiteX58" fmla="*/ 4184072 w 6126155"/>
              <a:gd name="connsiteY58" fmla="*/ 2578543 h 2814070"/>
              <a:gd name="connsiteX59" fmla="*/ 4239491 w 6126155"/>
              <a:gd name="connsiteY59" fmla="*/ 2592397 h 2814070"/>
              <a:gd name="connsiteX60" fmla="*/ 4378036 w 6126155"/>
              <a:gd name="connsiteY60" fmla="*/ 2633961 h 2814070"/>
              <a:gd name="connsiteX61" fmla="*/ 4475018 w 6126155"/>
              <a:gd name="connsiteY61" fmla="*/ 2647815 h 2814070"/>
              <a:gd name="connsiteX62" fmla="*/ 4530436 w 6126155"/>
              <a:gd name="connsiteY62" fmla="*/ 2661670 h 2814070"/>
              <a:gd name="connsiteX63" fmla="*/ 4613563 w 6126155"/>
              <a:gd name="connsiteY63" fmla="*/ 2675525 h 2814070"/>
              <a:gd name="connsiteX64" fmla="*/ 4668981 w 6126155"/>
              <a:gd name="connsiteY64" fmla="*/ 2689379 h 2814070"/>
              <a:gd name="connsiteX65" fmla="*/ 4862945 w 6126155"/>
              <a:gd name="connsiteY65" fmla="*/ 2730943 h 2814070"/>
              <a:gd name="connsiteX66" fmla="*/ 4904509 w 6126155"/>
              <a:gd name="connsiteY66" fmla="*/ 2758652 h 2814070"/>
              <a:gd name="connsiteX67" fmla="*/ 5056909 w 6126155"/>
              <a:gd name="connsiteY67" fmla="*/ 2786361 h 2814070"/>
              <a:gd name="connsiteX68" fmla="*/ 5112327 w 6126155"/>
              <a:gd name="connsiteY68" fmla="*/ 2800215 h 2814070"/>
              <a:gd name="connsiteX69" fmla="*/ 5195454 w 6126155"/>
              <a:gd name="connsiteY69" fmla="*/ 2814070 h 2814070"/>
              <a:gd name="connsiteX70" fmla="*/ 5624945 w 6126155"/>
              <a:gd name="connsiteY70" fmla="*/ 2800215 h 2814070"/>
              <a:gd name="connsiteX71" fmla="*/ 5680363 w 6126155"/>
              <a:gd name="connsiteY71" fmla="*/ 2786361 h 2814070"/>
              <a:gd name="connsiteX72" fmla="*/ 5735781 w 6126155"/>
              <a:gd name="connsiteY72" fmla="*/ 2703234 h 2814070"/>
              <a:gd name="connsiteX73" fmla="*/ 5763491 w 6126155"/>
              <a:gd name="connsiteY73" fmla="*/ 2661670 h 2814070"/>
              <a:gd name="connsiteX74" fmla="*/ 5832763 w 6126155"/>
              <a:gd name="connsiteY74" fmla="*/ 2564688 h 2814070"/>
              <a:gd name="connsiteX75" fmla="*/ 5860472 w 6126155"/>
              <a:gd name="connsiteY75" fmla="*/ 2509270 h 2814070"/>
              <a:gd name="connsiteX76" fmla="*/ 5915891 w 6126155"/>
              <a:gd name="connsiteY76" fmla="*/ 2426143 h 2814070"/>
              <a:gd name="connsiteX77" fmla="*/ 5943600 w 6126155"/>
              <a:gd name="connsiteY77" fmla="*/ 2384579 h 2814070"/>
              <a:gd name="connsiteX78" fmla="*/ 5971309 w 6126155"/>
              <a:gd name="connsiteY78" fmla="*/ 2343015 h 2814070"/>
              <a:gd name="connsiteX79" fmla="*/ 6026727 w 6126155"/>
              <a:gd name="connsiteY79" fmla="*/ 2259888 h 2814070"/>
              <a:gd name="connsiteX80" fmla="*/ 6054436 w 6126155"/>
              <a:gd name="connsiteY80" fmla="*/ 2204470 h 2814070"/>
              <a:gd name="connsiteX81" fmla="*/ 6082145 w 6126155"/>
              <a:gd name="connsiteY81" fmla="*/ 2162906 h 2814070"/>
              <a:gd name="connsiteX82" fmla="*/ 6096000 w 6126155"/>
              <a:gd name="connsiteY82" fmla="*/ 1525597 h 2814070"/>
              <a:gd name="connsiteX83" fmla="*/ 6054436 w 6126155"/>
              <a:gd name="connsiteY83" fmla="*/ 1373197 h 2814070"/>
              <a:gd name="connsiteX84" fmla="*/ 6026727 w 6126155"/>
              <a:gd name="connsiteY84" fmla="*/ 1317779 h 2814070"/>
              <a:gd name="connsiteX85" fmla="*/ 6012872 w 6126155"/>
              <a:gd name="connsiteY85" fmla="*/ 1276215 h 2814070"/>
              <a:gd name="connsiteX86" fmla="*/ 5985163 w 6126155"/>
              <a:gd name="connsiteY86" fmla="*/ 1234652 h 2814070"/>
              <a:gd name="connsiteX87" fmla="*/ 5860472 w 6126155"/>
              <a:gd name="connsiteY87" fmla="*/ 1193088 h 2814070"/>
              <a:gd name="connsiteX88" fmla="*/ 5791200 w 6126155"/>
              <a:gd name="connsiteY88" fmla="*/ 1179234 h 2814070"/>
              <a:gd name="connsiteX89" fmla="*/ 5680363 w 6126155"/>
              <a:gd name="connsiteY89" fmla="*/ 1151525 h 2814070"/>
              <a:gd name="connsiteX90" fmla="*/ 5181600 w 6126155"/>
              <a:gd name="connsiteY90" fmla="*/ 1165379 h 2814070"/>
              <a:gd name="connsiteX91" fmla="*/ 5043054 w 6126155"/>
              <a:gd name="connsiteY91" fmla="*/ 1179234 h 2814070"/>
              <a:gd name="connsiteX92" fmla="*/ 4918363 w 6126155"/>
              <a:gd name="connsiteY92" fmla="*/ 1234652 h 2814070"/>
              <a:gd name="connsiteX93" fmla="*/ 4862945 w 6126155"/>
              <a:gd name="connsiteY93" fmla="*/ 1248506 h 2814070"/>
              <a:gd name="connsiteX94" fmla="*/ 4779818 w 6126155"/>
              <a:gd name="connsiteY94" fmla="*/ 1276215 h 2814070"/>
              <a:gd name="connsiteX95" fmla="*/ 4738254 w 6126155"/>
              <a:gd name="connsiteY95" fmla="*/ 1290070 h 2814070"/>
              <a:gd name="connsiteX96" fmla="*/ 4696691 w 6126155"/>
              <a:gd name="connsiteY96" fmla="*/ 1317779 h 2814070"/>
              <a:gd name="connsiteX97" fmla="*/ 4627418 w 6126155"/>
              <a:gd name="connsiteY97" fmla="*/ 1331634 h 2814070"/>
              <a:gd name="connsiteX98" fmla="*/ 4572000 w 6126155"/>
              <a:gd name="connsiteY98" fmla="*/ 1345488 h 2814070"/>
              <a:gd name="connsiteX99" fmla="*/ 4488872 w 6126155"/>
              <a:gd name="connsiteY99" fmla="*/ 1373197 h 2814070"/>
              <a:gd name="connsiteX100" fmla="*/ 4433454 w 6126155"/>
              <a:gd name="connsiteY100" fmla="*/ 1387052 h 2814070"/>
              <a:gd name="connsiteX101" fmla="*/ 4350327 w 6126155"/>
              <a:gd name="connsiteY101" fmla="*/ 1414761 h 2814070"/>
              <a:gd name="connsiteX102" fmla="*/ 4128654 w 6126155"/>
              <a:gd name="connsiteY102" fmla="*/ 1442470 h 2814070"/>
              <a:gd name="connsiteX103" fmla="*/ 4045527 w 6126155"/>
              <a:gd name="connsiteY103" fmla="*/ 1470179 h 2814070"/>
              <a:gd name="connsiteX104" fmla="*/ 3920836 w 6126155"/>
              <a:gd name="connsiteY104" fmla="*/ 1525597 h 2814070"/>
              <a:gd name="connsiteX105" fmla="*/ 3879272 w 6126155"/>
              <a:gd name="connsiteY105" fmla="*/ 1539452 h 2814070"/>
              <a:gd name="connsiteX106" fmla="*/ 3740727 w 6126155"/>
              <a:gd name="connsiteY106" fmla="*/ 1567161 h 2814070"/>
              <a:gd name="connsiteX107" fmla="*/ 3034145 w 6126155"/>
              <a:gd name="connsiteY107" fmla="*/ 1553306 h 2814070"/>
              <a:gd name="connsiteX108" fmla="*/ 2937163 w 6126155"/>
              <a:gd name="connsiteY108" fmla="*/ 1539452 h 2814070"/>
              <a:gd name="connsiteX109" fmla="*/ 2895600 w 6126155"/>
              <a:gd name="connsiteY109" fmla="*/ 1525597 h 2814070"/>
              <a:gd name="connsiteX110" fmla="*/ 2770909 w 6126155"/>
              <a:gd name="connsiteY110" fmla="*/ 1497888 h 2814070"/>
              <a:gd name="connsiteX111" fmla="*/ 2687781 w 6126155"/>
              <a:gd name="connsiteY111" fmla="*/ 1470179 h 2814070"/>
              <a:gd name="connsiteX112" fmla="*/ 2646218 w 6126155"/>
              <a:gd name="connsiteY112" fmla="*/ 1456325 h 2814070"/>
              <a:gd name="connsiteX113" fmla="*/ 2604654 w 6126155"/>
              <a:gd name="connsiteY113" fmla="*/ 1442470 h 2814070"/>
              <a:gd name="connsiteX114" fmla="*/ 2507672 w 6126155"/>
              <a:gd name="connsiteY114" fmla="*/ 1345488 h 2814070"/>
              <a:gd name="connsiteX115" fmla="*/ 2466109 w 6126155"/>
              <a:gd name="connsiteY115" fmla="*/ 1317779 h 2814070"/>
              <a:gd name="connsiteX116" fmla="*/ 2424545 w 6126155"/>
              <a:gd name="connsiteY116" fmla="*/ 1290070 h 2814070"/>
              <a:gd name="connsiteX117" fmla="*/ 2369127 w 6126155"/>
              <a:gd name="connsiteY117" fmla="*/ 1206943 h 2814070"/>
              <a:gd name="connsiteX118" fmla="*/ 2341418 w 6126155"/>
              <a:gd name="connsiteY118" fmla="*/ 1165379 h 2814070"/>
              <a:gd name="connsiteX119" fmla="*/ 2299854 w 6126155"/>
              <a:gd name="connsiteY119" fmla="*/ 1082252 h 2814070"/>
              <a:gd name="connsiteX120" fmla="*/ 2244436 w 6126155"/>
              <a:gd name="connsiteY120" fmla="*/ 971415 h 2814070"/>
              <a:gd name="connsiteX121" fmla="*/ 2230581 w 6126155"/>
              <a:gd name="connsiteY121" fmla="*/ 915997 h 2814070"/>
              <a:gd name="connsiteX122" fmla="*/ 2175163 w 6126155"/>
              <a:gd name="connsiteY122" fmla="*/ 832870 h 2814070"/>
              <a:gd name="connsiteX123" fmla="*/ 2119745 w 6126155"/>
              <a:gd name="connsiteY123" fmla="*/ 708179 h 2814070"/>
              <a:gd name="connsiteX124" fmla="*/ 2092036 w 6126155"/>
              <a:gd name="connsiteY124" fmla="*/ 625052 h 2814070"/>
              <a:gd name="connsiteX125" fmla="*/ 2078181 w 6126155"/>
              <a:gd name="connsiteY125" fmla="*/ 583488 h 2814070"/>
              <a:gd name="connsiteX126" fmla="*/ 2022763 w 6126155"/>
              <a:gd name="connsiteY126" fmla="*/ 500361 h 2814070"/>
              <a:gd name="connsiteX127" fmla="*/ 1995054 w 6126155"/>
              <a:gd name="connsiteY127" fmla="*/ 458797 h 2814070"/>
              <a:gd name="connsiteX128" fmla="*/ 1925781 w 6126155"/>
              <a:gd name="connsiteY128" fmla="*/ 403379 h 2814070"/>
              <a:gd name="connsiteX129" fmla="*/ 1898072 w 6126155"/>
              <a:gd name="connsiteY129" fmla="*/ 361815 h 2814070"/>
              <a:gd name="connsiteX130" fmla="*/ 1814945 w 6126155"/>
              <a:gd name="connsiteY130" fmla="*/ 292543 h 2814070"/>
              <a:gd name="connsiteX131" fmla="*/ 1676400 w 6126155"/>
              <a:gd name="connsiteY131" fmla="*/ 250979 h 2814070"/>
              <a:gd name="connsiteX132" fmla="*/ 1634836 w 6126155"/>
              <a:gd name="connsiteY132" fmla="*/ 223270 h 2814070"/>
              <a:gd name="connsiteX133" fmla="*/ 1593272 w 6126155"/>
              <a:gd name="connsiteY133" fmla="*/ 209415 h 2814070"/>
              <a:gd name="connsiteX134" fmla="*/ 1537854 w 6126155"/>
              <a:gd name="connsiteY134" fmla="*/ 181706 h 2814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</a:cxnLst>
            <a:rect l="l" t="t" r="r" b="b"/>
            <a:pathLst>
              <a:path w="6126155" h="2814070">
                <a:moveTo>
                  <a:pt x="1634836" y="237125"/>
                </a:moveTo>
                <a:cubicBezTo>
                  <a:pt x="1607127" y="214034"/>
                  <a:pt x="1578519" y="191981"/>
                  <a:pt x="1551709" y="167852"/>
                </a:cubicBezTo>
                <a:cubicBezTo>
                  <a:pt x="1532291" y="150376"/>
                  <a:pt x="1516126" y="129435"/>
                  <a:pt x="1496291" y="112434"/>
                </a:cubicBezTo>
                <a:cubicBezTo>
                  <a:pt x="1483648" y="101598"/>
                  <a:pt x="1467729" y="95127"/>
                  <a:pt x="1454727" y="84725"/>
                </a:cubicBezTo>
                <a:cubicBezTo>
                  <a:pt x="1444527" y="76565"/>
                  <a:pt x="1438701" y="62857"/>
                  <a:pt x="1427018" y="57015"/>
                </a:cubicBezTo>
                <a:cubicBezTo>
                  <a:pt x="1400894" y="43953"/>
                  <a:pt x="1343891" y="29306"/>
                  <a:pt x="1343891" y="29306"/>
                </a:cubicBezTo>
                <a:cubicBezTo>
                  <a:pt x="1334654" y="20070"/>
                  <a:pt x="1329242" y="1781"/>
                  <a:pt x="1316181" y="1597"/>
                </a:cubicBezTo>
                <a:cubicBezTo>
                  <a:pt x="997525" y="-2891"/>
                  <a:pt x="678630" y="2185"/>
                  <a:pt x="360218" y="15452"/>
                </a:cubicBezTo>
                <a:cubicBezTo>
                  <a:pt x="343581" y="16145"/>
                  <a:pt x="334451" y="37896"/>
                  <a:pt x="318654" y="43161"/>
                </a:cubicBezTo>
                <a:cubicBezTo>
                  <a:pt x="292004" y="52044"/>
                  <a:pt x="263073" y="51506"/>
                  <a:pt x="235527" y="57015"/>
                </a:cubicBezTo>
                <a:cubicBezTo>
                  <a:pt x="216856" y="60749"/>
                  <a:pt x="198780" y="67136"/>
                  <a:pt x="180109" y="70870"/>
                </a:cubicBezTo>
                <a:cubicBezTo>
                  <a:pt x="58189" y="95255"/>
                  <a:pt x="136309" y="71616"/>
                  <a:pt x="55418" y="98579"/>
                </a:cubicBezTo>
                <a:cubicBezTo>
                  <a:pt x="46182" y="112434"/>
                  <a:pt x="34472" y="124927"/>
                  <a:pt x="27709" y="140143"/>
                </a:cubicBezTo>
                <a:cubicBezTo>
                  <a:pt x="15847" y="166833"/>
                  <a:pt x="0" y="223270"/>
                  <a:pt x="0" y="223270"/>
                </a:cubicBezTo>
                <a:cubicBezTo>
                  <a:pt x="4618" y="444943"/>
                  <a:pt x="5797" y="666714"/>
                  <a:pt x="13854" y="888288"/>
                </a:cubicBezTo>
                <a:cubicBezTo>
                  <a:pt x="14449" y="904655"/>
                  <a:pt x="29091" y="1011586"/>
                  <a:pt x="41563" y="1040688"/>
                </a:cubicBezTo>
                <a:cubicBezTo>
                  <a:pt x="48122" y="1055993"/>
                  <a:pt x="61825" y="1067359"/>
                  <a:pt x="69272" y="1082252"/>
                </a:cubicBezTo>
                <a:cubicBezTo>
                  <a:pt x="75803" y="1095314"/>
                  <a:pt x="75613" y="1111292"/>
                  <a:pt x="83127" y="1123815"/>
                </a:cubicBezTo>
                <a:cubicBezTo>
                  <a:pt x="89848" y="1135016"/>
                  <a:pt x="104115" y="1140324"/>
                  <a:pt x="110836" y="1151525"/>
                </a:cubicBezTo>
                <a:cubicBezTo>
                  <a:pt x="132088" y="1186945"/>
                  <a:pt x="143341" y="1227992"/>
                  <a:pt x="166254" y="1262361"/>
                </a:cubicBezTo>
                <a:cubicBezTo>
                  <a:pt x="184727" y="1290070"/>
                  <a:pt x="211141" y="1313895"/>
                  <a:pt x="221672" y="1345488"/>
                </a:cubicBezTo>
                <a:cubicBezTo>
                  <a:pt x="226290" y="1359343"/>
                  <a:pt x="228996" y="1373990"/>
                  <a:pt x="235527" y="1387052"/>
                </a:cubicBezTo>
                <a:cubicBezTo>
                  <a:pt x="260249" y="1436496"/>
                  <a:pt x="309648" y="1475028"/>
                  <a:pt x="346363" y="1511743"/>
                </a:cubicBezTo>
                <a:cubicBezTo>
                  <a:pt x="379116" y="1544496"/>
                  <a:pt x="401879" y="1571175"/>
                  <a:pt x="443345" y="1594870"/>
                </a:cubicBezTo>
                <a:cubicBezTo>
                  <a:pt x="456025" y="1602116"/>
                  <a:pt x="471054" y="1604107"/>
                  <a:pt x="484909" y="1608725"/>
                </a:cubicBezTo>
                <a:cubicBezTo>
                  <a:pt x="498763" y="1622579"/>
                  <a:pt x="509461" y="1640567"/>
                  <a:pt x="526472" y="1650288"/>
                </a:cubicBezTo>
                <a:cubicBezTo>
                  <a:pt x="543005" y="1659735"/>
                  <a:pt x="564389" y="1656642"/>
                  <a:pt x="581891" y="1664143"/>
                </a:cubicBezTo>
                <a:cubicBezTo>
                  <a:pt x="597196" y="1670702"/>
                  <a:pt x="609600" y="1682616"/>
                  <a:pt x="623454" y="1691852"/>
                </a:cubicBezTo>
                <a:lnTo>
                  <a:pt x="1593272" y="1664143"/>
                </a:lnTo>
                <a:cubicBezTo>
                  <a:pt x="1616780" y="1662760"/>
                  <a:pt x="1639052" y="1651908"/>
                  <a:pt x="1662545" y="1650288"/>
                </a:cubicBezTo>
                <a:cubicBezTo>
                  <a:pt x="1773215" y="1642656"/>
                  <a:pt x="1884218" y="1641052"/>
                  <a:pt x="1995054" y="1636434"/>
                </a:cubicBezTo>
                <a:cubicBezTo>
                  <a:pt x="2101272" y="1641052"/>
                  <a:pt x="2207626" y="1643216"/>
                  <a:pt x="2313709" y="1650288"/>
                </a:cubicBezTo>
                <a:cubicBezTo>
                  <a:pt x="2610580" y="1670079"/>
                  <a:pt x="2296785" y="1652086"/>
                  <a:pt x="2452254" y="1677997"/>
                </a:cubicBezTo>
                <a:cubicBezTo>
                  <a:pt x="2847223" y="1743825"/>
                  <a:pt x="2396925" y="1655849"/>
                  <a:pt x="2646218" y="1705706"/>
                </a:cubicBezTo>
                <a:cubicBezTo>
                  <a:pt x="2664691" y="1714942"/>
                  <a:pt x="2683704" y="1723168"/>
                  <a:pt x="2701636" y="1733415"/>
                </a:cubicBezTo>
                <a:cubicBezTo>
                  <a:pt x="2716093" y="1741676"/>
                  <a:pt x="2727609" y="1755278"/>
                  <a:pt x="2743200" y="1761125"/>
                </a:cubicBezTo>
                <a:cubicBezTo>
                  <a:pt x="2765249" y="1769393"/>
                  <a:pt x="2789754" y="1768783"/>
                  <a:pt x="2812472" y="1774979"/>
                </a:cubicBezTo>
                <a:cubicBezTo>
                  <a:pt x="2840651" y="1782664"/>
                  <a:pt x="2867891" y="1793451"/>
                  <a:pt x="2895600" y="1802688"/>
                </a:cubicBezTo>
                <a:cubicBezTo>
                  <a:pt x="2909454" y="1807306"/>
                  <a:pt x="2925012" y="1808442"/>
                  <a:pt x="2937163" y="1816543"/>
                </a:cubicBezTo>
                <a:cubicBezTo>
                  <a:pt x="2951018" y="1825779"/>
                  <a:pt x="2963511" y="1837489"/>
                  <a:pt x="2978727" y="1844252"/>
                </a:cubicBezTo>
                <a:cubicBezTo>
                  <a:pt x="3005417" y="1856114"/>
                  <a:pt x="3061854" y="1871961"/>
                  <a:pt x="3061854" y="1871961"/>
                </a:cubicBezTo>
                <a:cubicBezTo>
                  <a:pt x="3066472" y="1885816"/>
                  <a:pt x="3065382" y="1903198"/>
                  <a:pt x="3075709" y="1913525"/>
                </a:cubicBezTo>
                <a:cubicBezTo>
                  <a:pt x="3086035" y="1923851"/>
                  <a:pt x="3104210" y="1920848"/>
                  <a:pt x="3117272" y="1927379"/>
                </a:cubicBezTo>
                <a:cubicBezTo>
                  <a:pt x="3132165" y="1934826"/>
                  <a:pt x="3143943" y="1947641"/>
                  <a:pt x="3158836" y="1955088"/>
                </a:cubicBezTo>
                <a:cubicBezTo>
                  <a:pt x="3171898" y="1961619"/>
                  <a:pt x="3187634" y="1961851"/>
                  <a:pt x="3200400" y="1968943"/>
                </a:cubicBezTo>
                <a:cubicBezTo>
                  <a:pt x="3229511" y="1985116"/>
                  <a:pt x="3283527" y="2024361"/>
                  <a:pt x="3283527" y="2024361"/>
                </a:cubicBezTo>
                <a:cubicBezTo>
                  <a:pt x="3359583" y="2138447"/>
                  <a:pt x="3260141" y="2007711"/>
                  <a:pt x="3352800" y="2079779"/>
                </a:cubicBezTo>
                <a:cubicBezTo>
                  <a:pt x="3383732" y="2103837"/>
                  <a:pt x="3408218" y="2135197"/>
                  <a:pt x="3435927" y="2162906"/>
                </a:cubicBezTo>
                <a:cubicBezTo>
                  <a:pt x="3449782" y="2176761"/>
                  <a:pt x="3466623" y="2188167"/>
                  <a:pt x="3477491" y="2204470"/>
                </a:cubicBezTo>
                <a:cubicBezTo>
                  <a:pt x="3499585" y="2237612"/>
                  <a:pt x="3512821" y="2263353"/>
                  <a:pt x="3546763" y="2287597"/>
                </a:cubicBezTo>
                <a:cubicBezTo>
                  <a:pt x="3563569" y="2299601"/>
                  <a:pt x="3584997" y="2303850"/>
                  <a:pt x="3602181" y="2315306"/>
                </a:cubicBezTo>
                <a:cubicBezTo>
                  <a:pt x="3613050" y="2322552"/>
                  <a:pt x="3619022" y="2335769"/>
                  <a:pt x="3629891" y="2343015"/>
                </a:cubicBezTo>
                <a:cubicBezTo>
                  <a:pt x="3647075" y="2354471"/>
                  <a:pt x="3667599" y="2360099"/>
                  <a:pt x="3685309" y="2370725"/>
                </a:cubicBezTo>
                <a:cubicBezTo>
                  <a:pt x="3713865" y="2387859"/>
                  <a:pt x="3738650" y="2411250"/>
                  <a:pt x="3768436" y="2426143"/>
                </a:cubicBezTo>
                <a:cubicBezTo>
                  <a:pt x="3836916" y="2460383"/>
                  <a:pt x="3804261" y="2447321"/>
                  <a:pt x="3865418" y="2467706"/>
                </a:cubicBezTo>
                <a:cubicBezTo>
                  <a:pt x="3931358" y="2511667"/>
                  <a:pt x="3881068" y="2484870"/>
                  <a:pt x="3962400" y="2509270"/>
                </a:cubicBezTo>
                <a:cubicBezTo>
                  <a:pt x="3990376" y="2517663"/>
                  <a:pt x="4045527" y="2536979"/>
                  <a:pt x="4045527" y="2536979"/>
                </a:cubicBezTo>
                <a:cubicBezTo>
                  <a:pt x="4059382" y="2546215"/>
                  <a:pt x="4071142" y="2559903"/>
                  <a:pt x="4087091" y="2564688"/>
                </a:cubicBezTo>
                <a:cubicBezTo>
                  <a:pt x="4118369" y="2574072"/>
                  <a:pt x="4151944" y="2572701"/>
                  <a:pt x="4184072" y="2578543"/>
                </a:cubicBezTo>
                <a:cubicBezTo>
                  <a:pt x="4202806" y="2581949"/>
                  <a:pt x="4221253" y="2586926"/>
                  <a:pt x="4239491" y="2592397"/>
                </a:cubicBezTo>
                <a:cubicBezTo>
                  <a:pt x="4295097" y="2609079"/>
                  <a:pt x="4324000" y="2624136"/>
                  <a:pt x="4378036" y="2633961"/>
                </a:cubicBezTo>
                <a:cubicBezTo>
                  <a:pt x="4410165" y="2639803"/>
                  <a:pt x="4442889" y="2641973"/>
                  <a:pt x="4475018" y="2647815"/>
                </a:cubicBezTo>
                <a:cubicBezTo>
                  <a:pt x="4493752" y="2651221"/>
                  <a:pt x="4511765" y="2657936"/>
                  <a:pt x="4530436" y="2661670"/>
                </a:cubicBezTo>
                <a:cubicBezTo>
                  <a:pt x="4557982" y="2667179"/>
                  <a:pt x="4586017" y="2670016"/>
                  <a:pt x="4613563" y="2675525"/>
                </a:cubicBezTo>
                <a:cubicBezTo>
                  <a:pt x="4632234" y="2679259"/>
                  <a:pt x="4650363" y="2685389"/>
                  <a:pt x="4668981" y="2689379"/>
                </a:cubicBezTo>
                <a:cubicBezTo>
                  <a:pt x="4889053" y="2736537"/>
                  <a:pt x="4736424" y="2699312"/>
                  <a:pt x="4862945" y="2730943"/>
                </a:cubicBezTo>
                <a:cubicBezTo>
                  <a:pt x="4876800" y="2740179"/>
                  <a:pt x="4889616" y="2751205"/>
                  <a:pt x="4904509" y="2758652"/>
                </a:cubicBezTo>
                <a:cubicBezTo>
                  <a:pt x="4949095" y="2780945"/>
                  <a:pt x="5013932" y="2779198"/>
                  <a:pt x="5056909" y="2786361"/>
                </a:cubicBezTo>
                <a:cubicBezTo>
                  <a:pt x="5075691" y="2789491"/>
                  <a:pt x="5093656" y="2796481"/>
                  <a:pt x="5112327" y="2800215"/>
                </a:cubicBezTo>
                <a:cubicBezTo>
                  <a:pt x="5139873" y="2805724"/>
                  <a:pt x="5167745" y="2809452"/>
                  <a:pt x="5195454" y="2814070"/>
                </a:cubicBezTo>
                <a:cubicBezTo>
                  <a:pt x="5338618" y="2809452"/>
                  <a:pt x="5481940" y="2808387"/>
                  <a:pt x="5624945" y="2800215"/>
                </a:cubicBezTo>
                <a:cubicBezTo>
                  <a:pt x="5643955" y="2799129"/>
                  <a:pt x="5666033" y="2798900"/>
                  <a:pt x="5680363" y="2786361"/>
                </a:cubicBezTo>
                <a:cubicBezTo>
                  <a:pt x="5705425" y="2764431"/>
                  <a:pt x="5717308" y="2730943"/>
                  <a:pt x="5735781" y="2703234"/>
                </a:cubicBezTo>
                <a:cubicBezTo>
                  <a:pt x="5745018" y="2689379"/>
                  <a:pt x="5753500" y="2674991"/>
                  <a:pt x="5763491" y="2661670"/>
                </a:cubicBezTo>
                <a:cubicBezTo>
                  <a:pt x="5781333" y="2637880"/>
                  <a:pt x="5816556" y="2593051"/>
                  <a:pt x="5832763" y="2564688"/>
                </a:cubicBezTo>
                <a:cubicBezTo>
                  <a:pt x="5843010" y="2546756"/>
                  <a:pt x="5849846" y="2526980"/>
                  <a:pt x="5860472" y="2509270"/>
                </a:cubicBezTo>
                <a:cubicBezTo>
                  <a:pt x="5877606" y="2480714"/>
                  <a:pt x="5897418" y="2453852"/>
                  <a:pt x="5915891" y="2426143"/>
                </a:cubicBezTo>
                <a:lnTo>
                  <a:pt x="5943600" y="2384579"/>
                </a:lnTo>
                <a:lnTo>
                  <a:pt x="5971309" y="2343015"/>
                </a:lnTo>
                <a:cubicBezTo>
                  <a:pt x="6001027" y="2253858"/>
                  <a:pt x="5961865" y="2350695"/>
                  <a:pt x="6026727" y="2259888"/>
                </a:cubicBezTo>
                <a:cubicBezTo>
                  <a:pt x="6038731" y="2243082"/>
                  <a:pt x="6044189" y="2222402"/>
                  <a:pt x="6054436" y="2204470"/>
                </a:cubicBezTo>
                <a:cubicBezTo>
                  <a:pt x="6062697" y="2190013"/>
                  <a:pt x="6072909" y="2176761"/>
                  <a:pt x="6082145" y="2162906"/>
                </a:cubicBezTo>
                <a:cubicBezTo>
                  <a:pt x="6148653" y="1896874"/>
                  <a:pt x="6128274" y="2020468"/>
                  <a:pt x="6096000" y="1525597"/>
                </a:cubicBezTo>
                <a:cubicBezTo>
                  <a:pt x="6095456" y="1517261"/>
                  <a:pt x="6068558" y="1406148"/>
                  <a:pt x="6054436" y="1373197"/>
                </a:cubicBezTo>
                <a:cubicBezTo>
                  <a:pt x="6046300" y="1354214"/>
                  <a:pt x="6034863" y="1336762"/>
                  <a:pt x="6026727" y="1317779"/>
                </a:cubicBezTo>
                <a:cubicBezTo>
                  <a:pt x="6020974" y="1304356"/>
                  <a:pt x="6019403" y="1289277"/>
                  <a:pt x="6012872" y="1276215"/>
                </a:cubicBezTo>
                <a:cubicBezTo>
                  <a:pt x="6005425" y="1261322"/>
                  <a:pt x="5996937" y="1246426"/>
                  <a:pt x="5985163" y="1234652"/>
                </a:cubicBezTo>
                <a:cubicBezTo>
                  <a:pt x="5945589" y="1195078"/>
                  <a:pt x="5917235" y="1203409"/>
                  <a:pt x="5860472" y="1193088"/>
                </a:cubicBezTo>
                <a:cubicBezTo>
                  <a:pt x="5837304" y="1188876"/>
                  <a:pt x="5814145" y="1184529"/>
                  <a:pt x="5791200" y="1179234"/>
                </a:cubicBezTo>
                <a:cubicBezTo>
                  <a:pt x="5754093" y="1170671"/>
                  <a:pt x="5680363" y="1151525"/>
                  <a:pt x="5680363" y="1151525"/>
                </a:cubicBezTo>
                <a:lnTo>
                  <a:pt x="5181600" y="1165379"/>
                </a:lnTo>
                <a:cubicBezTo>
                  <a:pt x="5135231" y="1167395"/>
                  <a:pt x="5088671" y="1170681"/>
                  <a:pt x="5043054" y="1179234"/>
                </a:cubicBezTo>
                <a:cubicBezTo>
                  <a:pt x="4889861" y="1207958"/>
                  <a:pt x="5015168" y="1193165"/>
                  <a:pt x="4918363" y="1234652"/>
                </a:cubicBezTo>
                <a:cubicBezTo>
                  <a:pt x="4900861" y="1242153"/>
                  <a:pt x="4881183" y="1243035"/>
                  <a:pt x="4862945" y="1248506"/>
                </a:cubicBezTo>
                <a:cubicBezTo>
                  <a:pt x="4834969" y="1256899"/>
                  <a:pt x="4807527" y="1266979"/>
                  <a:pt x="4779818" y="1276215"/>
                </a:cubicBezTo>
                <a:cubicBezTo>
                  <a:pt x="4765963" y="1280833"/>
                  <a:pt x="4750405" y="1281969"/>
                  <a:pt x="4738254" y="1290070"/>
                </a:cubicBezTo>
                <a:cubicBezTo>
                  <a:pt x="4724400" y="1299306"/>
                  <a:pt x="4712282" y="1311932"/>
                  <a:pt x="4696691" y="1317779"/>
                </a:cubicBezTo>
                <a:cubicBezTo>
                  <a:pt x="4674642" y="1326047"/>
                  <a:pt x="4650406" y="1326526"/>
                  <a:pt x="4627418" y="1331634"/>
                </a:cubicBezTo>
                <a:cubicBezTo>
                  <a:pt x="4608830" y="1335765"/>
                  <a:pt x="4590238" y="1340017"/>
                  <a:pt x="4572000" y="1345488"/>
                </a:cubicBezTo>
                <a:cubicBezTo>
                  <a:pt x="4544024" y="1353881"/>
                  <a:pt x="4517208" y="1366113"/>
                  <a:pt x="4488872" y="1373197"/>
                </a:cubicBezTo>
                <a:cubicBezTo>
                  <a:pt x="4470399" y="1377815"/>
                  <a:pt x="4451692" y="1381580"/>
                  <a:pt x="4433454" y="1387052"/>
                </a:cubicBezTo>
                <a:cubicBezTo>
                  <a:pt x="4405478" y="1395445"/>
                  <a:pt x="4379356" y="1411536"/>
                  <a:pt x="4350327" y="1414761"/>
                </a:cubicBezTo>
                <a:cubicBezTo>
                  <a:pt x="4193180" y="1432221"/>
                  <a:pt x="4267035" y="1422701"/>
                  <a:pt x="4128654" y="1442470"/>
                </a:cubicBezTo>
                <a:cubicBezTo>
                  <a:pt x="4100945" y="1451706"/>
                  <a:pt x="4069829" y="1453978"/>
                  <a:pt x="4045527" y="1470179"/>
                </a:cubicBezTo>
                <a:cubicBezTo>
                  <a:pt x="3979660" y="1514090"/>
                  <a:pt x="4019760" y="1492622"/>
                  <a:pt x="3920836" y="1525597"/>
                </a:cubicBezTo>
                <a:cubicBezTo>
                  <a:pt x="3906981" y="1530215"/>
                  <a:pt x="3893593" y="1536588"/>
                  <a:pt x="3879272" y="1539452"/>
                </a:cubicBezTo>
                <a:lnTo>
                  <a:pt x="3740727" y="1567161"/>
                </a:lnTo>
                <a:lnTo>
                  <a:pt x="3034145" y="1553306"/>
                </a:lnTo>
                <a:cubicBezTo>
                  <a:pt x="3001509" y="1552181"/>
                  <a:pt x="2969184" y="1545856"/>
                  <a:pt x="2937163" y="1539452"/>
                </a:cubicBezTo>
                <a:cubicBezTo>
                  <a:pt x="2922843" y="1536588"/>
                  <a:pt x="2909642" y="1529609"/>
                  <a:pt x="2895600" y="1525597"/>
                </a:cubicBezTo>
                <a:cubicBezTo>
                  <a:pt x="2634380" y="1450963"/>
                  <a:pt x="3085109" y="1583580"/>
                  <a:pt x="2770909" y="1497888"/>
                </a:cubicBezTo>
                <a:cubicBezTo>
                  <a:pt x="2742730" y="1490203"/>
                  <a:pt x="2715490" y="1479415"/>
                  <a:pt x="2687781" y="1470179"/>
                </a:cubicBezTo>
                <a:lnTo>
                  <a:pt x="2646218" y="1456325"/>
                </a:lnTo>
                <a:lnTo>
                  <a:pt x="2604654" y="1442470"/>
                </a:lnTo>
                <a:cubicBezTo>
                  <a:pt x="2580269" y="1369312"/>
                  <a:pt x="2602952" y="1409007"/>
                  <a:pt x="2507672" y="1345488"/>
                </a:cubicBezTo>
                <a:lnTo>
                  <a:pt x="2466109" y="1317779"/>
                </a:lnTo>
                <a:lnTo>
                  <a:pt x="2424545" y="1290070"/>
                </a:lnTo>
                <a:lnTo>
                  <a:pt x="2369127" y="1206943"/>
                </a:lnTo>
                <a:cubicBezTo>
                  <a:pt x="2359891" y="1193088"/>
                  <a:pt x="2346684" y="1181176"/>
                  <a:pt x="2341418" y="1165379"/>
                </a:cubicBezTo>
                <a:cubicBezTo>
                  <a:pt x="2322297" y="1108019"/>
                  <a:pt x="2335664" y="1135966"/>
                  <a:pt x="2299854" y="1082252"/>
                </a:cubicBezTo>
                <a:cubicBezTo>
                  <a:pt x="2268014" y="986733"/>
                  <a:pt x="2292798" y="1019778"/>
                  <a:pt x="2244436" y="971415"/>
                </a:cubicBezTo>
                <a:cubicBezTo>
                  <a:pt x="2239818" y="952942"/>
                  <a:pt x="2239097" y="933028"/>
                  <a:pt x="2230581" y="915997"/>
                </a:cubicBezTo>
                <a:cubicBezTo>
                  <a:pt x="2215688" y="886211"/>
                  <a:pt x="2175163" y="832870"/>
                  <a:pt x="2175163" y="832870"/>
                </a:cubicBezTo>
                <a:cubicBezTo>
                  <a:pt x="2142188" y="733946"/>
                  <a:pt x="2163655" y="774045"/>
                  <a:pt x="2119745" y="708179"/>
                </a:cubicBezTo>
                <a:lnTo>
                  <a:pt x="2092036" y="625052"/>
                </a:lnTo>
                <a:cubicBezTo>
                  <a:pt x="2087418" y="611197"/>
                  <a:pt x="2086282" y="595639"/>
                  <a:pt x="2078181" y="583488"/>
                </a:cubicBezTo>
                <a:lnTo>
                  <a:pt x="2022763" y="500361"/>
                </a:lnTo>
                <a:cubicBezTo>
                  <a:pt x="2013527" y="486506"/>
                  <a:pt x="2008909" y="468033"/>
                  <a:pt x="1995054" y="458797"/>
                </a:cubicBezTo>
                <a:cubicBezTo>
                  <a:pt x="1964196" y="438225"/>
                  <a:pt x="1948341" y="431579"/>
                  <a:pt x="1925781" y="403379"/>
                </a:cubicBezTo>
                <a:cubicBezTo>
                  <a:pt x="1915379" y="390377"/>
                  <a:pt x="1908732" y="374607"/>
                  <a:pt x="1898072" y="361815"/>
                </a:cubicBezTo>
                <a:cubicBezTo>
                  <a:pt x="1879578" y="339622"/>
                  <a:pt x="1843200" y="304652"/>
                  <a:pt x="1814945" y="292543"/>
                </a:cubicBezTo>
                <a:cubicBezTo>
                  <a:pt x="1760733" y="269309"/>
                  <a:pt x="1732276" y="288229"/>
                  <a:pt x="1676400" y="250979"/>
                </a:cubicBezTo>
                <a:cubicBezTo>
                  <a:pt x="1662545" y="241743"/>
                  <a:pt x="1649729" y="230717"/>
                  <a:pt x="1634836" y="223270"/>
                </a:cubicBezTo>
                <a:cubicBezTo>
                  <a:pt x="1621774" y="216739"/>
                  <a:pt x="1606695" y="215168"/>
                  <a:pt x="1593272" y="209415"/>
                </a:cubicBezTo>
                <a:cubicBezTo>
                  <a:pt x="1574289" y="201279"/>
                  <a:pt x="1537854" y="181706"/>
                  <a:pt x="1537854" y="181706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113" y="2441313"/>
            <a:ext cx="1251053" cy="118433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659" y="3963323"/>
            <a:ext cx="929992" cy="971509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2826" y="1910902"/>
            <a:ext cx="1044116" cy="1060822"/>
          </a:xfrm>
          <a:prstGeom prst="rect">
            <a:avLst/>
          </a:prstGeom>
        </p:spPr>
      </p:pic>
      <p:pic>
        <p:nvPicPr>
          <p:cNvPr id="17" name="Obraz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4311" y="2441313"/>
            <a:ext cx="923810" cy="885714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5897" y="3527797"/>
            <a:ext cx="1251053" cy="1184330"/>
          </a:xfrm>
          <a:prstGeom prst="rect">
            <a:avLst/>
          </a:prstGeom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802" y="3614517"/>
            <a:ext cx="1400000" cy="14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964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ymbol zastępczy zawartości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9609"/>
            <a:ext cx="1368152" cy="2241033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709" y="520563"/>
            <a:ext cx="1741155" cy="1626891"/>
          </a:xfrm>
          <a:prstGeom prst="rect">
            <a:avLst/>
          </a:prstGeom>
        </p:spPr>
      </p:pic>
      <p:sp>
        <p:nvSpPr>
          <p:cNvPr id="4" name="Prostokąt 3"/>
          <p:cNvSpPr/>
          <p:nvPr/>
        </p:nvSpPr>
        <p:spPr>
          <a:xfrm>
            <a:off x="4586642" y="559960"/>
            <a:ext cx="156164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 zł</a:t>
            </a:r>
            <a:endParaRPr lang="pl-PL" sz="7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Dowolny kształt 12"/>
          <p:cNvSpPr/>
          <p:nvPr/>
        </p:nvSpPr>
        <p:spPr>
          <a:xfrm>
            <a:off x="1883320" y="2147455"/>
            <a:ext cx="6789625" cy="3079636"/>
          </a:xfrm>
          <a:custGeom>
            <a:avLst/>
            <a:gdLst>
              <a:gd name="connsiteX0" fmla="*/ 1829698 w 6789625"/>
              <a:gd name="connsiteY0" fmla="*/ 457200 h 3079636"/>
              <a:gd name="connsiteX1" fmla="*/ 1760425 w 6789625"/>
              <a:gd name="connsiteY1" fmla="*/ 401781 h 3079636"/>
              <a:gd name="connsiteX2" fmla="*/ 1705007 w 6789625"/>
              <a:gd name="connsiteY2" fmla="*/ 318654 h 3079636"/>
              <a:gd name="connsiteX3" fmla="*/ 1635735 w 6789625"/>
              <a:gd name="connsiteY3" fmla="*/ 193963 h 3079636"/>
              <a:gd name="connsiteX4" fmla="*/ 1594171 w 6789625"/>
              <a:gd name="connsiteY4" fmla="*/ 166254 h 3079636"/>
              <a:gd name="connsiteX5" fmla="*/ 1511044 w 6789625"/>
              <a:gd name="connsiteY5" fmla="*/ 83127 h 3079636"/>
              <a:gd name="connsiteX6" fmla="*/ 1427916 w 6789625"/>
              <a:gd name="connsiteY6" fmla="*/ 27709 h 3079636"/>
              <a:gd name="connsiteX7" fmla="*/ 1344789 w 6789625"/>
              <a:gd name="connsiteY7" fmla="*/ 0 h 3079636"/>
              <a:gd name="connsiteX8" fmla="*/ 610498 w 6789625"/>
              <a:gd name="connsiteY8" fmla="*/ 13854 h 3079636"/>
              <a:gd name="connsiteX9" fmla="*/ 485807 w 6789625"/>
              <a:gd name="connsiteY9" fmla="*/ 55418 h 3079636"/>
              <a:gd name="connsiteX10" fmla="*/ 444244 w 6789625"/>
              <a:gd name="connsiteY10" fmla="*/ 69272 h 3079636"/>
              <a:gd name="connsiteX11" fmla="*/ 402680 w 6789625"/>
              <a:gd name="connsiteY11" fmla="*/ 96981 h 3079636"/>
              <a:gd name="connsiteX12" fmla="*/ 361116 w 6789625"/>
              <a:gd name="connsiteY12" fmla="*/ 110836 h 3079636"/>
              <a:gd name="connsiteX13" fmla="*/ 333407 w 6789625"/>
              <a:gd name="connsiteY13" fmla="*/ 152400 h 3079636"/>
              <a:gd name="connsiteX14" fmla="*/ 277989 w 6789625"/>
              <a:gd name="connsiteY14" fmla="*/ 180109 h 3079636"/>
              <a:gd name="connsiteX15" fmla="*/ 222571 w 6789625"/>
              <a:gd name="connsiteY15" fmla="*/ 263236 h 3079636"/>
              <a:gd name="connsiteX16" fmla="*/ 181007 w 6789625"/>
              <a:gd name="connsiteY16" fmla="*/ 360218 h 3079636"/>
              <a:gd name="connsiteX17" fmla="*/ 139444 w 6789625"/>
              <a:gd name="connsiteY17" fmla="*/ 498763 h 3079636"/>
              <a:gd name="connsiteX18" fmla="*/ 84025 w 6789625"/>
              <a:gd name="connsiteY18" fmla="*/ 623454 h 3079636"/>
              <a:gd name="connsiteX19" fmla="*/ 56316 w 6789625"/>
              <a:gd name="connsiteY19" fmla="*/ 706581 h 3079636"/>
              <a:gd name="connsiteX20" fmla="*/ 42462 w 6789625"/>
              <a:gd name="connsiteY20" fmla="*/ 748145 h 3079636"/>
              <a:gd name="connsiteX21" fmla="*/ 28607 w 6789625"/>
              <a:gd name="connsiteY21" fmla="*/ 914400 h 3079636"/>
              <a:gd name="connsiteX22" fmla="*/ 28607 w 6789625"/>
              <a:gd name="connsiteY22" fmla="*/ 1094509 h 3079636"/>
              <a:gd name="connsiteX23" fmla="*/ 84025 w 6789625"/>
              <a:gd name="connsiteY23" fmla="*/ 1191490 h 3079636"/>
              <a:gd name="connsiteX24" fmla="*/ 97880 w 6789625"/>
              <a:gd name="connsiteY24" fmla="*/ 1233054 h 3079636"/>
              <a:gd name="connsiteX25" fmla="*/ 125589 w 6789625"/>
              <a:gd name="connsiteY25" fmla="*/ 1274618 h 3079636"/>
              <a:gd name="connsiteX26" fmla="*/ 153298 w 6789625"/>
              <a:gd name="connsiteY26" fmla="*/ 1330036 h 3079636"/>
              <a:gd name="connsiteX27" fmla="*/ 208716 w 6789625"/>
              <a:gd name="connsiteY27" fmla="*/ 1413163 h 3079636"/>
              <a:gd name="connsiteX28" fmla="*/ 264135 w 6789625"/>
              <a:gd name="connsiteY28" fmla="*/ 1496290 h 3079636"/>
              <a:gd name="connsiteX29" fmla="*/ 291844 w 6789625"/>
              <a:gd name="connsiteY29" fmla="*/ 1537854 h 3079636"/>
              <a:gd name="connsiteX30" fmla="*/ 347262 w 6789625"/>
              <a:gd name="connsiteY30" fmla="*/ 1634836 h 3079636"/>
              <a:gd name="connsiteX31" fmla="*/ 402680 w 6789625"/>
              <a:gd name="connsiteY31" fmla="*/ 1717963 h 3079636"/>
              <a:gd name="connsiteX32" fmla="*/ 430389 w 6789625"/>
              <a:gd name="connsiteY32" fmla="*/ 1759527 h 3079636"/>
              <a:gd name="connsiteX33" fmla="*/ 471953 w 6789625"/>
              <a:gd name="connsiteY33" fmla="*/ 1787236 h 3079636"/>
              <a:gd name="connsiteX34" fmla="*/ 555080 w 6789625"/>
              <a:gd name="connsiteY34" fmla="*/ 1870363 h 3079636"/>
              <a:gd name="connsiteX35" fmla="*/ 652062 w 6789625"/>
              <a:gd name="connsiteY35" fmla="*/ 1939636 h 3079636"/>
              <a:gd name="connsiteX36" fmla="*/ 693625 w 6789625"/>
              <a:gd name="connsiteY36" fmla="*/ 1967345 h 3079636"/>
              <a:gd name="connsiteX37" fmla="*/ 735189 w 6789625"/>
              <a:gd name="connsiteY37" fmla="*/ 2008909 h 3079636"/>
              <a:gd name="connsiteX38" fmla="*/ 832171 w 6789625"/>
              <a:gd name="connsiteY38" fmla="*/ 2050472 h 3079636"/>
              <a:gd name="connsiteX39" fmla="*/ 873735 w 6789625"/>
              <a:gd name="connsiteY39" fmla="*/ 2078181 h 3079636"/>
              <a:gd name="connsiteX40" fmla="*/ 956862 w 6789625"/>
              <a:gd name="connsiteY40" fmla="*/ 2105890 h 3079636"/>
              <a:gd name="connsiteX41" fmla="*/ 1039989 w 6789625"/>
              <a:gd name="connsiteY41" fmla="*/ 2133600 h 3079636"/>
              <a:gd name="connsiteX42" fmla="*/ 1123116 w 6789625"/>
              <a:gd name="connsiteY42" fmla="*/ 2161309 h 3079636"/>
              <a:gd name="connsiteX43" fmla="*/ 1164680 w 6789625"/>
              <a:gd name="connsiteY43" fmla="*/ 2189018 h 3079636"/>
              <a:gd name="connsiteX44" fmla="*/ 1233953 w 6789625"/>
              <a:gd name="connsiteY44" fmla="*/ 2286000 h 3079636"/>
              <a:gd name="connsiteX45" fmla="*/ 1275516 w 6789625"/>
              <a:gd name="connsiteY45" fmla="*/ 2299854 h 3079636"/>
              <a:gd name="connsiteX46" fmla="*/ 1317080 w 6789625"/>
              <a:gd name="connsiteY46" fmla="*/ 2327563 h 3079636"/>
              <a:gd name="connsiteX47" fmla="*/ 1372498 w 6789625"/>
              <a:gd name="connsiteY47" fmla="*/ 2410690 h 3079636"/>
              <a:gd name="connsiteX48" fmla="*/ 1400207 w 6789625"/>
              <a:gd name="connsiteY48" fmla="*/ 2452254 h 3079636"/>
              <a:gd name="connsiteX49" fmla="*/ 1441771 w 6789625"/>
              <a:gd name="connsiteY49" fmla="*/ 2493818 h 3079636"/>
              <a:gd name="connsiteX50" fmla="*/ 1483335 w 6789625"/>
              <a:gd name="connsiteY50" fmla="*/ 2549236 h 3079636"/>
              <a:gd name="connsiteX51" fmla="*/ 1580316 w 6789625"/>
              <a:gd name="connsiteY51" fmla="*/ 2604654 h 3079636"/>
              <a:gd name="connsiteX52" fmla="*/ 1718862 w 6789625"/>
              <a:gd name="connsiteY52" fmla="*/ 2687781 h 3079636"/>
              <a:gd name="connsiteX53" fmla="*/ 1760425 w 6789625"/>
              <a:gd name="connsiteY53" fmla="*/ 2743200 h 3079636"/>
              <a:gd name="connsiteX54" fmla="*/ 1843553 w 6789625"/>
              <a:gd name="connsiteY54" fmla="*/ 2784763 h 3079636"/>
              <a:gd name="connsiteX55" fmla="*/ 1885116 w 6789625"/>
              <a:gd name="connsiteY55" fmla="*/ 2812472 h 3079636"/>
              <a:gd name="connsiteX56" fmla="*/ 1954389 w 6789625"/>
              <a:gd name="connsiteY56" fmla="*/ 2881745 h 3079636"/>
              <a:gd name="connsiteX57" fmla="*/ 2009807 w 6789625"/>
              <a:gd name="connsiteY57" fmla="*/ 2895600 h 3079636"/>
              <a:gd name="connsiteX58" fmla="*/ 2134498 w 6789625"/>
              <a:gd name="connsiteY58" fmla="*/ 2964872 h 3079636"/>
              <a:gd name="connsiteX59" fmla="*/ 2189916 w 6789625"/>
              <a:gd name="connsiteY59" fmla="*/ 3006436 h 3079636"/>
              <a:gd name="connsiteX60" fmla="*/ 2300753 w 6789625"/>
              <a:gd name="connsiteY60" fmla="*/ 3034145 h 3079636"/>
              <a:gd name="connsiteX61" fmla="*/ 2702535 w 6789625"/>
              <a:gd name="connsiteY61" fmla="*/ 3048000 h 3079636"/>
              <a:gd name="connsiteX62" fmla="*/ 2771807 w 6789625"/>
              <a:gd name="connsiteY62" fmla="*/ 3034145 h 3079636"/>
              <a:gd name="connsiteX63" fmla="*/ 2993480 w 6789625"/>
              <a:gd name="connsiteY63" fmla="*/ 2992581 h 3079636"/>
              <a:gd name="connsiteX64" fmla="*/ 3090462 w 6789625"/>
              <a:gd name="connsiteY64" fmla="*/ 2964872 h 3079636"/>
              <a:gd name="connsiteX65" fmla="*/ 3173589 w 6789625"/>
              <a:gd name="connsiteY65" fmla="*/ 2909454 h 3079636"/>
              <a:gd name="connsiteX66" fmla="*/ 3242862 w 6789625"/>
              <a:gd name="connsiteY66" fmla="*/ 2812472 h 3079636"/>
              <a:gd name="connsiteX67" fmla="*/ 3298280 w 6789625"/>
              <a:gd name="connsiteY67" fmla="*/ 2729345 h 3079636"/>
              <a:gd name="connsiteX68" fmla="*/ 3353698 w 6789625"/>
              <a:gd name="connsiteY68" fmla="*/ 2646218 h 3079636"/>
              <a:gd name="connsiteX69" fmla="*/ 3381407 w 6789625"/>
              <a:gd name="connsiteY69" fmla="*/ 2604654 h 3079636"/>
              <a:gd name="connsiteX70" fmla="*/ 3409116 w 6789625"/>
              <a:gd name="connsiteY70" fmla="*/ 2563090 h 3079636"/>
              <a:gd name="connsiteX71" fmla="*/ 3464535 w 6789625"/>
              <a:gd name="connsiteY71" fmla="*/ 2479963 h 3079636"/>
              <a:gd name="connsiteX72" fmla="*/ 3492244 w 6789625"/>
              <a:gd name="connsiteY72" fmla="*/ 2396836 h 3079636"/>
              <a:gd name="connsiteX73" fmla="*/ 3575371 w 6789625"/>
              <a:gd name="connsiteY73" fmla="*/ 2272145 h 3079636"/>
              <a:gd name="connsiteX74" fmla="*/ 3603080 w 6789625"/>
              <a:gd name="connsiteY74" fmla="*/ 2230581 h 3079636"/>
              <a:gd name="connsiteX75" fmla="*/ 3630789 w 6789625"/>
              <a:gd name="connsiteY75" fmla="*/ 2189018 h 3079636"/>
              <a:gd name="connsiteX76" fmla="*/ 3644644 w 6789625"/>
              <a:gd name="connsiteY76" fmla="*/ 2147454 h 3079636"/>
              <a:gd name="connsiteX77" fmla="*/ 3713916 w 6789625"/>
              <a:gd name="connsiteY77" fmla="*/ 2064327 h 3079636"/>
              <a:gd name="connsiteX78" fmla="*/ 3810898 w 6789625"/>
              <a:gd name="connsiteY78" fmla="*/ 1939636 h 3079636"/>
              <a:gd name="connsiteX79" fmla="*/ 3894025 w 6789625"/>
              <a:gd name="connsiteY79" fmla="*/ 1911927 h 3079636"/>
              <a:gd name="connsiteX80" fmla="*/ 3935589 w 6789625"/>
              <a:gd name="connsiteY80" fmla="*/ 1898072 h 3079636"/>
              <a:gd name="connsiteX81" fmla="*/ 3991007 w 6789625"/>
              <a:gd name="connsiteY81" fmla="*/ 1884218 h 3079636"/>
              <a:gd name="connsiteX82" fmla="*/ 4129553 w 6789625"/>
              <a:gd name="connsiteY82" fmla="*/ 1842654 h 3079636"/>
              <a:gd name="connsiteX83" fmla="*/ 4254244 w 6789625"/>
              <a:gd name="connsiteY83" fmla="*/ 1828800 h 3079636"/>
              <a:gd name="connsiteX84" fmla="*/ 4420498 w 6789625"/>
              <a:gd name="connsiteY84" fmla="*/ 1842654 h 3079636"/>
              <a:gd name="connsiteX85" fmla="*/ 4503625 w 6789625"/>
              <a:gd name="connsiteY85" fmla="*/ 1870363 h 3079636"/>
              <a:gd name="connsiteX86" fmla="*/ 4545189 w 6789625"/>
              <a:gd name="connsiteY86" fmla="*/ 1898072 h 3079636"/>
              <a:gd name="connsiteX87" fmla="*/ 4586753 w 6789625"/>
              <a:gd name="connsiteY87" fmla="*/ 1911927 h 3079636"/>
              <a:gd name="connsiteX88" fmla="*/ 4739153 w 6789625"/>
              <a:gd name="connsiteY88" fmla="*/ 1953490 h 3079636"/>
              <a:gd name="connsiteX89" fmla="*/ 4766862 w 6789625"/>
              <a:gd name="connsiteY89" fmla="*/ 1981200 h 3079636"/>
              <a:gd name="connsiteX90" fmla="*/ 4849989 w 6789625"/>
              <a:gd name="connsiteY90" fmla="*/ 2022763 h 3079636"/>
              <a:gd name="connsiteX91" fmla="*/ 4933116 w 6789625"/>
              <a:gd name="connsiteY91" fmla="*/ 2105890 h 3079636"/>
              <a:gd name="connsiteX92" fmla="*/ 4988535 w 6789625"/>
              <a:gd name="connsiteY92" fmla="*/ 2202872 h 3079636"/>
              <a:gd name="connsiteX93" fmla="*/ 5043953 w 6789625"/>
              <a:gd name="connsiteY93" fmla="*/ 2286000 h 3079636"/>
              <a:gd name="connsiteX94" fmla="*/ 5085516 w 6789625"/>
              <a:gd name="connsiteY94" fmla="*/ 2369127 h 3079636"/>
              <a:gd name="connsiteX95" fmla="*/ 5099371 w 6789625"/>
              <a:gd name="connsiteY95" fmla="*/ 2410690 h 3079636"/>
              <a:gd name="connsiteX96" fmla="*/ 5210207 w 6789625"/>
              <a:gd name="connsiteY96" fmla="*/ 2493818 h 3079636"/>
              <a:gd name="connsiteX97" fmla="*/ 5321044 w 6789625"/>
              <a:gd name="connsiteY97" fmla="*/ 2549236 h 3079636"/>
              <a:gd name="connsiteX98" fmla="*/ 5459589 w 6789625"/>
              <a:gd name="connsiteY98" fmla="*/ 2590800 h 3079636"/>
              <a:gd name="connsiteX99" fmla="*/ 5556571 w 6789625"/>
              <a:gd name="connsiteY99" fmla="*/ 2604654 h 3079636"/>
              <a:gd name="connsiteX100" fmla="*/ 5625844 w 6789625"/>
              <a:gd name="connsiteY100" fmla="*/ 2618509 h 3079636"/>
              <a:gd name="connsiteX101" fmla="*/ 5681262 w 6789625"/>
              <a:gd name="connsiteY101" fmla="*/ 2632363 h 3079636"/>
              <a:gd name="connsiteX102" fmla="*/ 5861371 w 6789625"/>
              <a:gd name="connsiteY102" fmla="*/ 2646218 h 3079636"/>
              <a:gd name="connsiteX103" fmla="*/ 6096898 w 6789625"/>
              <a:gd name="connsiteY103" fmla="*/ 2632363 h 3079636"/>
              <a:gd name="connsiteX104" fmla="*/ 6193880 w 6789625"/>
              <a:gd name="connsiteY104" fmla="*/ 2604654 h 3079636"/>
              <a:gd name="connsiteX105" fmla="*/ 6290862 w 6789625"/>
              <a:gd name="connsiteY105" fmla="*/ 2576945 h 3079636"/>
              <a:gd name="connsiteX106" fmla="*/ 6332425 w 6789625"/>
              <a:gd name="connsiteY106" fmla="*/ 2549236 h 3079636"/>
              <a:gd name="connsiteX107" fmla="*/ 6429407 w 6789625"/>
              <a:gd name="connsiteY107" fmla="*/ 2438400 h 3079636"/>
              <a:gd name="connsiteX108" fmla="*/ 6484825 w 6789625"/>
              <a:gd name="connsiteY108" fmla="*/ 2341418 h 3079636"/>
              <a:gd name="connsiteX109" fmla="*/ 6526389 w 6789625"/>
              <a:gd name="connsiteY109" fmla="*/ 2313709 h 3079636"/>
              <a:gd name="connsiteX110" fmla="*/ 6554098 w 6789625"/>
              <a:gd name="connsiteY110" fmla="*/ 2272145 h 3079636"/>
              <a:gd name="connsiteX111" fmla="*/ 6595662 w 6789625"/>
              <a:gd name="connsiteY111" fmla="*/ 2216727 h 3079636"/>
              <a:gd name="connsiteX112" fmla="*/ 6664935 w 6789625"/>
              <a:gd name="connsiteY112" fmla="*/ 2092036 h 3079636"/>
              <a:gd name="connsiteX113" fmla="*/ 6720353 w 6789625"/>
              <a:gd name="connsiteY113" fmla="*/ 2008909 h 3079636"/>
              <a:gd name="connsiteX114" fmla="*/ 6748062 w 6789625"/>
              <a:gd name="connsiteY114" fmla="*/ 1911927 h 3079636"/>
              <a:gd name="connsiteX115" fmla="*/ 6761916 w 6789625"/>
              <a:gd name="connsiteY115" fmla="*/ 1870363 h 3079636"/>
              <a:gd name="connsiteX116" fmla="*/ 6789625 w 6789625"/>
              <a:gd name="connsiteY116" fmla="*/ 1759527 h 3079636"/>
              <a:gd name="connsiteX117" fmla="*/ 6775771 w 6789625"/>
              <a:gd name="connsiteY117" fmla="*/ 1343890 h 3079636"/>
              <a:gd name="connsiteX118" fmla="*/ 6761916 w 6789625"/>
              <a:gd name="connsiteY118" fmla="*/ 1260763 h 3079636"/>
              <a:gd name="connsiteX119" fmla="*/ 6734207 w 6789625"/>
              <a:gd name="connsiteY119" fmla="*/ 1177636 h 3079636"/>
              <a:gd name="connsiteX120" fmla="*/ 6651080 w 6789625"/>
              <a:gd name="connsiteY120" fmla="*/ 1108363 h 3079636"/>
              <a:gd name="connsiteX121" fmla="*/ 6609516 w 6789625"/>
              <a:gd name="connsiteY121" fmla="*/ 1094509 h 3079636"/>
              <a:gd name="connsiteX122" fmla="*/ 6567953 w 6789625"/>
              <a:gd name="connsiteY122" fmla="*/ 1066800 h 3079636"/>
              <a:gd name="connsiteX123" fmla="*/ 6415553 w 6789625"/>
              <a:gd name="connsiteY123" fmla="*/ 1039090 h 3079636"/>
              <a:gd name="connsiteX124" fmla="*/ 6346280 w 6789625"/>
              <a:gd name="connsiteY124" fmla="*/ 1025236 h 3079636"/>
              <a:gd name="connsiteX125" fmla="*/ 6304716 w 6789625"/>
              <a:gd name="connsiteY125" fmla="*/ 1011381 h 3079636"/>
              <a:gd name="connsiteX126" fmla="*/ 6110753 w 6789625"/>
              <a:gd name="connsiteY126" fmla="*/ 983672 h 3079636"/>
              <a:gd name="connsiteX127" fmla="*/ 5861371 w 6789625"/>
              <a:gd name="connsiteY127" fmla="*/ 955963 h 3079636"/>
              <a:gd name="connsiteX128" fmla="*/ 5584280 w 6789625"/>
              <a:gd name="connsiteY128" fmla="*/ 928254 h 3079636"/>
              <a:gd name="connsiteX129" fmla="*/ 5487298 w 6789625"/>
              <a:gd name="connsiteY129" fmla="*/ 900545 h 3079636"/>
              <a:gd name="connsiteX130" fmla="*/ 5376462 w 6789625"/>
              <a:gd name="connsiteY130" fmla="*/ 872836 h 3079636"/>
              <a:gd name="connsiteX131" fmla="*/ 5293335 w 6789625"/>
              <a:gd name="connsiteY131" fmla="*/ 858981 h 3079636"/>
              <a:gd name="connsiteX132" fmla="*/ 5154789 w 6789625"/>
              <a:gd name="connsiteY132" fmla="*/ 831272 h 3079636"/>
              <a:gd name="connsiteX133" fmla="*/ 5071662 w 6789625"/>
              <a:gd name="connsiteY133" fmla="*/ 817418 h 3079636"/>
              <a:gd name="connsiteX134" fmla="*/ 4974680 w 6789625"/>
              <a:gd name="connsiteY134" fmla="*/ 789709 h 3079636"/>
              <a:gd name="connsiteX135" fmla="*/ 4822280 w 6789625"/>
              <a:gd name="connsiteY135" fmla="*/ 748145 h 3079636"/>
              <a:gd name="connsiteX136" fmla="*/ 4766862 w 6789625"/>
              <a:gd name="connsiteY136" fmla="*/ 720436 h 3079636"/>
              <a:gd name="connsiteX137" fmla="*/ 4711444 w 6789625"/>
              <a:gd name="connsiteY137" fmla="*/ 706581 h 3079636"/>
              <a:gd name="connsiteX138" fmla="*/ 4669880 w 6789625"/>
              <a:gd name="connsiteY138" fmla="*/ 678872 h 3079636"/>
              <a:gd name="connsiteX139" fmla="*/ 4517480 w 6789625"/>
              <a:gd name="connsiteY139" fmla="*/ 609600 h 3079636"/>
              <a:gd name="connsiteX140" fmla="*/ 4406644 w 6789625"/>
              <a:gd name="connsiteY140" fmla="*/ 581890 h 3079636"/>
              <a:gd name="connsiteX141" fmla="*/ 4365080 w 6789625"/>
              <a:gd name="connsiteY141" fmla="*/ 568036 h 3079636"/>
              <a:gd name="connsiteX142" fmla="*/ 4295807 w 6789625"/>
              <a:gd name="connsiteY142" fmla="*/ 554181 h 3079636"/>
              <a:gd name="connsiteX143" fmla="*/ 4254244 w 6789625"/>
              <a:gd name="connsiteY143" fmla="*/ 540327 h 3079636"/>
              <a:gd name="connsiteX144" fmla="*/ 4198825 w 6789625"/>
              <a:gd name="connsiteY144" fmla="*/ 526472 h 3079636"/>
              <a:gd name="connsiteX145" fmla="*/ 4157262 w 6789625"/>
              <a:gd name="connsiteY145" fmla="*/ 512618 h 3079636"/>
              <a:gd name="connsiteX146" fmla="*/ 4018716 w 6789625"/>
              <a:gd name="connsiteY146" fmla="*/ 484909 h 3079636"/>
              <a:gd name="connsiteX147" fmla="*/ 3935589 w 6789625"/>
              <a:gd name="connsiteY147" fmla="*/ 457200 h 3079636"/>
              <a:gd name="connsiteX148" fmla="*/ 3880171 w 6789625"/>
              <a:gd name="connsiteY148" fmla="*/ 443345 h 3079636"/>
              <a:gd name="connsiteX149" fmla="*/ 3824753 w 6789625"/>
              <a:gd name="connsiteY149" fmla="*/ 415636 h 3079636"/>
              <a:gd name="connsiteX150" fmla="*/ 3686207 w 6789625"/>
              <a:gd name="connsiteY150" fmla="*/ 374072 h 3079636"/>
              <a:gd name="connsiteX151" fmla="*/ 3603080 w 6789625"/>
              <a:gd name="connsiteY151" fmla="*/ 332509 h 3079636"/>
              <a:gd name="connsiteX152" fmla="*/ 3561516 w 6789625"/>
              <a:gd name="connsiteY152" fmla="*/ 304800 h 3079636"/>
              <a:gd name="connsiteX153" fmla="*/ 3519953 w 6789625"/>
              <a:gd name="connsiteY153" fmla="*/ 290945 h 3079636"/>
              <a:gd name="connsiteX154" fmla="*/ 3422971 w 6789625"/>
              <a:gd name="connsiteY154" fmla="*/ 235527 h 3079636"/>
              <a:gd name="connsiteX155" fmla="*/ 3325989 w 6789625"/>
              <a:gd name="connsiteY155" fmla="*/ 207818 h 3079636"/>
              <a:gd name="connsiteX156" fmla="*/ 3284425 w 6789625"/>
              <a:gd name="connsiteY156" fmla="*/ 193963 h 3079636"/>
              <a:gd name="connsiteX157" fmla="*/ 2688680 w 6789625"/>
              <a:gd name="connsiteY157" fmla="*/ 180109 h 3079636"/>
              <a:gd name="connsiteX158" fmla="*/ 1912825 w 6789625"/>
              <a:gd name="connsiteY158" fmla="*/ 193963 h 3079636"/>
              <a:gd name="connsiteX159" fmla="*/ 1829698 w 6789625"/>
              <a:gd name="connsiteY159" fmla="*/ 221672 h 3079636"/>
              <a:gd name="connsiteX160" fmla="*/ 1815844 w 6789625"/>
              <a:gd name="connsiteY160" fmla="*/ 263236 h 3079636"/>
              <a:gd name="connsiteX161" fmla="*/ 1788135 w 6789625"/>
              <a:gd name="connsiteY161" fmla="*/ 304800 h 3079636"/>
              <a:gd name="connsiteX162" fmla="*/ 1774280 w 6789625"/>
              <a:gd name="connsiteY162" fmla="*/ 415636 h 3079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</a:cxnLst>
            <a:rect l="l" t="t" r="r" b="b"/>
            <a:pathLst>
              <a:path w="6789625" h="3079636">
                <a:moveTo>
                  <a:pt x="1829698" y="457200"/>
                </a:moveTo>
                <a:cubicBezTo>
                  <a:pt x="1806607" y="438727"/>
                  <a:pt x="1780207" y="423761"/>
                  <a:pt x="1760425" y="401781"/>
                </a:cubicBezTo>
                <a:cubicBezTo>
                  <a:pt x="1738147" y="377028"/>
                  <a:pt x="1705007" y="318654"/>
                  <a:pt x="1705007" y="318654"/>
                </a:cubicBezTo>
                <a:cubicBezTo>
                  <a:pt x="1690570" y="275341"/>
                  <a:pt x="1676570" y="221186"/>
                  <a:pt x="1635735" y="193963"/>
                </a:cubicBezTo>
                <a:cubicBezTo>
                  <a:pt x="1621880" y="184727"/>
                  <a:pt x="1606616" y="177316"/>
                  <a:pt x="1594171" y="166254"/>
                </a:cubicBezTo>
                <a:cubicBezTo>
                  <a:pt x="1564883" y="140220"/>
                  <a:pt x="1543649" y="104864"/>
                  <a:pt x="1511044" y="83127"/>
                </a:cubicBezTo>
                <a:cubicBezTo>
                  <a:pt x="1483335" y="64654"/>
                  <a:pt x="1459509" y="38240"/>
                  <a:pt x="1427916" y="27709"/>
                </a:cubicBezTo>
                <a:lnTo>
                  <a:pt x="1344789" y="0"/>
                </a:lnTo>
                <a:cubicBezTo>
                  <a:pt x="1100025" y="4618"/>
                  <a:pt x="854989" y="1422"/>
                  <a:pt x="610498" y="13854"/>
                </a:cubicBezTo>
                <a:cubicBezTo>
                  <a:pt x="610494" y="13854"/>
                  <a:pt x="506590" y="48490"/>
                  <a:pt x="485807" y="55418"/>
                </a:cubicBezTo>
                <a:lnTo>
                  <a:pt x="444244" y="69272"/>
                </a:lnTo>
                <a:cubicBezTo>
                  <a:pt x="430389" y="78508"/>
                  <a:pt x="417573" y="89534"/>
                  <a:pt x="402680" y="96981"/>
                </a:cubicBezTo>
                <a:cubicBezTo>
                  <a:pt x="389618" y="103512"/>
                  <a:pt x="372520" y="101713"/>
                  <a:pt x="361116" y="110836"/>
                </a:cubicBezTo>
                <a:cubicBezTo>
                  <a:pt x="348114" y="121238"/>
                  <a:pt x="346199" y="141740"/>
                  <a:pt x="333407" y="152400"/>
                </a:cubicBezTo>
                <a:cubicBezTo>
                  <a:pt x="317541" y="165622"/>
                  <a:pt x="296462" y="170873"/>
                  <a:pt x="277989" y="180109"/>
                </a:cubicBezTo>
                <a:cubicBezTo>
                  <a:pt x="259516" y="207818"/>
                  <a:pt x="230648" y="230928"/>
                  <a:pt x="222571" y="263236"/>
                </a:cubicBezTo>
                <a:cubicBezTo>
                  <a:pt x="204677" y="334808"/>
                  <a:pt x="219278" y="302811"/>
                  <a:pt x="181007" y="360218"/>
                </a:cubicBezTo>
                <a:cubicBezTo>
                  <a:pt x="173262" y="391199"/>
                  <a:pt x="152937" y="478523"/>
                  <a:pt x="139444" y="498763"/>
                </a:cubicBezTo>
                <a:cubicBezTo>
                  <a:pt x="95535" y="564628"/>
                  <a:pt x="116999" y="524533"/>
                  <a:pt x="84025" y="623454"/>
                </a:cubicBezTo>
                <a:lnTo>
                  <a:pt x="56316" y="706581"/>
                </a:lnTo>
                <a:lnTo>
                  <a:pt x="42462" y="748145"/>
                </a:lnTo>
                <a:cubicBezTo>
                  <a:pt x="37844" y="803563"/>
                  <a:pt x="35957" y="859277"/>
                  <a:pt x="28607" y="914400"/>
                </a:cubicBezTo>
                <a:cubicBezTo>
                  <a:pt x="12740" y="1033402"/>
                  <a:pt x="-26946" y="835255"/>
                  <a:pt x="28607" y="1094509"/>
                </a:cubicBezTo>
                <a:cubicBezTo>
                  <a:pt x="37715" y="1137016"/>
                  <a:pt x="65859" y="1155159"/>
                  <a:pt x="84025" y="1191490"/>
                </a:cubicBezTo>
                <a:cubicBezTo>
                  <a:pt x="90556" y="1204552"/>
                  <a:pt x="91349" y="1219992"/>
                  <a:pt x="97880" y="1233054"/>
                </a:cubicBezTo>
                <a:cubicBezTo>
                  <a:pt x="105327" y="1247947"/>
                  <a:pt x="117328" y="1260161"/>
                  <a:pt x="125589" y="1274618"/>
                </a:cubicBezTo>
                <a:cubicBezTo>
                  <a:pt x="135836" y="1292550"/>
                  <a:pt x="142672" y="1312326"/>
                  <a:pt x="153298" y="1330036"/>
                </a:cubicBezTo>
                <a:cubicBezTo>
                  <a:pt x="170432" y="1358592"/>
                  <a:pt x="190243" y="1385454"/>
                  <a:pt x="208716" y="1413163"/>
                </a:cubicBezTo>
                <a:lnTo>
                  <a:pt x="264135" y="1496290"/>
                </a:lnTo>
                <a:cubicBezTo>
                  <a:pt x="273372" y="1510145"/>
                  <a:pt x="284397" y="1522961"/>
                  <a:pt x="291844" y="1537854"/>
                </a:cubicBezTo>
                <a:cubicBezTo>
                  <a:pt x="327000" y="1608165"/>
                  <a:pt x="308097" y="1576088"/>
                  <a:pt x="347262" y="1634836"/>
                </a:cubicBezTo>
                <a:cubicBezTo>
                  <a:pt x="371609" y="1707881"/>
                  <a:pt x="345024" y="1648776"/>
                  <a:pt x="402680" y="1717963"/>
                </a:cubicBezTo>
                <a:cubicBezTo>
                  <a:pt x="413340" y="1730755"/>
                  <a:pt x="418615" y="1747753"/>
                  <a:pt x="430389" y="1759527"/>
                </a:cubicBezTo>
                <a:cubicBezTo>
                  <a:pt x="442163" y="1771301"/>
                  <a:pt x="459508" y="1776174"/>
                  <a:pt x="471953" y="1787236"/>
                </a:cubicBezTo>
                <a:cubicBezTo>
                  <a:pt x="501241" y="1813270"/>
                  <a:pt x="522475" y="1848626"/>
                  <a:pt x="555080" y="1870363"/>
                </a:cubicBezTo>
                <a:cubicBezTo>
                  <a:pt x="653020" y="1935656"/>
                  <a:pt x="531787" y="1853724"/>
                  <a:pt x="652062" y="1939636"/>
                </a:cubicBezTo>
                <a:cubicBezTo>
                  <a:pt x="665611" y="1949314"/>
                  <a:pt x="680833" y="1956685"/>
                  <a:pt x="693625" y="1967345"/>
                </a:cubicBezTo>
                <a:cubicBezTo>
                  <a:pt x="708677" y="1979888"/>
                  <a:pt x="719245" y="1997521"/>
                  <a:pt x="735189" y="2008909"/>
                </a:cubicBezTo>
                <a:cubicBezTo>
                  <a:pt x="765151" y="2030310"/>
                  <a:pt x="798251" y="2039166"/>
                  <a:pt x="832171" y="2050472"/>
                </a:cubicBezTo>
                <a:cubicBezTo>
                  <a:pt x="846026" y="2059708"/>
                  <a:pt x="858519" y="2071418"/>
                  <a:pt x="873735" y="2078181"/>
                </a:cubicBezTo>
                <a:cubicBezTo>
                  <a:pt x="900425" y="2090043"/>
                  <a:pt x="929153" y="2096654"/>
                  <a:pt x="956862" y="2105890"/>
                </a:cubicBezTo>
                <a:lnTo>
                  <a:pt x="1039989" y="2133600"/>
                </a:lnTo>
                <a:cubicBezTo>
                  <a:pt x="1039994" y="2133602"/>
                  <a:pt x="1123111" y="2161305"/>
                  <a:pt x="1123116" y="2161309"/>
                </a:cubicBezTo>
                <a:lnTo>
                  <a:pt x="1164680" y="2189018"/>
                </a:lnTo>
                <a:cubicBezTo>
                  <a:pt x="1186350" y="2232358"/>
                  <a:pt x="1191827" y="2257916"/>
                  <a:pt x="1233953" y="2286000"/>
                </a:cubicBezTo>
                <a:cubicBezTo>
                  <a:pt x="1246104" y="2294101"/>
                  <a:pt x="1261662" y="2295236"/>
                  <a:pt x="1275516" y="2299854"/>
                </a:cubicBezTo>
                <a:cubicBezTo>
                  <a:pt x="1289371" y="2309090"/>
                  <a:pt x="1306115" y="2315032"/>
                  <a:pt x="1317080" y="2327563"/>
                </a:cubicBezTo>
                <a:cubicBezTo>
                  <a:pt x="1339010" y="2352625"/>
                  <a:pt x="1354025" y="2382981"/>
                  <a:pt x="1372498" y="2410690"/>
                </a:cubicBezTo>
                <a:cubicBezTo>
                  <a:pt x="1381734" y="2424545"/>
                  <a:pt x="1388433" y="2440480"/>
                  <a:pt x="1400207" y="2452254"/>
                </a:cubicBezTo>
                <a:cubicBezTo>
                  <a:pt x="1414062" y="2466109"/>
                  <a:pt x="1429020" y="2478942"/>
                  <a:pt x="1441771" y="2493818"/>
                </a:cubicBezTo>
                <a:cubicBezTo>
                  <a:pt x="1456798" y="2511350"/>
                  <a:pt x="1467007" y="2532908"/>
                  <a:pt x="1483335" y="2549236"/>
                </a:cubicBezTo>
                <a:cubicBezTo>
                  <a:pt x="1507299" y="2573200"/>
                  <a:pt x="1553149" y="2588354"/>
                  <a:pt x="1580316" y="2604654"/>
                </a:cubicBezTo>
                <a:cubicBezTo>
                  <a:pt x="1747503" y="2704965"/>
                  <a:pt x="1592184" y="2624442"/>
                  <a:pt x="1718862" y="2687781"/>
                </a:cubicBezTo>
                <a:cubicBezTo>
                  <a:pt x="1732716" y="2706254"/>
                  <a:pt x="1744097" y="2726872"/>
                  <a:pt x="1760425" y="2743200"/>
                </a:cubicBezTo>
                <a:cubicBezTo>
                  <a:pt x="1787282" y="2770058"/>
                  <a:pt x="1809748" y="2773495"/>
                  <a:pt x="1843553" y="2784763"/>
                </a:cubicBezTo>
                <a:cubicBezTo>
                  <a:pt x="1857407" y="2793999"/>
                  <a:pt x="1872585" y="2801507"/>
                  <a:pt x="1885116" y="2812472"/>
                </a:cubicBezTo>
                <a:cubicBezTo>
                  <a:pt x="1909692" y="2833976"/>
                  <a:pt x="1927218" y="2863631"/>
                  <a:pt x="1954389" y="2881745"/>
                </a:cubicBezTo>
                <a:cubicBezTo>
                  <a:pt x="1970232" y="2892307"/>
                  <a:pt x="1991334" y="2890982"/>
                  <a:pt x="2009807" y="2895600"/>
                </a:cubicBezTo>
                <a:cubicBezTo>
                  <a:pt x="2105086" y="2959119"/>
                  <a:pt x="2061342" y="2940487"/>
                  <a:pt x="2134498" y="2964872"/>
                </a:cubicBezTo>
                <a:cubicBezTo>
                  <a:pt x="2152971" y="2978727"/>
                  <a:pt x="2169867" y="2994980"/>
                  <a:pt x="2189916" y="3006436"/>
                </a:cubicBezTo>
                <a:cubicBezTo>
                  <a:pt x="2212853" y="3019543"/>
                  <a:pt x="2283217" y="3030638"/>
                  <a:pt x="2300753" y="3034145"/>
                </a:cubicBezTo>
                <a:cubicBezTo>
                  <a:pt x="2456432" y="3111985"/>
                  <a:pt x="2352806" y="3071315"/>
                  <a:pt x="2702535" y="3048000"/>
                </a:cubicBezTo>
                <a:cubicBezTo>
                  <a:pt x="2726031" y="3046434"/>
                  <a:pt x="2748639" y="3038358"/>
                  <a:pt x="2771807" y="3034145"/>
                </a:cubicBezTo>
                <a:cubicBezTo>
                  <a:pt x="2827170" y="3024079"/>
                  <a:pt x="2951822" y="3006466"/>
                  <a:pt x="2993480" y="2992581"/>
                </a:cubicBezTo>
                <a:cubicBezTo>
                  <a:pt x="3053108" y="2972706"/>
                  <a:pt x="3020876" y="2982269"/>
                  <a:pt x="3090462" y="2964872"/>
                </a:cubicBezTo>
                <a:cubicBezTo>
                  <a:pt x="3118171" y="2946399"/>
                  <a:pt x="3153608" y="2936096"/>
                  <a:pt x="3173589" y="2909454"/>
                </a:cubicBezTo>
                <a:cubicBezTo>
                  <a:pt x="3225144" y="2840715"/>
                  <a:pt x="3202345" y="2873249"/>
                  <a:pt x="3242862" y="2812472"/>
                </a:cubicBezTo>
                <a:cubicBezTo>
                  <a:pt x="3269358" y="2732984"/>
                  <a:pt x="3237742" y="2807180"/>
                  <a:pt x="3298280" y="2729345"/>
                </a:cubicBezTo>
                <a:cubicBezTo>
                  <a:pt x="3318726" y="2703058"/>
                  <a:pt x="3335225" y="2673927"/>
                  <a:pt x="3353698" y="2646218"/>
                </a:cubicBezTo>
                <a:lnTo>
                  <a:pt x="3381407" y="2604654"/>
                </a:lnTo>
                <a:cubicBezTo>
                  <a:pt x="3390643" y="2590799"/>
                  <a:pt x="3401669" y="2577983"/>
                  <a:pt x="3409116" y="2563090"/>
                </a:cubicBezTo>
                <a:cubicBezTo>
                  <a:pt x="3442667" y="2495989"/>
                  <a:pt x="3422221" y="2522276"/>
                  <a:pt x="3464535" y="2479963"/>
                </a:cubicBezTo>
                <a:cubicBezTo>
                  <a:pt x="3473771" y="2452254"/>
                  <a:pt x="3476042" y="2421138"/>
                  <a:pt x="3492244" y="2396836"/>
                </a:cubicBezTo>
                <a:lnTo>
                  <a:pt x="3575371" y="2272145"/>
                </a:lnTo>
                <a:lnTo>
                  <a:pt x="3603080" y="2230581"/>
                </a:lnTo>
                <a:cubicBezTo>
                  <a:pt x="3612316" y="2216727"/>
                  <a:pt x="3625523" y="2204814"/>
                  <a:pt x="3630789" y="2189018"/>
                </a:cubicBezTo>
                <a:cubicBezTo>
                  <a:pt x="3635407" y="2175163"/>
                  <a:pt x="3636543" y="2159605"/>
                  <a:pt x="3644644" y="2147454"/>
                </a:cubicBezTo>
                <a:cubicBezTo>
                  <a:pt x="3705924" y="2055533"/>
                  <a:pt x="3668588" y="2154981"/>
                  <a:pt x="3713916" y="2064327"/>
                </a:cubicBezTo>
                <a:cubicBezTo>
                  <a:pt x="3741979" y="2008201"/>
                  <a:pt x="3712571" y="1972412"/>
                  <a:pt x="3810898" y="1939636"/>
                </a:cubicBezTo>
                <a:lnTo>
                  <a:pt x="3894025" y="1911927"/>
                </a:lnTo>
                <a:cubicBezTo>
                  <a:pt x="3907880" y="1907309"/>
                  <a:pt x="3921421" y="1901614"/>
                  <a:pt x="3935589" y="1898072"/>
                </a:cubicBezTo>
                <a:cubicBezTo>
                  <a:pt x="3954062" y="1893454"/>
                  <a:pt x="3972769" y="1889689"/>
                  <a:pt x="3991007" y="1884218"/>
                </a:cubicBezTo>
                <a:cubicBezTo>
                  <a:pt x="4030746" y="1872296"/>
                  <a:pt x="4085861" y="1849376"/>
                  <a:pt x="4129553" y="1842654"/>
                </a:cubicBezTo>
                <a:cubicBezTo>
                  <a:pt x="4170886" y="1836295"/>
                  <a:pt x="4212680" y="1833418"/>
                  <a:pt x="4254244" y="1828800"/>
                </a:cubicBezTo>
                <a:cubicBezTo>
                  <a:pt x="4309662" y="1833418"/>
                  <a:pt x="4365645" y="1833512"/>
                  <a:pt x="4420498" y="1842654"/>
                </a:cubicBezTo>
                <a:cubicBezTo>
                  <a:pt x="4449308" y="1847456"/>
                  <a:pt x="4503625" y="1870363"/>
                  <a:pt x="4503625" y="1870363"/>
                </a:cubicBezTo>
                <a:cubicBezTo>
                  <a:pt x="4517480" y="1879599"/>
                  <a:pt x="4530296" y="1890625"/>
                  <a:pt x="4545189" y="1898072"/>
                </a:cubicBezTo>
                <a:cubicBezTo>
                  <a:pt x="4558251" y="1904603"/>
                  <a:pt x="4572663" y="1908084"/>
                  <a:pt x="4586753" y="1911927"/>
                </a:cubicBezTo>
                <a:cubicBezTo>
                  <a:pt x="4758653" y="1958809"/>
                  <a:pt x="4643477" y="1921600"/>
                  <a:pt x="4739153" y="1953490"/>
                </a:cubicBezTo>
                <a:cubicBezTo>
                  <a:pt x="4748389" y="1962727"/>
                  <a:pt x="4755661" y="1974479"/>
                  <a:pt x="4766862" y="1981200"/>
                </a:cubicBezTo>
                <a:cubicBezTo>
                  <a:pt x="4823206" y="2015007"/>
                  <a:pt x="4797432" y="1970206"/>
                  <a:pt x="4849989" y="2022763"/>
                </a:cubicBezTo>
                <a:cubicBezTo>
                  <a:pt x="4953101" y="2125873"/>
                  <a:pt x="4835162" y="2040587"/>
                  <a:pt x="4933116" y="2105890"/>
                </a:cubicBezTo>
                <a:cubicBezTo>
                  <a:pt x="4956203" y="2175148"/>
                  <a:pt x="4935158" y="2126618"/>
                  <a:pt x="4988535" y="2202872"/>
                </a:cubicBezTo>
                <a:cubicBezTo>
                  <a:pt x="5007633" y="2230154"/>
                  <a:pt x="5043953" y="2286000"/>
                  <a:pt x="5043953" y="2286000"/>
                </a:cubicBezTo>
                <a:cubicBezTo>
                  <a:pt x="5078773" y="2390462"/>
                  <a:pt x="5031805" y="2261706"/>
                  <a:pt x="5085516" y="2369127"/>
                </a:cubicBezTo>
                <a:cubicBezTo>
                  <a:pt x="5092047" y="2382189"/>
                  <a:pt x="5091857" y="2398167"/>
                  <a:pt x="5099371" y="2410690"/>
                </a:cubicBezTo>
                <a:cubicBezTo>
                  <a:pt x="5116073" y="2438526"/>
                  <a:pt x="5204308" y="2490868"/>
                  <a:pt x="5210207" y="2493818"/>
                </a:cubicBezTo>
                <a:cubicBezTo>
                  <a:pt x="5247153" y="2512291"/>
                  <a:pt x="5281857" y="2536174"/>
                  <a:pt x="5321044" y="2549236"/>
                </a:cubicBezTo>
                <a:cubicBezTo>
                  <a:pt x="5364415" y="2563693"/>
                  <a:pt x="5413530" y="2582426"/>
                  <a:pt x="5459589" y="2590800"/>
                </a:cubicBezTo>
                <a:cubicBezTo>
                  <a:pt x="5491718" y="2596642"/>
                  <a:pt x="5524360" y="2599285"/>
                  <a:pt x="5556571" y="2604654"/>
                </a:cubicBezTo>
                <a:cubicBezTo>
                  <a:pt x="5579799" y="2608525"/>
                  <a:pt x="5602856" y="2613401"/>
                  <a:pt x="5625844" y="2618509"/>
                </a:cubicBezTo>
                <a:cubicBezTo>
                  <a:pt x="5644432" y="2622640"/>
                  <a:pt x="5662351" y="2630138"/>
                  <a:pt x="5681262" y="2632363"/>
                </a:cubicBezTo>
                <a:cubicBezTo>
                  <a:pt x="5741063" y="2639398"/>
                  <a:pt x="5801335" y="2641600"/>
                  <a:pt x="5861371" y="2646218"/>
                </a:cubicBezTo>
                <a:cubicBezTo>
                  <a:pt x="5939880" y="2641600"/>
                  <a:pt x="6018608" y="2639819"/>
                  <a:pt x="6096898" y="2632363"/>
                </a:cubicBezTo>
                <a:cubicBezTo>
                  <a:pt x="6129388" y="2629269"/>
                  <a:pt x="6162704" y="2613561"/>
                  <a:pt x="6193880" y="2604654"/>
                </a:cubicBezTo>
                <a:cubicBezTo>
                  <a:pt x="6214601" y="2598734"/>
                  <a:pt x="6268712" y="2588020"/>
                  <a:pt x="6290862" y="2576945"/>
                </a:cubicBezTo>
                <a:cubicBezTo>
                  <a:pt x="6305755" y="2569498"/>
                  <a:pt x="6319894" y="2560201"/>
                  <a:pt x="6332425" y="2549236"/>
                </a:cubicBezTo>
                <a:cubicBezTo>
                  <a:pt x="6376215" y="2510920"/>
                  <a:pt x="6402581" y="2485346"/>
                  <a:pt x="6429407" y="2438400"/>
                </a:cubicBezTo>
                <a:cubicBezTo>
                  <a:pt x="6443896" y="2413043"/>
                  <a:pt x="6462321" y="2363922"/>
                  <a:pt x="6484825" y="2341418"/>
                </a:cubicBezTo>
                <a:cubicBezTo>
                  <a:pt x="6496599" y="2329644"/>
                  <a:pt x="6512534" y="2322945"/>
                  <a:pt x="6526389" y="2313709"/>
                </a:cubicBezTo>
                <a:cubicBezTo>
                  <a:pt x="6535625" y="2299854"/>
                  <a:pt x="6544420" y="2285695"/>
                  <a:pt x="6554098" y="2272145"/>
                </a:cubicBezTo>
                <a:cubicBezTo>
                  <a:pt x="6567519" y="2253355"/>
                  <a:pt x="6584448" y="2236912"/>
                  <a:pt x="6595662" y="2216727"/>
                </a:cubicBezTo>
                <a:cubicBezTo>
                  <a:pt x="6715932" y="2000241"/>
                  <a:pt x="6530471" y="2284127"/>
                  <a:pt x="6664935" y="2092036"/>
                </a:cubicBezTo>
                <a:cubicBezTo>
                  <a:pt x="6684033" y="2064754"/>
                  <a:pt x="6720353" y="2008909"/>
                  <a:pt x="6720353" y="2008909"/>
                </a:cubicBezTo>
                <a:cubicBezTo>
                  <a:pt x="6753570" y="1909253"/>
                  <a:pt x="6713269" y="2033703"/>
                  <a:pt x="6748062" y="1911927"/>
                </a:cubicBezTo>
                <a:cubicBezTo>
                  <a:pt x="6752074" y="1897885"/>
                  <a:pt x="6758374" y="1884531"/>
                  <a:pt x="6761916" y="1870363"/>
                </a:cubicBezTo>
                <a:lnTo>
                  <a:pt x="6789625" y="1759527"/>
                </a:lnTo>
                <a:cubicBezTo>
                  <a:pt x="6785007" y="1620981"/>
                  <a:pt x="6783460" y="1482299"/>
                  <a:pt x="6775771" y="1343890"/>
                </a:cubicBezTo>
                <a:cubicBezTo>
                  <a:pt x="6774213" y="1315842"/>
                  <a:pt x="6768729" y="1288015"/>
                  <a:pt x="6761916" y="1260763"/>
                </a:cubicBezTo>
                <a:cubicBezTo>
                  <a:pt x="6754832" y="1232427"/>
                  <a:pt x="6754860" y="1198289"/>
                  <a:pt x="6734207" y="1177636"/>
                </a:cubicBezTo>
                <a:cubicBezTo>
                  <a:pt x="6703566" y="1146994"/>
                  <a:pt x="6689659" y="1127652"/>
                  <a:pt x="6651080" y="1108363"/>
                </a:cubicBezTo>
                <a:cubicBezTo>
                  <a:pt x="6638018" y="1101832"/>
                  <a:pt x="6623371" y="1099127"/>
                  <a:pt x="6609516" y="1094509"/>
                </a:cubicBezTo>
                <a:cubicBezTo>
                  <a:pt x="6595662" y="1085273"/>
                  <a:pt x="6582846" y="1074247"/>
                  <a:pt x="6567953" y="1066800"/>
                </a:cubicBezTo>
                <a:cubicBezTo>
                  <a:pt x="6523989" y="1044818"/>
                  <a:pt x="6456946" y="1045458"/>
                  <a:pt x="6415553" y="1039090"/>
                </a:cubicBezTo>
                <a:cubicBezTo>
                  <a:pt x="6392279" y="1035509"/>
                  <a:pt x="6369125" y="1030947"/>
                  <a:pt x="6346280" y="1025236"/>
                </a:cubicBezTo>
                <a:cubicBezTo>
                  <a:pt x="6332112" y="1021694"/>
                  <a:pt x="6318972" y="1014549"/>
                  <a:pt x="6304716" y="1011381"/>
                </a:cubicBezTo>
                <a:cubicBezTo>
                  <a:pt x="6245228" y="998161"/>
                  <a:pt x="6169454" y="992058"/>
                  <a:pt x="6110753" y="983672"/>
                </a:cubicBezTo>
                <a:cubicBezTo>
                  <a:pt x="5917592" y="956078"/>
                  <a:pt x="6164853" y="981254"/>
                  <a:pt x="5861371" y="955963"/>
                </a:cubicBezTo>
                <a:cubicBezTo>
                  <a:pt x="5738094" y="914873"/>
                  <a:pt x="5872638" y="955717"/>
                  <a:pt x="5584280" y="928254"/>
                </a:cubicBezTo>
                <a:cubicBezTo>
                  <a:pt x="5548816" y="924877"/>
                  <a:pt x="5520755" y="909670"/>
                  <a:pt x="5487298" y="900545"/>
                </a:cubicBezTo>
                <a:cubicBezTo>
                  <a:pt x="5450558" y="890525"/>
                  <a:pt x="5414026" y="879097"/>
                  <a:pt x="5376462" y="872836"/>
                </a:cubicBezTo>
                <a:cubicBezTo>
                  <a:pt x="5348753" y="868218"/>
                  <a:pt x="5320945" y="864158"/>
                  <a:pt x="5293335" y="858981"/>
                </a:cubicBezTo>
                <a:cubicBezTo>
                  <a:pt x="5247045" y="850302"/>
                  <a:pt x="5201245" y="839014"/>
                  <a:pt x="5154789" y="831272"/>
                </a:cubicBezTo>
                <a:lnTo>
                  <a:pt x="5071662" y="817418"/>
                </a:lnTo>
                <a:cubicBezTo>
                  <a:pt x="4931997" y="770862"/>
                  <a:pt x="5148620" y="841890"/>
                  <a:pt x="4974680" y="789709"/>
                </a:cubicBezTo>
                <a:cubicBezTo>
                  <a:pt x="4834050" y="747521"/>
                  <a:pt x="4948543" y="773398"/>
                  <a:pt x="4822280" y="748145"/>
                </a:cubicBezTo>
                <a:cubicBezTo>
                  <a:pt x="4803807" y="738909"/>
                  <a:pt x="4786200" y="727688"/>
                  <a:pt x="4766862" y="720436"/>
                </a:cubicBezTo>
                <a:cubicBezTo>
                  <a:pt x="4749033" y="713750"/>
                  <a:pt x="4728946" y="714082"/>
                  <a:pt x="4711444" y="706581"/>
                </a:cubicBezTo>
                <a:cubicBezTo>
                  <a:pt x="4696139" y="700022"/>
                  <a:pt x="4684498" y="686845"/>
                  <a:pt x="4669880" y="678872"/>
                </a:cubicBezTo>
                <a:cubicBezTo>
                  <a:pt x="4617371" y="650231"/>
                  <a:pt x="4572991" y="624739"/>
                  <a:pt x="4517480" y="609600"/>
                </a:cubicBezTo>
                <a:cubicBezTo>
                  <a:pt x="4480739" y="599580"/>
                  <a:pt x="4442772" y="593932"/>
                  <a:pt x="4406644" y="581890"/>
                </a:cubicBezTo>
                <a:cubicBezTo>
                  <a:pt x="4392789" y="577272"/>
                  <a:pt x="4379248" y="571578"/>
                  <a:pt x="4365080" y="568036"/>
                </a:cubicBezTo>
                <a:cubicBezTo>
                  <a:pt x="4342235" y="562325"/>
                  <a:pt x="4318652" y="559892"/>
                  <a:pt x="4295807" y="554181"/>
                </a:cubicBezTo>
                <a:cubicBezTo>
                  <a:pt x="4281639" y="550639"/>
                  <a:pt x="4268286" y="544339"/>
                  <a:pt x="4254244" y="540327"/>
                </a:cubicBezTo>
                <a:cubicBezTo>
                  <a:pt x="4235935" y="535096"/>
                  <a:pt x="4217134" y="531703"/>
                  <a:pt x="4198825" y="526472"/>
                </a:cubicBezTo>
                <a:cubicBezTo>
                  <a:pt x="4184783" y="522460"/>
                  <a:pt x="4171518" y="515786"/>
                  <a:pt x="4157262" y="512618"/>
                </a:cubicBezTo>
                <a:cubicBezTo>
                  <a:pt x="4060984" y="491223"/>
                  <a:pt x="4097570" y="508565"/>
                  <a:pt x="4018716" y="484909"/>
                </a:cubicBezTo>
                <a:cubicBezTo>
                  <a:pt x="3990740" y="476516"/>
                  <a:pt x="3963925" y="464284"/>
                  <a:pt x="3935589" y="457200"/>
                </a:cubicBezTo>
                <a:cubicBezTo>
                  <a:pt x="3917116" y="452582"/>
                  <a:pt x="3898000" y="450031"/>
                  <a:pt x="3880171" y="443345"/>
                </a:cubicBezTo>
                <a:cubicBezTo>
                  <a:pt x="3860833" y="436093"/>
                  <a:pt x="3843929" y="423306"/>
                  <a:pt x="3824753" y="415636"/>
                </a:cubicBezTo>
                <a:cubicBezTo>
                  <a:pt x="3768539" y="393151"/>
                  <a:pt x="3740639" y="387680"/>
                  <a:pt x="3686207" y="374072"/>
                </a:cubicBezTo>
                <a:cubicBezTo>
                  <a:pt x="3567099" y="294666"/>
                  <a:pt x="3717795" y="389865"/>
                  <a:pt x="3603080" y="332509"/>
                </a:cubicBezTo>
                <a:cubicBezTo>
                  <a:pt x="3588187" y="325063"/>
                  <a:pt x="3576409" y="312247"/>
                  <a:pt x="3561516" y="304800"/>
                </a:cubicBezTo>
                <a:cubicBezTo>
                  <a:pt x="3548454" y="298269"/>
                  <a:pt x="3533015" y="297476"/>
                  <a:pt x="3519953" y="290945"/>
                </a:cubicBezTo>
                <a:cubicBezTo>
                  <a:pt x="3380825" y="221380"/>
                  <a:pt x="3592980" y="308389"/>
                  <a:pt x="3422971" y="235527"/>
                </a:cubicBezTo>
                <a:cubicBezTo>
                  <a:pt x="3389747" y="221288"/>
                  <a:pt x="3361150" y="217864"/>
                  <a:pt x="3325989" y="207818"/>
                </a:cubicBezTo>
                <a:cubicBezTo>
                  <a:pt x="3311947" y="203806"/>
                  <a:pt x="3299015" y="194597"/>
                  <a:pt x="3284425" y="193963"/>
                </a:cubicBezTo>
                <a:cubicBezTo>
                  <a:pt x="3085977" y="185335"/>
                  <a:pt x="2887262" y="184727"/>
                  <a:pt x="2688680" y="180109"/>
                </a:cubicBezTo>
                <a:cubicBezTo>
                  <a:pt x="2430062" y="184727"/>
                  <a:pt x="2171182" y="181462"/>
                  <a:pt x="1912825" y="193963"/>
                </a:cubicBezTo>
                <a:cubicBezTo>
                  <a:pt x="1883651" y="195375"/>
                  <a:pt x="1829698" y="221672"/>
                  <a:pt x="1829698" y="221672"/>
                </a:cubicBezTo>
                <a:cubicBezTo>
                  <a:pt x="1825080" y="235527"/>
                  <a:pt x="1822375" y="250174"/>
                  <a:pt x="1815844" y="263236"/>
                </a:cubicBezTo>
                <a:cubicBezTo>
                  <a:pt x="1808398" y="278129"/>
                  <a:pt x="1792516" y="288736"/>
                  <a:pt x="1788135" y="304800"/>
                </a:cubicBezTo>
                <a:cubicBezTo>
                  <a:pt x="1778338" y="340721"/>
                  <a:pt x="1774280" y="415636"/>
                  <a:pt x="1774280" y="415636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917062"/>
            <a:ext cx="1080120" cy="1037596"/>
          </a:xfrm>
          <a:prstGeom prst="rect">
            <a:avLst/>
          </a:prstGeom>
        </p:spPr>
      </p:pic>
      <p:pic>
        <p:nvPicPr>
          <p:cNvPr id="17" name="Obraz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986" y="5584025"/>
            <a:ext cx="1044116" cy="1060822"/>
          </a:xfrm>
          <a:prstGeom prst="rect">
            <a:avLst/>
          </a:prstGeom>
        </p:spPr>
      </p:pic>
      <p:pic>
        <p:nvPicPr>
          <p:cNvPr id="18" name="Obraz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990" y="2690128"/>
            <a:ext cx="953187" cy="920600"/>
          </a:xfrm>
          <a:prstGeom prst="rect">
            <a:avLst/>
          </a:prstGeom>
        </p:spPr>
      </p:pic>
      <p:pic>
        <p:nvPicPr>
          <p:cNvPr id="19" name="Obraz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854" y="1820342"/>
            <a:ext cx="953187" cy="920600"/>
          </a:xfrm>
          <a:prstGeom prst="rect">
            <a:avLst/>
          </a:prstGeom>
        </p:spPr>
      </p:pic>
      <p:pic>
        <p:nvPicPr>
          <p:cNvPr id="20" name="Obraz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145" y="2605919"/>
            <a:ext cx="1371429" cy="1314286"/>
          </a:xfrm>
          <a:prstGeom prst="rect">
            <a:avLst/>
          </a:prstGeom>
        </p:spPr>
      </p:pic>
      <p:pic>
        <p:nvPicPr>
          <p:cNvPr id="21" name="Obraz 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473" y="4941168"/>
            <a:ext cx="1304762" cy="1285714"/>
          </a:xfrm>
          <a:prstGeom prst="rect">
            <a:avLst/>
          </a:prstGeom>
        </p:spPr>
      </p:pic>
      <p:pic>
        <p:nvPicPr>
          <p:cNvPr id="22" name="Obraz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3256451"/>
            <a:ext cx="1371429" cy="1314286"/>
          </a:xfrm>
          <a:prstGeom prst="rect">
            <a:avLst/>
          </a:prstGeom>
        </p:spPr>
      </p:pic>
      <p:pic>
        <p:nvPicPr>
          <p:cNvPr id="23" name="Obraz 2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363" y="3150428"/>
            <a:ext cx="1251053" cy="1184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067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1229433" cy="2327920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404663"/>
            <a:ext cx="1800200" cy="1600491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3563888" y="536018"/>
            <a:ext cx="35283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 zł</a:t>
            </a:r>
            <a:endParaRPr lang="pl-PL" sz="7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6" name="Dowolny kształt 25"/>
          <p:cNvSpPr/>
          <p:nvPr/>
        </p:nvSpPr>
        <p:spPr>
          <a:xfrm>
            <a:off x="1617462" y="1260764"/>
            <a:ext cx="7267800" cy="4267200"/>
          </a:xfrm>
          <a:custGeom>
            <a:avLst/>
            <a:gdLst>
              <a:gd name="connsiteX0" fmla="*/ 3425593 w 7267800"/>
              <a:gd name="connsiteY0" fmla="*/ 484909 h 4267200"/>
              <a:gd name="connsiteX1" fmla="*/ 3342465 w 7267800"/>
              <a:gd name="connsiteY1" fmla="*/ 540327 h 4267200"/>
              <a:gd name="connsiteX2" fmla="*/ 3217774 w 7267800"/>
              <a:gd name="connsiteY2" fmla="*/ 526472 h 4267200"/>
              <a:gd name="connsiteX3" fmla="*/ 3037665 w 7267800"/>
              <a:gd name="connsiteY3" fmla="*/ 540327 h 4267200"/>
              <a:gd name="connsiteX4" fmla="*/ 2968393 w 7267800"/>
              <a:gd name="connsiteY4" fmla="*/ 554181 h 4267200"/>
              <a:gd name="connsiteX5" fmla="*/ 2802138 w 7267800"/>
              <a:gd name="connsiteY5" fmla="*/ 568036 h 4267200"/>
              <a:gd name="connsiteX6" fmla="*/ 2760574 w 7267800"/>
              <a:gd name="connsiteY6" fmla="*/ 595745 h 4267200"/>
              <a:gd name="connsiteX7" fmla="*/ 2677447 w 7267800"/>
              <a:gd name="connsiteY7" fmla="*/ 623454 h 4267200"/>
              <a:gd name="connsiteX8" fmla="*/ 2649738 w 7267800"/>
              <a:gd name="connsiteY8" fmla="*/ 678872 h 4267200"/>
              <a:gd name="connsiteX9" fmla="*/ 2608174 w 7267800"/>
              <a:gd name="connsiteY9" fmla="*/ 706581 h 4267200"/>
              <a:gd name="connsiteX10" fmla="*/ 2525047 w 7267800"/>
              <a:gd name="connsiteY10" fmla="*/ 762000 h 4267200"/>
              <a:gd name="connsiteX11" fmla="*/ 2441920 w 7267800"/>
              <a:gd name="connsiteY11" fmla="*/ 817418 h 4267200"/>
              <a:gd name="connsiteX12" fmla="*/ 2400356 w 7267800"/>
              <a:gd name="connsiteY12" fmla="*/ 845127 h 4267200"/>
              <a:gd name="connsiteX13" fmla="*/ 2344938 w 7267800"/>
              <a:gd name="connsiteY13" fmla="*/ 928254 h 4267200"/>
              <a:gd name="connsiteX14" fmla="*/ 2317229 w 7267800"/>
              <a:gd name="connsiteY14" fmla="*/ 969818 h 4267200"/>
              <a:gd name="connsiteX15" fmla="*/ 2289520 w 7267800"/>
              <a:gd name="connsiteY15" fmla="*/ 1052945 h 4267200"/>
              <a:gd name="connsiteX16" fmla="*/ 2275665 w 7267800"/>
              <a:gd name="connsiteY16" fmla="*/ 1094509 h 4267200"/>
              <a:gd name="connsiteX17" fmla="*/ 2261811 w 7267800"/>
              <a:gd name="connsiteY17" fmla="*/ 1136072 h 4267200"/>
              <a:gd name="connsiteX18" fmla="*/ 2247956 w 7267800"/>
              <a:gd name="connsiteY18" fmla="*/ 1717963 h 4267200"/>
              <a:gd name="connsiteX19" fmla="*/ 2220247 w 7267800"/>
              <a:gd name="connsiteY19" fmla="*/ 1801091 h 4267200"/>
              <a:gd name="connsiteX20" fmla="*/ 2192538 w 7267800"/>
              <a:gd name="connsiteY20" fmla="*/ 1842654 h 4267200"/>
              <a:gd name="connsiteX21" fmla="*/ 2150974 w 7267800"/>
              <a:gd name="connsiteY21" fmla="*/ 1925781 h 4267200"/>
              <a:gd name="connsiteX22" fmla="*/ 2109411 w 7267800"/>
              <a:gd name="connsiteY22" fmla="*/ 2008909 h 4267200"/>
              <a:gd name="connsiteX23" fmla="*/ 2081702 w 7267800"/>
              <a:gd name="connsiteY23" fmla="*/ 2092036 h 4267200"/>
              <a:gd name="connsiteX24" fmla="*/ 1998574 w 7267800"/>
              <a:gd name="connsiteY24" fmla="*/ 2133600 h 4267200"/>
              <a:gd name="connsiteX25" fmla="*/ 1901593 w 7267800"/>
              <a:gd name="connsiteY25" fmla="*/ 2175163 h 4267200"/>
              <a:gd name="connsiteX26" fmla="*/ 1818465 w 7267800"/>
              <a:gd name="connsiteY26" fmla="*/ 2189018 h 4267200"/>
              <a:gd name="connsiteX27" fmla="*/ 1776902 w 7267800"/>
              <a:gd name="connsiteY27" fmla="*/ 2202872 h 4267200"/>
              <a:gd name="connsiteX28" fmla="*/ 1638356 w 7267800"/>
              <a:gd name="connsiteY28" fmla="*/ 2216727 h 4267200"/>
              <a:gd name="connsiteX29" fmla="*/ 1569083 w 7267800"/>
              <a:gd name="connsiteY29" fmla="*/ 2230581 h 4267200"/>
              <a:gd name="connsiteX30" fmla="*/ 1527520 w 7267800"/>
              <a:gd name="connsiteY30" fmla="*/ 2244436 h 4267200"/>
              <a:gd name="connsiteX31" fmla="*/ 848647 w 7267800"/>
              <a:gd name="connsiteY31" fmla="*/ 2258291 h 4267200"/>
              <a:gd name="connsiteX32" fmla="*/ 613120 w 7267800"/>
              <a:gd name="connsiteY32" fmla="*/ 2299854 h 4267200"/>
              <a:gd name="connsiteX33" fmla="*/ 502283 w 7267800"/>
              <a:gd name="connsiteY33" fmla="*/ 2327563 h 4267200"/>
              <a:gd name="connsiteX34" fmla="*/ 460720 w 7267800"/>
              <a:gd name="connsiteY34" fmla="*/ 2355272 h 4267200"/>
              <a:gd name="connsiteX35" fmla="*/ 322174 w 7267800"/>
              <a:gd name="connsiteY35" fmla="*/ 2396836 h 4267200"/>
              <a:gd name="connsiteX36" fmla="*/ 280611 w 7267800"/>
              <a:gd name="connsiteY36" fmla="*/ 2424545 h 4267200"/>
              <a:gd name="connsiteX37" fmla="*/ 197483 w 7267800"/>
              <a:gd name="connsiteY37" fmla="*/ 2466109 h 4267200"/>
              <a:gd name="connsiteX38" fmla="*/ 155920 w 7267800"/>
              <a:gd name="connsiteY38" fmla="*/ 2521527 h 4267200"/>
              <a:gd name="connsiteX39" fmla="*/ 114356 w 7267800"/>
              <a:gd name="connsiteY39" fmla="*/ 2549236 h 4267200"/>
              <a:gd name="connsiteX40" fmla="*/ 100502 w 7267800"/>
              <a:gd name="connsiteY40" fmla="*/ 2590800 h 4267200"/>
              <a:gd name="connsiteX41" fmla="*/ 45083 w 7267800"/>
              <a:gd name="connsiteY41" fmla="*/ 2673927 h 4267200"/>
              <a:gd name="connsiteX42" fmla="*/ 17374 w 7267800"/>
              <a:gd name="connsiteY42" fmla="*/ 2757054 h 4267200"/>
              <a:gd name="connsiteX43" fmla="*/ 3520 w 7267800"/>
              <a:gd name="connsiteY43" fmla="*/ 2798618 h 4267200"/>
              <a:gd name="connsiteX44" fmla="*/ 31229 w 7267800"/>
              <a:gd name="connsiteY44" fmla="*/ 3394363 h 4267200"/>
              <a:gd name="connsiteX45" fmla="*/ 58938 w 7267800"/>
              <a:gd name="connsiteY45" fmla="*/ 3477491 h 4267200"/>
              <a:gd name="connsiteX46" fmla="*/ 72793 w 7267800"/>
              <a:gd name="connsiteY46" fmla="*/ 3519054 h 4267200"/>
              <a:gd name="connsiteX47" fmla="*/ 100502 w 7267800"/>
              <a:gd name="connsiteY47" fmla="*/ 3560618 h 4267200"/>
              <a:gd name="connsiteX48" fmla="*/ 114356 w 7267800"/>
              <a:gd name="connsiteY48" fmla="*/ 3602181 h 4267200"/>
              <a:gd name="connsiteX49" fmla="*/ 142065 w 7267800"/>
              <a:gd name="connsiteY49" fmla="*/ 3629891 h 4267200"/>
              <a:gd name="connsiteX50" fmla="*/ 169774 w 7267800"/>
              <a:gd name="connsiteY50" fmla="*/ 3671454 h 4267200"/>
              <a:gd name="connsiteX51" fmla="*/ 211338 w 7267800"/>
              <a:gd name="connsiteY51" fmla="*/ 3699163 h 4267200"/>
              <a:gd name="connsiteX52" fmla="*/ 322174 w 7267800"/>
              <a:gd name="connsiteY52" fmla="*/ 3782291 h 4267200"/>
              <a:gd name="connsiteX53" fmla="*/ 363738 w 7267800"/>
              <a:gd name="connsiteY53" fmla="*/ 3810000 h 4267200"/>
              <a:gd name="connsiteX54" fmla="*/ 460720 w 7267800"/>
              <a:gd name="connsiteY54" fmla="*/ 3865418 h 4267200"/>
              <a:gd name="connsiteX55" fmla="*/ 502283 w 7267800"/>
              <a:gd name="connsiteY55" fmla="*/ 3906981 h 4267200"/>
              <a:gd name="connsiteX56" fmla="*/ 557702 w 7267800"/>
              <a:gd name="connsiteY56" fmla="*/ 3934691 h 4267200"/>
              <a:gd name="connsiteX57" fmla="*/ 599265 w 7267800"/>
              <a:gd name="connsiteY57" fmla="*/ 3962400 h 4267200"/>
              <a:gd name="connsiteX58" fmla="*/ 696247 w 7267800"/>
              <a:gd name="connsiteY58" fmla="*/ 3990109 h 4267200"/>
              <a:gd name="connsiteX59" fmla="*/ 876356 w 7267800"/>
              <a:gd name="connsiteY59" fmla="*/ 4031672 h 4267200"/>
              <a:gd name="connsiteX60" fmla="*/ 1084174 w 7267800"/>
              <a:gd name="connsiteY60" fmla="*/ 4073236 h 4267200"/>
              <a:gd name="connsiteX61" fmla="*/ 1236574 w 7267800"/>
              <a:gd name="connsiteY61" fmla="*/ 4100945 h 4267200"/>
              <a:gd name="connsiteX62" fmla="*/ 1291993 w 7267800"/>
              <a:gd name="connsiteY62" fmla="*/ 4114800 h 4267200"/>
              <a:gd name="connsiteX63" fmla="*/ 1333556 w 7267800"/>
              <a:gd name="connsiteY63" fmla="*/ 4128654 h 4267200"/>
              <a:gd name="connsiteX64" fmla="*/ 1804611 w 7267800"/>
              <a:gd name="connsiteY64" fmla="*/ 4142509 h 4267200"/>
              <a:gd name="connsiteX65" fmla="*/ 2067847 w 7267800"/>
              <a:gd name="connsiteY65" fmla="*/ 4170218 h 4267200"/>
              <a:gd name="connsiteX66" fmla="*/ 2206393 w 7267800"/>
              <a:gd name="connsiteY66" fmla="*/ 4184072 h 4267200"/>
              <a:gd name="connsiteX67" fmla="*/ 2303374 w 7267800"/>
              <a:gd name="connsiteY67" fmla="*/ 4211781 h 4267200"/>
              <a:gd name="connsiteX68" fmla="*/ 2455774 w 7267800"/>
              <a:gd name="connsiteY68" fmla="*/ 4225636 h 4267200"/>
              <a:gd name="connsiteX69" fmla="*/ 2635883 w 7267800"/>
              <a:gd name="connsiteY69" fmla="*/ 4211781 h 4267200"/>
              <a:gd name="connsiteX70" fmla="*/ 3051520 w 7267800"/>
              <a:gd name="connsiteY70" fmla="*/ 4225636 h 4267200"/>
              <a:gd name="connsiteX71" fmla="*/ 3370174 w 7267800"/>
              <a:gd name="connsiteY71" fmla="*/ 4267200 h 4267200"/>
              <a:gd name="connsiteX72" fmla="*/ 3688829 w 7267800"/>
              <a:gd name="connsiteY72" fmla="*/ 4253345 h 4267200"/>
              <a:gd name="connsiteX73" fmla="*/ 3702683 w 7267800"/>
              <a:gd name="connsiteY73" fmla="*/ 4211781 h 4267200"/>
              <a:gd name="connsiteX74" fmla="*/ 3785811 w 7267800"/>
              <a:gd name="connsiteY74" fmla="*/ 4170218 h 4267200"/>
              <a:gd name="connsiteX75" fmla="*/ 3868938 w 7267800"/>
              <a:gd name="connsiteY75" fmla="*/ 4114800 h 4267200"/>
              <a:gd name="connsiteX76" fmla="*/ 3924356 w 7267800"/>
              <a:gd name="connsiteY76" fmla="*/ 4059381 h 4267200"/>
              <a:gd name="connsiteX77" fmla="*/ 4049047 w 7267800"/>
              <a:gd name="connsiteY77" fmla="*/ 3962400 h 4267200"/>
              <a:gd name="connsiteX78" fmla="*/ 4146029 w 7267800"/>
              <a:gd name="connsiteY78" fmla="*/ 3934691 h 4267200"/>
              <a:gd name="connsiteX79" fmla="*/ 4243011 w 7267800"/>
              <a:gd name="connsiteY79" fmla="*/ 3879272 h 4267200"/>
              <a:gd name="connsiteX80" fmla="*/ 4284574 w 7267800"/>
              <a:gd name="connsiteY80" fmla="*/ 3865418 h 4267200"/>
              <a:gd name="connsiteX81" fmla="*/ 4409265 w 7267800"/>
              <a:gd name="connsiteY81" fmla="*/ 3782291 h 4267200"/>
              <a:gd name="connsiteX82" fmla="*/ 4450829 w 7267800"/>
              <a:gd name="connsiteY82" fmla="*/ 3768436 h 4267200"/>
              <a:gd name="connsiteX83" fmla="*/ 4561665 w 7267800"/>
              <a:gd name="connsiteY83" fmla="*/ 3699163 h 4267200"/>
              <a:gd name="connsiteX84" fmla="*/ 4644793 w 7267800"/>
              <a:gd name="connsiteY84" fmla="*/ 3643745 h 4267200"/>
              <a:gd name="connsiteX85" fmla="*/ 4686356 w 7267800"/>
              <a:gd name="connsiteY85" fmla="*/ 3629891 h 4267200"/>
              <a:gd name="connsiteX86" fmla="*/ 4741774 w 7267800"/>
              <a:gd name="connsiteY86" fmla="*/ 3602181 h 4267200"/>
              <a:gd name="connsiteX87" fmla="*/ 4797193 w 7267800"/>
              <a:gd name="connsiteY87" fmla="*/ 3588327 h 4267200"/>
              <a:gd name="connsiteX88" fmla="*/ 4894174 w 7267800"/>
              <a:gd name="connsiteY88" fmla="*/ 3546763 h 4267200"/>
              <a:gd name="connsiteX89" fmla="*/ 4949593 w 7267800"/>
              <a:gd name="connsiteY89" fmla="*/ 3519054 h 4267200"/>
              <a:gd name="connsiteX90" fmla="*/ 5101993 w 7267800"/>
              <a:gd name="connsiteY90" fmla="*/ 3394363 h 4267200"/>
              <a:gd name="connsiteX91" fmla="*/ 5129702 w 7267800"/>
              <a:gd name="connsiteY91" fmla="*/ 3352800 h 4267200"/>
              <a:gd name="connsiteX92" fmla="*/ 5198974 w 7267800"/>
              <a:gd name="connsiteY92" fmla="*/ 3269672 h 4267200"/>
              <a:gd name="connsiteX93" fmla="*/ 5212829 w 7267800"/>
              <a:gd name="connsiteY93" fmla="*/ 3228109 h 4267200"/>
              <a:gd name="connsiteX94" fmla="*/ 5254393 w 7267800"/>
              <a:gd name="connsiteY94" fmla="*/ 3200400 h 4267200"/>
              <a:gd name="connsiteX95" fmla="*/ 5337520 w 7267800"/>
              <a:gd name="connsiteY95" fmla="*/ 3117272 h 4267200"/>
              <a:gd name="connsiteX96" fmla="*/ 5379083 w 7267800"/>
              <a:gd name="connsiteY96" fmla="*/ 3075709 h 4267200"/>
              <a:gd name="connsiteX97" fmla="*/ 5448356 w 7267800"/>
              <a:gd name="connsiteY97" fmla="*/ 3020291 h 4267200"/>
              <a:gd name="connsiteX98" fmla="*/ 5489920 w 7267800"/>
              <a:gd name="connsiteY98" fmla="*/ 3006436 h 4267200"/>
              <a:gd name="connsiteX99" fmla="*/ 5559193 w 7267800"/>
              <a:gd name="connsiteY99" fmla="*/ 2937163 h 4267200"/>
              <a:gd name="connsiteX100" fmla="*/ 5642320 w 7267800"/>
              <a:gd name="connsiteY100" fmla="*/ 2854036 h 4267200"/>
              <a:gd name="connsiteX101" fmla="*/ 5683883 w 7267800"/>
              <a:gd name="connsiteY101" fmla="*/ 2812472 h 4267200"/>
              <a:gd name="connsiteX102" fmla="*/ 5725447 w 7267800"/>
              <a:gd name="connsiteY102" fmla="*/ 2770909 h 4267200"/>
              <a:gd name="connsiteX103" fmla="*/ 5780865 w 7267800"/>
              <a:gd name="connsiteY103" fmla="*/ 2701636 h 4267200"/>
              <a:gd name="connsiteX104" fmla="*/ 5822429 w 7267800"/>
              <a:gd name="connsiteY104" fmla="*/ 2646218 h 4267200"/>
              <a:gd name="connsiteX105" fmla="*/ 5974829 w 7267800"/>
              <a:gd name="connsiteY105" fmla="*/ 2521527 h 4267200"/>
              <a:gd name="connsiteX106" fmla="*/ 6044102 w 7267800"/>
              <a:gd name="connsiteY106" fmla="*/ 2493818 h 4267200"/>
              <a:gd name="connsiteX107" fmla="*/ 6127229 w 7267800"/>
              <a:gd name="connsiteY107" fmla="*/ 2438400 h 4267200"/>
              <a:gd name="connsiteX108" fmla="*/ 6224211 w 7267800"/>
              <a:gd name="connsiteY108" fmla="*/ 2355272 h 4267200"/>
              <a:gd name="connsiteX109" fmla="*/ 6307338 w 7267800"/>
              <a:gd name="connsiteY109" fmla="*/ 2299854 h 4267200"/>
              <a:gd name="connsiteX110" fmla="*/ 6348902 w 7267800"/>
              <a:gd name="connsiteY110" fmla="*/ 2244436 h 4267200"/>
              <a:gd name="connsiteX111" fmla="*/ 6390465 w 7267800"/>
              <a:gd name="connsiteY111" fmla="*/ 2216727 h 4267200"/>
              <a:gd name="connsiteX112" fmla="*/ 6529011 w 7267800"/>
              <a:gd name="connsiteY112" fmla="*/ 2064327 h 4267200"/>
              <a:gd name="connsiteX113" fmla="*/ 6570574 w 7267800"/>
              <a:gd name="connsiteY113" fmla="*/ 2008909 h 4267200"/>
              <a:gd name="connsiteX114" fmla="*/ 6653702 w 7267800"/>
              <a:gd name="connsiteY114" fmla="*/ 1884218 h 4267200"/>
              <a:gd name="connsiteX115" fmla="*/ 6764538 w 7267800"/>
              <a:gd name="connsiteY115" fmla="*/ 1773381 h 4267200"/>
              <a:gd name="connsiteX116" fmla="*/ 6792247 w 7267800"/>
              <a:gd name="connsiteY116" fmla="*/ 1717963 h 4267200"/>
              <a:gd name="connsiteX117" fmla="*/ 6875374 w 7267800"/>
              <a:gd name="connsiteY117" fmla="*/ 1607127 h 4267200"/>
              <a:gd name="connsiteX118" fmla="*/ 6903083 w 7267800"/>
              <a:gd name="connsiteY118" fmla="*/ 1537854 h 4267200"/>
              <a:gd name="connsiteX119" fmla="*/ 6916938 w 7267800"/>
              <a:gd name="connsiteY119" fmla="*/ 1496291 h 4267200"/>
              <a:gd name="connsiteX120" fmla="*/ 6958502 w 7267800"/>
              <a:gd name="connsiteY120" fmla="*/ 1440872 h 4267200"/>
              <a:gd name="connsiteX121" fmla="*/ 6986211 w 7267800"/>
              <a:gd name="connsiteY121" fmla="*/ 1399309 h 4267200"/>
              <a:gd name="connsiteX122" fmla="*/ 7027774 w 7267800"/>
              <a:gd name="connsiteY122" fmla="*/ 1233054 h 4267200"/>
              <a:gd name="connsiteX123" fmla="*/ 7055483 w 7267800"/>
              <a:gd name="connsiteY123" fmla="*/ 1108363 h 4267200"/>
              <a:gd name="connsiteX124" fmla="*/ 7083193 w 7267800"/>
              <a:gd name="connsiteY124" fmla="*/ 1039091 h 4267200"/>
              <a:gd name="connsiteX125" fmla="*/ 7110902 w 7267800"/>
              <a:gd name="connsiteY125" fmla="*/ 858981 h 4267200"/>
              <a:gd name="connsiteX126" fmla="*/ 7124756 w 7267800"/>
              <a:gd name="connsiteY126" fmla="*/ 762000 h 4267200"/>
              <a:gd name="connsiteX127" fmla="*/ 7138611 w 7267800"/>
              <a:gd name="connsiteY127" fmla="*/ 692727 h 4267200"/>
              <a:gd name="connsiteX128" fmla="*/ 7152465 w 7267800"/>
              <a:gd name="connsiteY128" fmla="*/ 595745 h 4267200"/>
              <a:gd name="connsiteX129" fmla="*/ 7180174 w 7267800"/>
              <a:gd name="connsiteY129" fmla="*/ 471054 h 4267200"/>
              <a:gd name="connsiteX130" fmla="*/ 7194029 w 7267800"/>
              <a:gd name="connsiteY130" fmla="*/ 429491 h 4267200"/>
              <a:gd name="connsiteX131" fmla="*/ 7207883 w 7267800"/>
              <a:gd name="connsiteY131" fmla="*/ 332509 h 4267200"/>
              <a:gd name="connsiteX132" fmla="*/ 7221738 w 7267800"/>
              <a:gd name="connsiteY132" fmla="*/ 55418 h 4267200"/>
              <a:gd name="connsiteX133" fmla="*/ 7166320 w 7267800"/>
              <a:gd name="connsiteY133" fmla="*/ 27709 h 4267200"/>
              <a:gd name="connsiteX134" fmla="*/ 7069338 w 7267800"/>
              <a:gd name="connsiteY134" fmla="*/ 13854 h 4267200"/>
              <a:gd name="connsiteX135" fmla="*/ 7000065 w 7267800"/>
              <a:gd name="connsiteY135" fmla="*/ 0 h 4267200"/>
              <a:gd name="connsiteX136" fmla="*/ 6182647 w 7267800"/>
              <a:gd name="connsiteY136" fmla="*/ 13854 h 4267200"/>
              <a:gd name="connsiteX137" fmla="*/ 6044102 w 7267800"/>
              <a:gd name="connsiteY137" fmla="*/ 55418 h 4267200"/>
              <a:gd name="connsiteX138" fmla="*/ 5863993 w 7267800"/>
              <a:gd name="connsiteY138" fmla="*/ 96981 h 4267200"/>
              <a:gd name="connsiteX139" fmla="*/ 5808574 w 7267800"/>
              <a:gd name="connsiteY139" fmla="*/ 110836 h 4267200"/>
              <a:gd name="connsiteX140" fmla="*/ 5697738 w 7267800"/>
              <a:gd name="connsiteY140" fmla="*/ 138545 h 4267200"/>
              <a:gd name="connsiteX141" fmla="*/ 5656174 w 7267800"/>
              <a:gd name="connsiteY141" fmla="*/ 166254 h 4267200"/>
              <a:gd name="connsiteX142" fmla="*/ 5545338 w 7267800"/>
              <a:gd name="connsiteY142" fmla="*/ 263236 h 4267200"/>
              <a:gd name="connsiteX143" fmla="*/ 5503774 w 7267800"/>
              <a:gd name="connsiteY143" fmla="*/ 277091 h 4267200"/>
              <a:gd name="connsiteX144" fmla="*/ 5448356 w 7267800"/>
              <a:gd name="connsiteY144" fmla="*/ 304800 h 4267200"/>
              <a:gd name="connsiteX145" fmla="*/ 5365229 w 7267800"/>
              <a:gd name="connsiteY145" fmla="*/ 318654 h 4267200"/>
              <a:gd name="connsiteX146" fmla="*/ 5295956 w 7267800"/>
              <a:gd name="connsiteY146" fmla="*/ 332509 h 4267200"/>
              <a:gd name="connsiteX147" fmla="*/ 5254393 w 7267800"/>
              <a:gd name="connsiteY147" fmla="*/ 346363 h 4267200"/>
              <a:gd name="connsiteX148" fmla="*/ 5088138 w 7267800"/>
              <a:gd name="connsiteY148" fmla="*/ 360218 h 4267200"/>
              <a:gd name="connsiteX149" fmla="*/ 4991156 w 7267800"/>
              <a:gd name="connsiteY149" fmla="*/ 401781 h 4267200"/>
              <a:gd name="connsiteX150" fmla="*/ 4935738 w 7267800"/>
              <a:gd name="connsiteY150" fmla="*/ 415636 h 4267200"/>
              <a:gd name="connsiteX151" fmla="*/ 4880320 w 7267800"/>
              <a:gd name="connsiteY151" fmla="*/ 443345 h 4267200"/>
              <a:gd name="connsiteX152" fmla="*/ 4797193 w 7267800"/>
              <a:gd name="connsiteY152" fmla="*/ 471054 h 4267200"/>
              <a:gd name="connsiteX153" fmla="*/ 4741774 w 7267800"/>
              <a:gd name="connsiteY153" fmla="*/ 498763 h 4267200"/>
              <a:gd name="connsiteX154" fmla="*/ 4644793 w 7267800"/>
              <a:gd name="connsiteY154" fmla="*/ 512618 h 4267200"/>
              <a:gd name="connsiteX155" fmla="*/ 4589374 w 7267800"/>
              <a:gd name="connsiteY155" fmla="*/ 526472 h 4267200"/>
              <a:gd name="connsiteX156" fmla="*/ 3342465 w 7267800"/>
              <a:gd name="connsiteY156" fmla="*/ 526472 h 426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</a:cxnLst>
            <a:rect l="l" t="t" r="r" b="b"/>
            <a:pathLst>
              <a:path w="7267800" h="4267200">
                <a:moveTo>
                  <a:pt x="3425593" y="484909"/>
                </a:moveTo>
                <a:cubicBezTo>
                  <a:pt x="3397884" y="503382"/>
                  <a:pt x="3375121" y="533796"/>
                  <a:pt x="3342465" y="540327"/>
                </a:cubicBezTo>
                <a:cubicBezTo>
                  <a:pt x="3301458" y="548528"/>
                  <a:pt x="3259593" y="526472"/>
                  <a:pt x="3217774" y="526472"/>
                </a:cubicBezTo>
                <a:cubicBezTo>
                  <a:pt x="3157560" y="526472"/>
                  <a:pt x="3097701" y="535709"/>
                  <a:pt x="3037665" y="540327"/>
                </a:cubicBezTo>
                <a:cubicBezTo>
                  <a:pt x="3014574" y="544945"/>
                  <a:pt x="2991780" y="551430"/>
                  <a:pt x="2968393" y="554181"/>
                </a:cubicBezTo>
                <a:cubicBezTo>
                  <a:pt x="2913163" y="560679"/>
                  <a:pt x="2856669" y="557130"/>
                  <a:pt x="2802138" y="568036"/>
                </a:cubicBezTo>
                <a:cubicBezTo>
                  <a:pt x="2785810" y="571302"/>
                  <a:pt x="2775790" y="588982"/>
                  <a:pt x="2760574" y="595745"/>
                </a:cubicBezTo>
                <a:cubicBezTo>
                  <a:pt x="2733884" y="607607"/>
                  <a:pt x="2677447" y="623454"/>
                  <a:pt x="2677447" y="623454"/>
                </a:cubicBezTo>
                <a:cubicBezTo>
                  <a:pt x="2668211" y="641927"/>
                  <a:pt x="2662960" y="663006"/>
                  <a:pt x="2649738" y="678872"/>
                </a:cubicBezTo>
                <a:cubicBezTo>
                  <a:pt x="2639078" y="691664"/>
                  <a:pt x="2621176" y="696179"/>
                  <a:pt x="2608174" y="706581"/>
                </a:cubicBezTo>
                <a:cubicBezTo>
                  <a:pt x="2502326" y="791260"/>
                  <a:pt x="2692605" y="661465"/>
                  <a:pt x="2525047" y="762000"/>
                </a:cubicBezTo>
                <a:cubicBezTo>
                  <a:pt x="2496491" y="779134"/>
                  <a:pt x="2469629" y="798945"/>
                  <a:pt x="2441920" y="817418"/>
                </a:cubicBezTo>
                <a:lnTo>
                  <a:pt x="2400356" y="845127"/>
                </a:lnTo>
                <a:lnTo>
                  <a:pt x="2344938" y="928254"/>
                </a:lnTo>
                <a:cubicBezTo>
                  <a:pt x="2335702" y="942109"/>
                  <a:pt x="2322495" y="954021"/>
                  <a:pt x="2317229" y="969818"/>
                </a:cubicBezTo>
                <a:lnTo>
                  <a:pt x="2289520" y="1052945"/>
                </a:lnTo>
                <a:lnTo>
                  <a:pt x="2275665" y="1094509"/>
                </a:lnTo>
                <a:lnTo>
                  <a:pt x="2261811" y="1136072"/>
                </a:lnTo>
                <a:cubicBezTo>
                  <a:pt x="2257193" y="1330036"/>
                  <a:pt x="2260059" y="1524322"/>
                  <a:pt x="2247956" y="1717963"/>
                </a:cubicBezTo>
                <a:cubicBezTo>
                  <a:pt x="2246134" y="1747114"/>
                  <a:pt x="2236449" y="1776788"/>
                  <a:pt x="2220247" y="1801091"/>
                </a:cubicBezTo>
                <a:cubicBezTo>
                  <a:pt x="2211011" y="1814945"/>
                  <a:pt x="2199985" y="1827761"/>
                  <a:pt x="2192538" y="1842654"/>
                </a:cubicBezTo>
                <a:cubicBezTo>
                  <a:pt x="2135178" y="1957373"/>
                  <a:pt x="2230383" y="1806669"/>
                  <a:pt x="2150974" y="1925781"/>
                </a:cubicBezTo>
                <a:cubicBezTo>
                  <a:pt x="2100453" y="2077350"/>
                  <a:pt x="2181024" y="1847780"/>
                  <a:pt x="2109411" y="2008909"/>
                </a:cubicBezTo>
                <a:cubicBezTo>
                  <a:pt x="2097549" y="2035599"/>
                  <a:pt x="2106004" y="2075835"/>
                  <a:pt x="2081702" y="2092036"/>
                </a:cubicBezTo>
                <a:cubicBezTo>
                  <a:pt x="2001826" y="2145286"/>
                  <a:pt x="2078879" y="2099183"/>
                  <a:pt x="1998574" y="2133600"/>
                </a:cubicBezTo>
                <a:cubicBezTo>
                  <a:pt x="1952958" y="2153150"/>
                  <a:pt x="1946582" y="2165165"/>
                  <a:pt x="1901593" y="2175163"/>
                </a:cubicBezTo>
                <a:cubicBezTo>
                  <a:pt x="1874170" y="2181257"/>
                  <a:pt x="1845888" y="2182924"/>
                  <a:pt x="1818465" y="2189018"/>
                </a:cubicBezTo>
                <a:cubicBezTo>
                  <a:pt x="1804209" y="2192186"/>
                  <a:pt x="1791336" y="2200651"/>
                  <a:pt x="1776902" y="2202872"/>
                </a:cubicBezTo>
                <a:cubicBezTo>
                  <a:pt x="1731029" y="2209929"/>
                  <a:pt x="1684361" y="2210593"/>
                  <a:pt x="1638356" y="2216727"/>
                </a:cubicBezTo>
                <a:cubicBezTo>
                  <a:pt x="1615014" y="2219839"/>
                  <a:pt x="1591928" y="2224870"/>
                  <a:pt x="1569083" y="2230581"/>
                </a:cubicBezTo>
                <a:cubicBezTo>
                  <a:pt x="1554915" y="2234123"/>
                  <a:pt x="1542113" y="2243875"/>
                  <a:pt x="1527520" y="2244436"/>
                </a:cubicBezTo>
                <a:cubicBezTo>
                  <a:pt x="1301349" y="2253135"/>
                  <a:pt x="1074938" y="2253673"/>
                  <a:pt x="848647" y="2258291"/>
                </a:cubicBezTo>
                <a:cubicBezTo>
                  <a:pt x="717128" y="2302131"/>
                  <a:pt x="794608" y="2283356"/>
                  <a:pt x="613120" y="2299854"/>
                </a:cubicBezTo>
                <a:cubicBezTo>
                  <a:pt x="576174" y="2309090"/>
                  <a:pt x="533970" y="2306438"/>
                  <a:pt x="502283" y="2327563"/>
                </a:cubicBezTo>
                <a:cubicBezTo>
                  <a:pt x="488429" y="2336799"/>
                  <a:pt x="475936" y="2348509"/>
                  <a:pt x="460720" y="2355272"/>
                </a:cubicBezTo>
                <a:cubicBezTo>
                  <a:pt x="417354" y="2374546"/>
                  <a:pt x="368230" y="2385322"/>
                  <a:pt x="322174" y="2396836"/>
                </a:cubicBezTo>
                <a:cubicBezTo>
                  <a:pt x="308320" y="2406072"/>
                  <a:pt x="295504" y="2417098"/>
                  <a:pt x="280611" y="2424545"/>
                </a:cubicBezTo>
                <a:cubicBezTo>
                  <a:pt x="165886" y="2481908"/>
                  <a:pt x="316604" y="2386696"/>
                  <a:pt x="197483" y="2466109"/>
                </a:cubicBezTo>
                <a:cubicBezTo>
                  <a:pt x="183629" y="2484582"/>
                  <a:pt x="172248" y="2505199"/>
                  <a:pt x="155920" y="2521527"/>
                </a:cubicBezTo>
                <a:cubicBezTo>
                  <a:pt x="144146" y="2533301"/>
                  <a:pt x="124758" y="2536234"/>
                  <a:pt x="114356" y="2549236"/>
                </a:cubicBezTo>
                <a:cubicBezTo>
                  <a:pt x="105233" y="2560640"/>
                  <a:pt x="107594" y="2578034"/>
                  <a:pt x="100502" y="2590800"/>
                </a:cubicBezTo>
                <a:cubicBezTo>
                  <a:pt x="84329" y="2619911"/>
                  <a:pt x="45083" y="2673927"/>
                  <a:pt x="45083" y="2673927"/>
                </a:cubicBezTo>
                <a:lnTo>
                  <a:pt x="17374" y="2757054"/>
                </a:lnTo>
                <a:lnTo>
                  <a:pt x="3520" y="2798618"/>
                </a:lnTo>
                <a:cubicBezTo>
                  <a:pt x="4017" y="2817493"/>
                  <a:pt x="-15181" y="3224194"/>
                  <a:pt x="31229" y="3394363"/>
                </a:cubicBezTo>
                <a:cubicBezTo>
                  <a:pt x="38914" y="3422542"/>
                  <a:pt x="49701" y="3449782"/>
                  <a:pt x="58938" y="3477491"/>
                </a:cubicBezTo>
                <a:cubicBezTo>
                  <a:pt x="63556" y="3491345"/>
                  <a:pt x="64692" y="3506903"/>
                  <a:pt x="72793" y="3519054"/>
                </a:cubicBezTo>
                <a:lnTo>
                  <a:pt x="100502" y="3560618"/>
                </a:lnTo>
                <a:cubicBezTo>
                  <a:pt x="105120" y="3574472"/>
                  <a:pt x="106843" y="3589658"/>
                  <a:pt x="114356" y="3602181"/>
                </a:cubicBezTo>
                <a:cubicBezTo>
                  <a:pt x="121076" y="3613382"/>
                  <a:pt x="133905" y="3619691"/>
                  <a:pt x="142065" y="3629891"/>
                </a:cubicBezTo>
                <a:cubicBezTo>
                  <a:pt x="152467" y="3642893"/>
                  <a:pt x="158000" y="3659680"/>
                  <a:pt x="169774" y="3671454"/>
                </a:cubicBezTo>
                <a:cubicBezTo>
                  <a:pt x="181548" y="3683228"/>
                  <a:pt x="197872" y="3689369"/>
                  <a:pt x="211338" y="3699163"/>
                </a:cubicBezTo>
                <a:cubicBezTo>
                  <a:pt x="248687" y="3726326"/>
                  <a:pt x="283748" y="3756674"/>
                  <a:pt x="322174" y="3782291"/>
                </a:cubicBezTo>
                <a:cubicBezTo>
                  <a:pt x="336029" y="3791527"/>
                  <a:pt x="349281" y="3801739"/>
                  <a:pt x="363738" y="3810000"/>
                </a:cubicBezTo>
                <a:cubicBezTo>
                  <a:pt x="406853" y="3834637"/>
                  <a:pt x="423898" y="3834733"/>
                  <a:pt x="460720" y="3865418"/>
                </a:cubicBezTo>
                <a:cubicBezTo>
                  <a:pt x="475772" y="3877961"/>
                  <a:pt x="486340" y="3895593"/>
                  <a:pt x="502283" y="3906981"/>
                </a:cubicBezTo>
                <a:cubicBezTo>
                  <a:pt x="519089" y="3918986"/>
                  <a:pt x="539770" y="3924444"/>
                  <a:pt x="557702" y="3934691"/>
                </a:cubicBezTo>
                <a:cubicBezTo>
                  <a:pt x="572159" y="3942952"/>
                  <a:pt x="584372" y="3954954"/>
                  <a:pt x="599265" y="3962400"/>
                </a:cubicBezTo>
                <a:cubicBezTo>
                  <a:pt x="622539" y="3974037"/>
                  <a:pt x="674060" y="3983453"/>
                  <a:pt x="696247" y="3990109"/>
                </a:cubicBezTo>
                <a:cubicBezTo>
                  <a:pt x="834554" y="4031602"/>
                  <a:pt x="723403" y="4009822"/>
                  <a:pt x="876356" y="4031672"/>
                </a:cubicBezTo>
                <a:cubicBezTo>
                  <a:pt x="982296" y="4084642"/>
                  <a:pt x="899110" y="4051463"/>
                  <a:pt x="1084174" y="4073236"/>
                </a:cubicBezTo>
                <a:cubicBezTo>
                  <a:pt x="1116123" y="4076995"/>
                  <a:pt x="1202128" y="4093290"/>
                  <a:pt x="1236574" y="4100945"/>
                </a:cubicBezTo>
                <a:cubicBezTo>
                  <a:pt x="1255162" y="4105076"/>
                  <a:pt x="1273684" y="4109569"/>
                  <a:pt x="1291993" y="4114800"/>
                </a:cubicBezTo>
                <a:cubicBezTo>
                  <a:pt x="1306035" y="4118812"/>
                  <a:pt x="1318974" y="4127866"/>
                  <a:pt x="1333556" y="4128654"/>
                </a:cubicBezTo>
                <a:cubicBezTo>
                  <a:pt x="1490413" y="4137133"/>
                  <a:pt x="1647593" y="4137891"/>
                  <a:pt x="1804611" y="4142509"/>
                </a:cubicBezTo>
                <a:cubicBezTo>
                  <a:pt x="1945503" y="4170687"/>
                  <a:pt x="1828210" y="4150248"/>
                  <a:pt x="2067847" y="4170218"/>
                </a:cubicBezTo>
                <a:cubicBezTo>
                  <a:pt x="2114099" y="4174072"/>
                  <a:pt x="2160211" y="4179454"/>
                  <a:pt x="2206393" y="4184072"/>
                </a:cubicBezTo>
                <a:cubicBezTo>
                  <a:pt x="2234893" y="4193572"/>
                  <a:pt x="2274374" y="4207914"/>
                  <a:pt x="2303374" y="4211781"/>
                </a:cubicBezTo>
                <a:cubicBezTo>
                  <a:pt x="2353936" y="4218523"/>
                  <a:pt x="2404974" y="4221018"/>
                  <a:pt x="2455774" y="4225636"/>
                </a:cubicBezTo>
                <a:cubicBezTo>
                  <a:pt x="2515810" y="4221018"/>
                  <a:pt x="2575669" y="4211781"/>
                  <a:pt x="2635883" y="4211781"/>
                </a:cubicBezTo>
                <a:cubicBezTo>
                  <a:pt x="2774506" y="4211781"/>
                  <a:pt x="2913191" y="4216614"/>
                  <a:pt x="3051520" y="4225636"/>
                </a:cubicBezTo>
                <a:cubicBezTo>
                  <a:pt x="3109975" y="4229448"/>
                  <a:pt x="3285260" y="4255069"/>
                  <a:pt x="3370174" y="4267200"/>
                </a:cubicBezTo>
                <a:cubicBezTo>
                  <a:pt x="3476392" y="4262582"/>
                  <a:pt x="3583957" y="4270824"/>
                  <a:pt x="3688829" y="4253345"/>
                </a:cubicBezTo>
                <a:cubicBezTo>
                  <a:pt x="3703234" y="4250944"/>
                  <a:pt x="3693560" y="4223185"/>
                  <a:pt x="3702683" y="4211781"/>
                </a:cubicBezTo>
                <a:cubicBezTo>
                  <a:pt x="3722216" y="4187365"/>
                  <a:pt x="3758430" y="4179344"/>
                  <a:pt x="3785811" y="4170218"/>
                </a:cubicBezTo>
                <a:cubicBezTo>
                  <a:pt x="3813520" y="4151745"/>
                  <a:pt x="3858407" y="4146393"/>
                  <a:pt x="3868938" y="4114800"/>
                </a:cubicBezTo>
                <a:cubicBezTo>
                  <a:pt x="3887411" y="4059382"/>
                  <a:pt x="3868938" y="4077854"/>
                  <a:pt x="3924356" y="4059381"/>
                </a:cubicBezTo>
                <a:cubicBezTo>
                  <a:pt x="3956968" y="4026770"/>
                  <a:pt x="4004857" y="3973448"/>
                  <a:pt x="4049047" y="3962400"/>
                </a:cubicBezTo>
                <a:cubicBezTo>
                  <a:pt x="4077159" y="3955372"/>
                  <a:pt x="4118210" y="3946614"/>
                  <a:pt x="4146029" y="3934691"/>
                </a:cubicBezTo>
                <a:cubicBezTo>
                  <a:pt x="4316051" y="3861824"/>
                  <a:pt x="4103873" y="3948840"/>
                  <a:pt x="4243011" y="3879272"/>
                </a:cubicBezTo>
                <a:cubicBezTo>
                  <a:pt x="4256073" y="3872741"/>
                  <a:pt x="4270720" y="3870036"/>
                  <a:pt x="4284574" y="3865418"/>
                </a:cubicBezTo>
                <a:cubicBezTo>
                  <a:pt x="4330983" y="3830611"/>
                  <a:pt x="4355821" y="3809013"/>
                  <a:pt x="4409265" y="3782291"/>
                </a:cubicBezTo>
                <a:cubicBezTo>
                  <a:pt x="4422327" y="3775760"/>
                  <a:pt x="4438008" y="3775429"/>
                  <a:pt x="4450829" y="3768436"/>
                </a:cubicBezTo>
                <a:cubicBezTo>
                  <a:pt x="4489077" y="3747573"/>
                  <a:pt x="4525414" y="3723330"/>
                  <a:pt x="4561665" y="3699163"/>
                </a:cubicBezTo>
                <a:cubicBezTo>
                  <a:pt x="4589374" y="3680690"/>
                  <a:pt x="4613200" y="3654276"/>
                  <a:pt x="4644793" y="3643745"/>
                </a:cubicBezTo>
                <a:cubicBezTo>
                  <a:pt x="4658647" y="3639127"/>
                  <a:pt x="4672933" y="3635644"/>
                  <a:pt x="4686356" y="3629891"/>
                </a:cubicBezTo>
                <a:cubicBezTo>
                  <a:pt x="4705339" y="3621755"/>
                  <a:pt x="4722436" y="3609433"/>
                  <a:pt x="4741774" y="3602181"/>
                </a:cubicBezTo>
                <a:cubicBezTo>
                  <a:pt x="4759603" y="3595495"/>
                  <a:pt x="4778720" y="3592945"/>
                  <a:pt x="4797193" y="3588327"/>
                </a:cubicBezTo>
                <a:cubicBezTo>
                  <a:pt x="4881420" y="3532175"/>
                  <a:pt x="4791931" y="3585104"/>
                  <a:pt x="4894174" y="3546763"/>
                </a:cubicBezTo>
                <a:cubicBezTo>
                  <a:pt x="4913512" y="3539511"/>
                  <a:pt x="4931883" y="3529680"/>
                  <a:pt x="4949593" y="3519054"/>
                </a:cubicBezTo>
                <a:cubicBezTo>
                  <a:pt x="4999133" y="3489330"/>
                  <a:pt x="5068750" y="3444226"/>
                  <a:pt x="5101993" y="3394363"/>
                </a:cubicBezTo>
                <a:cubicBezTo>
                  <a:pt x="5111229" y="3380509"/>
                  <a:pt x="5119042" y="3365592"/>
                  <a:pt x="5129702" y="3352800"/>
                </a:cubicBezTo>
                <a:cubicBezTo>
                  <a:pt x="5168003" y="3306838"/>
                  <a:pt x="5173175" y="3321270"/>
                  <a:pt x="5198974" y="3269672"/>
                </a:cubicBezTo>
                <a:cubicBezTo>
                  <a:pt x="5205505" y="3256610"/>
                  <a:pt x="5203706" y="3239513"/>
                  <a:pt x="5212829" y="3228109"/>
                </a:cubicBezTo>
                <a:cubicBezTo>
                  <a:pt x="5223231" y="3215107"/>
                  <a:pt x="5241948" y="3211462"/>
                  <a:pt x="5254393" y="3200400"/>
                </a:cubicBezTo>
                <a:cubicBezTo>
                  <a:pt x="5283681" y="3174366"/>
                  <a:pt x="5309811" y="3144981"/>
                  <a:pt x="5337520" y="3117272"/>
                </a:cubicBezTo>
                <a:lnTo>
                  <a:pt x="5379083" y="3075709"/>
                </a:lnTo>
                <a:cubicBezTo>
                  <a:pt x="5404854" y="3049938"/>
                  <a:pt x="5413405" y="3037767"/>
                  <a:pt x="5448356" y="3020291"/>
                </a:cubicBezTo>
                <a:cubicBezTo>
                  <a:pt x="5461418" y="3013760"/>
                  <a:pt x="5476065" y="3011054"/>
                  <a:pt x="5489920" y="3006436"/>
                </a:cubicBezTo>
                <a:cubicBezTo>
                  <a:pt x="5547017" y="2920789"/>
                  <a:pt x="5483622" y="3004337"/>
                  <a:pt x="5559193" y="2937163"/>
                </a:cubicBezTo>
                <a:cubicBezTo>
                  <a:pt x="5588481" y="2911129"/>
                  <a:pt x="5614611" y="2881745"/>
                  <a:pt x="5642320" y="2854036"/>
                </a:cubicBezTo>
                <a:lnTo>
                  <a:pt x="5683883" y="2812472"/>
                </a:lnTo>
                <a:lnTo>
                  <a:pt x="5725447" y="2770909"/>
                </a:lnTo>
                <a:cubicBezTo>
                  <a:pt x="5752420" y="2689993"/>
                  <a:pt x="5718198" y="2764303"/>
                  <a:pt x="5780865" y="2701636"/>
                </a:cubicBezTo>
                <a:cubicBezTo>
                  <a:pt x="5797193" y="2685308"/>
                  <a:pt x="5807402" y="2663750"/>
                  <a:pt x="5822429" y="2646218"/>
                </a:cubicBezTo>
                <a:cubicBezTo>
                  <a:pt x="5856010" y="2607040"/>
                  <a:pt x="5944102" y="2533818"/>
                  <a:pt x="5974829" y="2521527"/>
                </a:cubicBezTo>
                <a:lnTo>
                  <a:pt x="6044102" y="2493818"/>
                </a:lnTo>
                <a:cubicBezTo>
                  <a:pt x="6140825" y="2397092"/>
                  <a:pt x="6033660" y="2491868"/>
                  <a:pt x="6127229" y="2438400"/>
                </a:cubicBezTo>
                <a:cubicBezTo>
                  <a:pt x="6210268" y="2390949"/>
                  <a:pt x="6156182" y="2408183"/>
                  <a:pt x="6224211" y="2355272"/>
                </a:cubicBezTo>
                <a:cubicBezTo>
                  <a:pt x="6250498" y="2334826"/>
                  <a:pt x="6287357" y="2326496"/>
                  <a:pt x="6307338" y="2299854"/>
                </a:cubicBezTo>
                <a:cubicBezTo>
                  <a:pt x="6321193" y="2281381"/>
                  <a:pt x="6332574" y="2260764"/>
                  <a:pt x="6348902" y="2244436"/>
                </a:cubicBezTo>
                <a:cubicBezTo>
                  <a:pt x="6360676" y="2232662"/>
                  <a:pt x="6379264" y="2229048"/>
                  <a:pt x="6390465" y="2216727"/>
                </a:cubicBezTo>
                <a:cubicBezTo>
                  <a:pt x="6543612" y="2048264"/>
                  <a:pt x="6429107" y="2130929"/>
                  <a:pt x="6529011" y="2064327"/>
                </a:cubicBezTo>
                <a:cubicBezTo>
                  <a:pt x="6542865" y="2045854"/>
                  <a:pt x="6557766" y="2028122"/>
                  <a:pt x="6570574" y="2008909"/>
                </a:cubicBezTo>
                <a:cubicBezTo>
                  <a:pt x="6605903" y="1955915"/>
                  <a:pt x="6611514" y="1930241"/>
                  <a:pt x="6653702" y="1884218"/>
                </a:cubicBezTo>
                <a:cubicBezTo>
                  <a:pt x="6689008" y="1845703"/>
                  <a:pt x="6741172" y="1820114"/>
                  <a:pt x="6764538" y="1773381"/>
                </a:cubicBezTo>
                <a:cubicBezTo>
                  <a:pt x="6773774" y="1754908"/>
                  <a:pt x="6780791" y="1735147"/>
                  <a:pt x="6792247" y="1717963"/>
                </a:cubicBezTo>
                <a:cubicBezTo>
                  <a:pt x="6817864" y="1679538"/>
                  <a:pt x="6858223" y="1650006"/>
                  <a:pt x="6875374" y="1607127"/>
                </a:cubicBezTo>
                <a:cubicBezTo>
                  <a:pt x="6884610" y="1584036"/>
                  <a:pt x="6894351" y="1561140"/>
                  <a:pt x="6903083" y="1537854"/>
                </a:cubicBezTo>
                <a:cubicBezTo>
                  <a:pt x="6908211" y="1524180"/>
                  <a:pt x="6909692" y="1508971"/>
                  <a:pt x="6916938" y="1496291"/>
                </a:cubicBezTo>
                <a:cubicBezTo>
                  <a:pt x="6928395" y="1476242"/>
                  <a:pt x="6945080" y="1459662"/>
                  <a:pt x="6958502" y="1440872"/>
                </a:cubicBezTo>
                <a:cubicBezTo>
                  <a:pt x="6968180" y="1427323"/>
                  <a:pt x="6976975" y="1413163"/>
                  <a:pt x="6986211" y="1399309"/>
                </a:cubicBezTo>
                <a:cubicBezTo>
                  <a:pt x="7000065" y="1343891"/>
                  <a:pt x="7016571" y="1289068"/>
                  <a:pt x="7027774" y="1233054"/>
                </a:cubicBezTo>
                <a:cubicBezTo>
                  <a:pt x="7033262" y="1205613"/>
                  <a:pt x="7045703" y="1137703"/>
                  <a:pt x="7055483" y="1108363"/>
                </a:cubicBezTo>
                <a:cubicBezTo>
                  <a:pt x="7063348" y="1084770"/>
                  <a:pt x="7073956" y="1062182"/>
                  <a:pt x="7083193" y="1039091"/>
                </a:cubicBezTo>
                <a:cubicBezTo>
                  <a:pt x="7116693" y="771076"/>
                  <a:pt x="7079167" y="1049394"/>
                  <a:pt x="7110902" y="858981"/>
                </a:cubicBezTo>
                <a:cubicBezTo>
                  <a:pt x="7116270" y="826770"/>
                  <a:pt x="7119388" y="794211"/>
                  <a:pt x="7124756" y="762000"/>
                </a:cubicBezTo>
                <a:cubicBezTo>
                  <a:pt x="7128627" y="738772"/>
                  <a:pt x="7134740" y="715955"/>
                  <a:pt x="7138611" y="692727"/>
                </a:cubicBezTo>
                <a:cubicBezTo>
                  <a:pt x="7143980" y="660516"/>
                  <a:pt x="7147096" y="627956"/>
                  <a:pt x="7152465" y="595745"/>
                </a:cubicBezTo>
                <a:cubicBezTo>
                  <a:pt x="7158177" y="561474"/>
                  <a:pt x="7170213" y="505917"/>
                  <a:pt x="7180174" y="471054"/>
                </a:cubicBezTo>
                <a:cubicBezTo>
                  <a:pt x="7184186" y="457012"/>
                  <a:pt x="7189411" y="443345"/>
                  <a:pt x="7194029" y="429491"/>
                </a:cubicBezTo>
                <a:cubicBezTo>
                  <a:pt x="7198647" y="397164"/>
                  <a:pt x="7199291" y="364014"/>
                  <a:pt x="7207883" y="332509"/>
                </a:cubicBezTo>
                <a:cubicBezTo>
                  <a:pt x="7247545" y="187083"/>
                  <a:pt x="7312728" y="382981"/>
                  <a:pt x="7221738" y="55418"/>
                </a:cubicBezTo>
                <a:cubicBezTo>
                  <a:pt x="7216210" y="35518"/>
                  <a:pt x="7186245" y="33143"/>
                  <a:pt x="7166320" y="27709"/>
                </a:cubicBezTo>
                <a:cubicBezTo>
                  <a:pt x="7134815" y="19117"/>
                  <a:pt x="7101549" y="19223"/>
                  <a:pt x="7069338" y="13854"/>
                </a:cubicBezTo>
                <a:cubicBezTo>
                  <a:pt x="7046110" y="9983"/>
                  <a:pt x="7023156" y="4618"/>
                  <a:pt x="7000065" y="0"/>
                </a:cubicBezTo>
                <a:lnTo>
                  <a:pt x="6182647" y="13854"/>
                </a:lnTo>
                <a:cubicBezTo>
                  <a:pt x="6157462" y="14654"/>
                  <a:pt x="6055452" y="52580"/>
                  <a:pt x="6044102" y="55418"/>
                </a:cubicBezTo>
                <a:cubicBezTo>
                  <a:pt x="5772445" y="123332"/>
                  <a:pt x="6055923" y="54330"/>
                  <a:pt x="5863993" y="96981"/>
                </a:cubicBezTo>
                <a:cubicBezTo>
                  <a:pt x="5845405" y="101112"/>
                  <a:pt x="5827162" y="106705"/>
                  <a:pt x="5808574" y="110836"/>
                </a:cubicBezTo>
                <a:cubicBezTo>
                  <a:pt x="5708261" y="133129"/>
                  <a:pt x="5772012" y="113788"/>
                  <a:pt x="5697738" y="138545"/>
                </a:cubicBezTo>
                <a:cubicBezTo>
                  <a:pt x="5683883" y="147781"/>
                  <a:pt x="5667948" y="154480"/>
                  <a:pt x="5656174" y="166254"/>
                </a:cubicBezTo>
                <a:cubicBezTo>
                  <a:pt x="5599600" y="222828"/>
                  <a:pt x="5663104" y="223980"/>
                  <a:pt x="5545338" y="263236"/>
                </a:cubicBezTo>
                <a:cubicBezTo>
                  <a:pt x="5531483" y="267854"/>
                  <a:pt x="5517197" y="271338"/>
                  <a:pt x="5503774" y="277091"/>
                </a:cubicBezTo>
                <a:cubicBezTo>
                  <a:pt x="5484791" y="285227"/>
                  <a:pt x="5468138" y="298865"/>
                  <a:pt x="5448356" y="304800"/>
                </a:cubicBezTo>
                <a:cubicBezTo>
                  <a:pt x="5421449" y="312872"/>
                  <a:pt x="5392867" y="313629"/>
                  <a:pt x="5365229" y="318654"/>
                </a:cubicBezTo>
                <a:cubicBezTo>
                  <a:pt x="5342061" y="322866"/>
                  <a:pt x="5318801" y="326798"/>
                  <a:pt x="5295956" y="332509"/>
                </a:cubicBezTo>
                <a:cubicBezTo>
                  <a:pt x="5281788" y="336051"/>
                  <a:pt x="5268869" y="344433"/>
                  <a:pt x="5254393" y="346363"/>
                </a:cubicBezTo>
                <a:cubicBezTo>
                  <a:pt x="5199270" y="353713"/>
                  <a:pt x="5143556" y="355600"/>
                  <a:pt x="5088138" y="360218"/>
                </a:cubicBezTo>
                <a:cubicBezTo>
                  <a:pt x="4929046" y="399989"/>
                  <a:pt x="5125098" y="344377"/>
                  <a:pt x="4991156" y="401781"/>
                </a:cubicBezTo>
                <a:cubicBezTo>
                  <a:pt x="4973654" y="409282"/>
                  <a:pt x="4953567" y="408950"/>
                  <a:pt x="4935738" y="415636"/>
                </a:cubicBezTo>
                <a:cubicBezTo>
                  <a:pt x="4916400" y="422888"/>
                  <a:pt x="4899496" y="435675"/>
                  <a:pt x="4880320" y="443345"/>
                </a:cubicBezTo>
                <a:cubicBezTo>
                  <a:pt x="4853201" y="454193"/>
                  <a:pt x="4823317" y="457992"/>
                  <a:pt x="4797193" y="471054"/>
                </a:cubicBezTo>
                <a:cubicBezTo>
                  <a:pt x="4778720" y="480290"/>
                  <a:pt x="4761700" y="493329"/>
                  <a:pt x="4741774" y="498763"/>
                </a:cubicBezTo>
                <a:cubicBezTo>
                  <a:pt x="4710269" y="507355"/>
                  <a:pt x="4676921" y="506776"/>
                  <a:pt x="4644793" y="512618"/>
                </a:cubicBezTo>
                <a:cubicBezTo>
                  <a:pt x="4626059" y="516024"/>
                  <a:pt x="4608414" y="526269"/>
                  <a:pt x="4589374" y="526472"/>
                </a:cubicBezTo>
                <a:cubicBezTo>
                  <a:pt x="4173761" y="530893"/>
                  <a:pt x="3758101" y="526472"/>
                  <a:pt x="3342465" y="526472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812" y="2844270"/>
            <a:ext cx="1400000" cy="1409524"/>
          </a:xfrm>
          <a:prstGeom prst="rect">
            <a:avLst/>
          </a:prstGeom>
        </p:spPr>
      </p:pic>
      <p:pic>
        <p:nvPicPr>
          <p:cNvPr id="21" name="Obraz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33" y="5304081"/>
            <a:ext cx="1106629" cy="1156031"/>
          </a:xfrm>
          <a:prstGeom prst="rect">
            <a:avLst/>
          </a:prstGeom>
        </p:spPr>
      </p:pic>
      <p:pic>
        <p:nvPicPr>
          <p:cNvPr id="23" name="Obraz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69" y="2863952"/>
            <a:ext cx="1044116" cy="1060822"/>
          </a:xfrm>
          <a:prstGeom prst="rect">
            <a:avLst/>
          </a:prstGeom>
        </p:spPr>
      </p:pic>
      <p:pic>
        <p:nvPicPr>
          <p:cNvPr id="24" name="Obraz 2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567" y="4843781"/>
            <a:ext cx="953187" cy="920600"/>
          </a:xfrm>
          <a:prstGeom prst="rect">
            <a:avLst/>
          </a:prstGeom>
        </p:spPr>
      </p:pic>
      <p:pic>
        <p:nvPicPr>
          <p:cNvPr id="25" name="Obraz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2713" y="2320031"/>
            <a:ext cx="923810" cy="885714"/>
          </a:xfrm>
          <a:prstGeom prst="rect">
            <a:avLst/>
          </a:prstGeom>
        </p:spPr>
      </p:pic>
      <p:pic>
        <p:nvPicPr>
          <p:cNvPr id="27" name="Obraz 2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091" y="3675483"/>
            <a:ext cx="1251053" cy="1184330"/>
          </a:xfrm>
          <a:prstGeom prst="rect">
            <a:avLst/>
          </a:prstGeom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1852387"/>
            <a:ext cx="1251053" cy="1184330"/>
          </a:xfrm>
          <a:prstGeom prst="rect">
            <a:avLst/>
          </a:prstGeom>
        </p:spPr>
      </p:pic>
      <p:pic>
        <p:nvPicPr>
          <p:cNvPr id="17" name="Obraz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3725" y="5527964"/>
            <a:ext cx="1106629" cy="1156031"/>
          </a:xfrm>
          <a:prstGeom prst="rect">
            <a:avLst/>
          </a:prstGeom>
        </p:spPr>
      </p:pic>
      <p:pic>
        <p:nvPicPr>
          <p:cNvPr id="20" name="Obraz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7490" y="5798281"/>
            <a:ext cx="923810" cy="88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317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72228"/>
            <a:ext cx="1151000" cy="1681826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1"/>
            <a:ext cx="1368152" cy="2590583"/>
          </a:xfrm>
          <a:prstGeom prst="rect">
            <a:avLst/>
          </a:prstGeom>
        </p:spPr>
      </p:pic>
      <p:sp>
        <p:nvSpPr>
          <p:cNvPr id="4" name="Prostokąt 3"/>
          <p:cNvSpPr/>
          <p:nvPr/>
        </p:nvSpPr>
        <p:spPr>
          <a:xfrm>
            <a:off x="3662562" y="659143"/>
            <a:ext cx="144783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 zł</a:t>
            </a:r>
            <a:endParaRPr lang="pl-PL" sz="6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3" name="Obraz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172" y="4708613"/>
            <a:ext cx="911925" cy="952635"/>
          </a:xfrm>
          <a:prstGeom prst="rect">
            <a:avLst/>
          </a:prstGeom>
        </p:spPr>
      </p:pic>
      <p:pic>
        <p:nvPicPr>
          <p:cNvPr id="24" name="Obraz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108" y="5661248"/>
            <a:ext cx="953187" cy="920600"/>
          </a:xfrm>
          <a:prstGeom prst="rect">
            <a:avLst/>
          </a:prstGeom>
        </p:spPr>
      </p:pic>
      <p:pic>
        <p:nvPicPr>
          <p:cNvPr id="25" name="Obraz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100" y="1168340"/>
            <a:ext cx="923810" cy="885714"/>
          </a:xfrm>
          <a:prstGeom prst="rect">
            <a:avLst/>
          </a:prstGeom>
        </p:spPr>
      </p:pic>
      <p:pic>
        <p:nvPicPr>
          <p:cNvPr id="26" name="Obraz 2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676" y="1836626"/>
            <a:ext cx="923810" cy="885714"/>
          </a:xfrm>
          <a:prstGeom prst="rect">
            <a:avLst/>
          </a:prstGeom>
        </p:spPr>
      </p:pic>
      <p:pic>
        <p:nvPicPr>
          <p:cNvPr id="28" name="Obraz 2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359" y="3036328"/>
            <a:ext cx="1096122" cy="1080120"/>
          </a:xfrm>
          <a:prstGeom prst="rect">
            <a:avLst/>
          </a:prstGeom>
        </p:spPr>
      </p:pic>
      <p:pic>
        <p:nvPicPr>
          <p:cNvPr id="30" name="Obraz 2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381284"/>
            <a:ext cx="1246244" cy="1254722"/>
          </a:xfrm>
          <a:prstGeom prst="rect">
            <a:avLst/>
          </a:prstGeom>
        </p:spPr>
      </p:pic>
      <p:pic>
        <p:nvPicPr>
          <p:cNvPr id="31" name="Obraz 3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3344" y="3527847"/>
            <a:ext cx="1371429" cy="1314286"/>
          </a:xfrm>
          <a:prstGeom prst="rect">
            <a:avLst/>
          </a:prstGeom>
        </p:spPr>
      </p:pic>
      <p:pic>
        <p:nvPicPr>
          <p:cNvPr id="32" name="Obraz 3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672" y="3020474"/>
            <a:ext cx="1251053" cy="1184330"/>
          </a:xfrm>
          <a:prstGeom prst="rect">
            <a:avLst/>
          </a:prstGeom>
        </p:spPr>
      </p:pic>
      <p:pic>
        <p:nvPicPr>
          <p:cNvPr id="33" name="Obraz 3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9516" y="2768517"/>
            <a:ext cx="1251053" cy="1184330"/>
          </a:xfrm>
          <a:prstGeom prst="rect">
            <a:avLst/>
          </a:prstGeom>
        </p:spPr>
      </p:pic>
      <p:sp>
        <p:nvSpPr>
          <p:cNvPr id="5" name="Dowolny kształt 4"/>
          <p:cNvSpPr/>
          <p:nvPr/>
        </p:nvSpPr>
        <p:spPr>
          <a:xfrm>
            <a:off x="2419312" y="2415563"/>
            <a:ext cx="5699452" cy="2946146"/>
          </a:xfrm>
          <a:custGeom>
            <a:avLst/>
            <a:gdLst>
              <a:gd name="connsiteX0" fmla="*/ 46797 w 5699452"/>
              <a:gd name="connsiteY0" fmla="*/ 577019 h 2946146"/>
              <a:gd name="connsiteX1" fmla="*/ 393161 w 5699452"/>
              <a:gd name="connsiteY1" fmla="*/ 507746 h 2946146"/>
              <a:gd name="connsiteX2" fmla="*/ 670252 w 5699452"/>
              <a:gd name="connsiteY2" fmla="*/ 452328 h 2946146"/>
              <a:gd name="connsiteX3" fmla="*/ 878070 w 5699452"/>
              <a:gd name="connsiteY3" fmla="*/ 424619 h 2946146"/>
              <a:gd name="connsiteX4" fmla="*/ 933488 w 5699452"/>
              <a:gd name="connsiteY4" fmla="*/ 410764 h 2946146"/>
              <a:gd name="connsiteX5" fmla="*/ 1113597 w 5699452"/>
              <a:gd name="connsiteY5" fmla="*/ 424619 h 2946146"/>
              <a:gd name="connsiteX6" fmla="*/ 1265997 w 5699452"/>
              <a:gd name="connsiteY6" fmla="*/ 452328 h 2946146"/>
              <a:gd name="connsiteX7" fmla="*/ 1362979 w 5699452"/>
              <a:gd name="connsiteY7" fmla="*/ 466182 h 2946146"/>
              <a:gd name="connsiteX8" fmla="*/ 1446106 w 5699452"/>
              <a:gd name="connsiteY8" fmla="*/ 493892 h 2946146"/>
              <a:gd name="connsiteX9" fmla="*/ 1903306 w 5699452"/>
              <a:gd name="connsiteY9" fmla="*/ 493892 h 2946146"/>
              <a:gd name="connsiteX10" fmla="*/ 1986433 w 5699452"/>
              <a:gd name="connsiteY10" fmla="*/ 480037 h 2946146"/>
              <a:gd name="connsiteX11" fmla="*/ 2041852 w 5699452"/>
              <a:gd name="connsiteY11" fmla="*/ 466182 h 2946146"/>
              <a:gd name="connsiteX12" fmla="*/ 2152688 w 5699452"/>
              <a:gd name="connsiteY12" fmla="*/ 452328 h 2946146"/>
              <a:gd name="connsiteX13" fmla="*/ 2277379 w 5699452"/>
              <a:gd name="connsiteY13" fmla="*/ 424619 h 2946146"/>
              <a:gd name="connsiteX14" fmla="*/ 2415924 w 5699452"/>
              <a:gd name="connsiteY14" fmla="*/ 396910 h 2946146"/>
              <a:gd name="connsiteX15" fmla="*/ 2457488 w 5699452"/>
              <a:gd name="connsiteY15" fmla="*/ 383055 h 2946146"/>
              <a:gd name="connsiteX16" fmla="*/ 2582179 w 5699452"/>
              <a:gd name="connsiteY16" fmla="*/ 369201 h 2946146"/>
              <a:gd name="connsiteX17" fmla="*/ 2720724 w 5699452"/>
              <a:gd name="connsiteY17" fmla="*/ 327637 h 2946146"/>
              <a:gd name="connsiteX18" fmla="*/ 2873124 w 5699452"/>
              <a:gd name="connsiteY18" fmla="*/ 286073 h 2946146"/>
              <a:gd name="connsiteX19" fmla="*/ 2942397 w 5699452"/>
              <a:gd name="connsiteY19" fmla="*/ 272219 h 2946146"/>
              <a:gd name="connsiteX20" fmla="*/ 3053233 w 5699452"/>
              <a:gd name="connsiteY20" fmla="*/ 258364 h 2946146"/>
              <a:gd name="connsiteX21" fmla="*/ 3094797 w 5699452"/>
              <a:gd name="connsiteY21" fmla="*/ 244510 h 2946146"/>
              <a:gd name="connsiteX22" fmla="*/ 3274906 w 5699452"/>
              <a:gd name="connsiteY22" fmla="*/ 216801 h 2946146"/>
              <a:gd name="connsiteX23" fmla="*/ 3358033 w 5699452"/>
              <a:gd name="connsiteY23" fmla="*/ 189092 h 2946146"/>
              <a:gd name="connsiteX24" fmla="*/ 3441161 w 5699452"/>
              <a:gd name="connsiteY24" fmla="*/ 175237 h 2946146"/>
              <a:gd name="connsiteX25" fmla="*/ 3579706 w 5699452"/>
              <a:gd name="connsiteY25" fmla="*/ 147528 h 2946146"/>
              <a:gd name="connsiteX26" fmla="*/ 3745961 w 5699452"/>
              <a:gd name="connsiteY26" fmla="*/ 119819 h 2946146"/>
              <a:gd name="connsiteX27" fmla="*/ 3801379 w 5699452"/>
              <a:gd name="connsiteY27" fmla="*/ 105964 h 2946146"/>
              <a:gd name="connsiteX28" fmla="*/ 3870652 w 5699452"/>
              <a:gd name="connsiteY28" fmla="*/ 92110 h 2946146"/>
              <a:gd name="connsiteX29" fmla="*/ 3995343 w 5699452"/>
              <a:gd name="connsiteY29" fmla="*/ 64401 h 2946146"/>
              <a:gd name="connsiteX30" fmla="*/ 4591088 w 5699452"/>
              <a:gd name="connsiteY30" fmla="*/ 50546 h 2946146"/>
              <a:gd name="connsiteX31" fmla="*/ 4646506 w 5699452"/>
              <a:gd name="connsiteY31" fmla="*/ 36692 h 2946146"/>
              <a:gd name="connsiteX32" fmla="*/ 4688070 w 5699452"/>
              <a:gd name="connsiteY32" fmla="*/ 22837 h 2946146"/>
              <a:gd name="connsiteX33" fmla="*/ 4757343 w 5699452"/>
              <a:gd name="connsiteY33" fmla="*/ 8982 h 2946146"/>
              <a:gd name="connsiteX34" fmla="*/ 5228397 w 5699452"/>
              <a:gd name="connsiteY34" fmla="*/ 64401 h 2946146"/>
              <a:gd name="connsiteX35" fmla="*/ 5353088 w 5699452"/>
              <a:gd name="connsiteY35" fmla="*/ 147528 h 2946146"/>
              <a:gd name="connsiteX36" fmla="*/ 5408506 w 5699452"/>
              <a:gd name="connsiteY36" fmla="*/ 202946 h 2946146"/>
              <a:gd name="connsiteX37" fmla="*/ 5519343 w 5699452"/>
              <a:gd name="connsiteY37" fmla="*/ 286073 h 2946146"/>
              <a:gd name="connsiteX38" fmla="*/ 5602470 w 5699452"/>
              <a:gd name="connsiteY38" fmla="*/ 369201 h 2946146"/>
              <a:gd name="connsiteX39" fmla="*/ 5616324 w 5699452"/>
              <a:gd name="connsiteY39" fmla="*/ 410764 h 2946146"/>
              <a:gd name="connsiteX40" fmla="*/ 5644033 w 5699452"/>
              <a:gd name="connsiteY40" fmla="*/ 480037 h 2946146"/>
              <a:gd name="connsiteX41" fmla="*/ 5657888 w 5699452"/>
              <a:gd name="connsiteY41" fmla="*/ 563164 h 2946146"/>
              <a:gd name="connsiteX42" fmla="*/ 5685597 w 5699452"/>
              <a:gd name="connsiteY42" fmla="*/ 687855 h 2946146"/>
              <a:gd name="connsiteX43" fmla="*/ 5699452 w 5699452"/>
              <a:gd name="connsiteY43" fmla="*/ 757128 h 2946146"/>
              <a:gd name="connsiteX44" fmla="*/ 5685597 w 5699452"/>
              <a:gd name="connsiteY44" fmla="*/ 1158910 h 2946146"/>
              <a:gd name="connsiteX45" fmla="*/ 5671743 w 5699452"/>
              <a:gd name="connsiteY45" fmla="*/ 1200473 h 2946146"/>
              <a:gd name="connsiteX46" fmla="*/ 5657888 w 5699452"/>
              <a:gd name="connsiteY46" fmla="*/ 1283601 h 2946146"/>
              <a:gd name="connsiteX47" fmla="*/ 5644033 w 5699452"/>
              <a:gd name="connsiteY47" fmla="*/ 1325164 h 2946146"/>
              <a:gd name="connsiteX48" fmla="*/ 5630179 w 5699452"/>
              <a:gd name="connsiteY48" fmla="*/ 1394437 h 2946146"/>
              <a:gd name="connsiteX49" fmla="*/ 5519343 w 5699452"/>
              <a:gd name="connsiteY49" fmla="*/ 1699237 h 2946146"/>
              <a:gd name="connsiteX50" fmla="*/ 5477779 w 5699452"/>
              <a:gd name="connsiteY50" fmla="*/ 1782364 h 2946146"/>
              <a:gd name="connsiteX51" fmla="*/ 5436215 w 5699452"/>
              <a:gd name="connsiteY51" fmla="*/ 1907055 h 2946146"/>
              <a:gd name="connsiteX52" fmla="*/ 5380797 w 5699452"/>
              <a:gd name="connsiteY52" fmla="*/ 2045601 h 2946146"/>
              <a:gd name="connsiteX53" fmla="*/ 5339233 w 5699452"/>
              <a:gd name="connsiteY53" fmla="*/ 2087164 h 2946146"/>
              <a:gd name="connsiteX54" fmla="*/ 5311524 w 5699452"/>
              <a:gd name="connsiteY54" fmla="*/ 2128728 h 2946146"/>
              <a:gd name="connsiteX55" fmla="*/ 5256106 w 5699452"/>
              <a:gd name="connsiteY55" fmla="*/ 2170292 h 2946146"/>
              <a:gd name="connsiteX56" fmla="*/ 5131415 w 5699452"/>
              <a:gd name="connsiteY56" fmla="*/ 2211855 h 2946146"/>
              <a:gd name="connsiteX57" fmla="*/ 4757343 w 5699452"/>
              <a:gd name="connsiteY57" fmla="*/ 2225710 h 2946146"/>
              <a:gd name="connsiteX58" fmla="*/ 4715779 w 5699452"/>
              <a:gd name="connsiteY58" fmla="*/ 2239564 h 2946146"/>
              <a:gd name="connsiteX59" fmla="*/ 4618797 w 5699452"/>
              <a:gd name="connsiteY59" fmla="*/ 2253419 h 2946146"/>
              <a:gd name="connsiteX60" fmla="*/ 4535670 w 5699452"/>
              <a:gd name="connsiteY60" fmla="*/ 2267273 h 2946146"/>
              <a:gd name="connsiteX61" fmla="*/ 4397124 w 5699452"/>
              <a:gd name="connsiteY61" fmla="*/ 2308837 h 2946146"/>
              <a:gd name="connsiteX62" fmla="*/ 4327852 w 5699452"/>
              <a:gd name="connsiteY62" fmla="*/ 2350401 h 2946146"/>
              <a:gd name="connsiteX63" fmla="*/ 4244724 w 5699452"/>
              <a:gd name="connsiteY63" fmla="*/ 2378110 h 2946146"/>
              <a:gd name="connsiteX64" fmla="*/ 4203161 w 5699452"/>
              <a:gd name="connsiteY64" fmla="*/ 2405819 h 2946146"/>
              <a:gd name="connsiteX65" fmla="*/ 4064615 w 5699452"/>
              <a:gd name="connsiteY65" fmla="*/ 2461237 h 2946146"/>
              <a:gd name="connsiteX66" fmla="*/ 4023052 w 5699452"/>
              <a:gd name="connsiteY66" fmla="*/ 2488946 h 2946146"/>
              <a:gd name="connsiteX67" fmla="*/ 3981488 w 5699452"/>
              <a:gd name="connsiteY67" fmla="*/ 2502801 h 2946146"/>
              <a:gd name="connsiteX68" fmla="*/ 3912215 w 5699452"/>
              <a:gd name="connsiteY68" fmla="*/ 2530510 h 2946146"/>
              <a:gd name="connsiteX69" fmla="*/ 3870652 w 5699452"/>
              <a:gd name="connsiteY69" fmla="*/ 2558219 h 2946146"/>
              <a:gd name="connsiteX70" fmla="*/ 3745961 w 5699452"/>
              <a:gd name="connsiteY70" fmla="*/ 2572073 h 2946146"/>
              <a:gd name="connsiteX71" fmla="*/ 3704397 w 5699452"/>
              <a:gd name="connsiteY71" fmla="*/ 2585928 h 2946146"/>
              <a:gd name="connsiteX72" fmla="*/ 3635124 w 5699452"/>
              <a:gd name="connsiteY72" fmla="*/ 2599782 h 2946146"/>
              <a:gd name="connsiteX73" fmla="*/ 3593561 w 5699452"/>
              <a:gd name="connsiteY73" fmla="*/ 2627492 h 2946146"/>
              <a:gd name="connsiteX74" fmla="*/ 3496579 w 5699452"/>
              <a:gd name="connsiteY74" fmla="*/ 2655201 h 2946146"/>
              <a:gd name="connsiteX75" fmla="*/ 3455015 w 5699452"/>
              <a:gd name="connsiteY75" fmla="*/ 2669055 h 2946146"/>
              <a:gd name="connsiteX76" fmla="*/ 3330324 w 5699452"/>
              <a:gd name="connsiteY76" fmla="*/ 2724473 h 2946146"/>
              <a:gd name="connsiteX77" fmla="*/ 3274906 w 5699452"/>
              <a:gd name="connsiteY77" fmla="*/ 2752182 h 2946146"/>
              <a:gd name="connsiteX78" fmla="*/ 3233343 w 5699452"/>
              <a:gd name="connsiteY78" fmla="*/ 2766037 h 2946146"/>
              <a:gd name="connsiteX79" fmla="*/ 3150215 w 5699452"/>
              <a:gd name="connsiteY79" fmla="*/ 2807601 h 2946146"/>
              <a:gd name="connsiteX80" fmla="*/ 3080943 w 5699452"/>
              <a:gd name="connsiteY80" fmla="*/ 2863019 h 2946146"/>
              <a:gd name="connsiteX81" fmla="*/ 2997815 w 5699452"/>
              <a:gd name="connsiteY81" fmla="*/ 2918437 h 2946146"/>
              <a:gd name="connsiteX82" fmla="*/ 2900833 w 5699452"/>
              <a:gd name="connsiteY82" fmla="*/ 2946146 h 2946146"/>
              <a:gd name="connsiteX83" fmla="*/ 2596033 w 5699452"/>
              <a:gd name="connsiteY83" fmla="*/ 2918437 h 2946146"/>
              <a:gd name="connsiteX84" fmla="*/ 2554470 w 5699452"/>
              <a:gd name="connsiteY84" fmla="*/ 2904582 h 2946146"/>
              <a:gd name="connsiteX85" fmla="*/ 2471343 w 5699452"/>
              <a:gd name="connsiteY85" fmla="*/ 2890728 h 2946146"/>
              <a:gd name="connsiteX86" fmla="*/ 2388215 w 5699452"/>
              <a:gd name="connsiteY86" fmla="*/ 2863019 h 2946146"/>
              <a:gd name="connsiteX87" fmla="*/ 2346652 w 5699452"/>
              <a:gd name="connsiteY87" fmla="*/ 2849164 h 2946146"/>
              <a:gd name="connsiteX88" fmla="*/ 2263524 w 5699452"/>
              <a:gd name="connsiteY88" fmla="*/ 2835310 h 2946146"/>
              <a:gd name="connsiteX89" fmla="*/ 2221961 w 5699452"/>
              <a:gd name="connsiteY89" fmla="*/ 2821455 h 2946146"/>
              <a:gd name="connsiteX90" fmla="*/ 2041852 w 5699452"/>
              <a:gd name="connsiteY90" fmla="*/ 2793746 h 2946146"/>
              <a:gd name="connsiteX91" fmla="*/ 1944870 w 5699452"/>
              <a:gd name="connsiteY91" fmla="*/ 2779892 h 2946146"/>
              <a:gd name="connsiteX92" fmla="*/ 1778615 w 5699452"/>
              <a:gd name="connsiteY92" fmla="*/ 2752182 h 2946146"/>
              <a:gd name="connsiteX93" fmla="*/ 1737052 w 5699452"/>
              <a:gd name="connsiteY93" fmla="*/ 2738328 h 2946146"/>
              <a:gd name="connsiteX94" fmla="*/ 1612361 w 5699452"/>
              <a:gd name="connsiteY94" fmla="*/ 2724473 h 2946146"/>
              <a:gd name="connsiteX95" fmla="*/ 1570797 w 5699452"/>
              <a:gd name="connsiteY95" fmla="*/ 2710619 h 2946146"/>
              <a:gd name="connsiteX96" fmla="*/ 1446106 w 5699452"/>
              <a:gd name="connsiteY96" fmla="*/ 2682910 h 2946146"/>
              <a:gd name="connsiteX97" fmla="*/ 1321415 w 5699452"/>
              <a:gd name="connsiteY97" fmla="*/ 2599782 h 2946146"/>
              <a:gd name="connsiteX98" fmla="*/ 1279852 w 5699452"/>
              <a:gd name="connsiteY98" fmla="*/ 2572073 h 2946146"/>
              <a:gd name="connsiteX99" fmla="*/ 1182870 w 5699452"/>
              <a:gd name="connsiteY99" fmla="*/ 2530510 h 2946146"/>
              <a:gd name="connsiteX100" fmla="*/ 1099743 w 5699452"/>
              <a:gd name="connsiteY100" fmla="*/ 2475092 h 2946146"/>
              <a:gd name="connsiteX101" fmla="*/ 1030470 w 5699452"/>
              <a:gd name="connsiteY101" fmla="*/ 2419673 h 2946146"/>
              <a:gd name="connsiteX102" fmla="*/ 1002761 w 5699452"/>
              <a:gd name="connsiteY102" fmla="*/ 2378110 h 2946146"/>
              <a:gd name="connsiteX103" fmla="*/ 919633 w 5699452"/>
              <a:gd name="connsiteY103" fmla="*/ 2336546 h 2946146"/>
              <a:gd name="connsiteX104" fmla="*/ 878070 w 5699452"/>
              <a:gd name="connsiteY104" fmla="*/ 2308837 h 2946146"/>
              <a:gd name="connsiteX105" fmla="*/ 822652 w 5699452"/>
              <a:gd name="connsiteY105" fmla="*/ 2281128 h 2946146"/>
              <a:gd name="connsiteX106" fmla="*/ 781088 w 5699452"/>
              <a:gd name="connsiteY106" fmla="*/ 2267273 h 2946146"/>
              <a:gd name="connsiteX107" fmla="*/ 739524 w 5699452"/>
              <a:gd name="connsiteY107" fmla="*/ 2239564 h 2946146"/>
              <a:gd name="connsiteX108" fmla="*/ 684106 w 5699452"/>
              <a:gd name="connsiteY108" fmla="*/ 2114873 h 2946146"/>
              <a:gd name="connsiteX109" fmla="*/ 642543 w 5699452"/>
              <a:gd name="connsiteY109" fmla="*/ 2073310 h 2946146"/>
              <a:gd name="connsiteX110" fmla="*/ 587124 w 5699452"/>
              <a:gd name="connsiteY110" fmla="*/ 2004037 h 2946146"/>
              <a:gd name="connsiteX111" fmla="*/ 545561 w 5699452"/>
              <a:gd name="connsiteY111" fmla="*/ 1962473 h 2946146"/>
              <a:gd name="connsiteX112" fmla="*/ 462433 w 5699452"/>
              <a:gd name="connsiteY112" fmla="*/ 1920910 h 2946146"/>
              <a:gd name="connsiteX113" fmla="*/ 420870 w 5699452"/>
              <a:gd name="connsiteY113" fmla="*/ 1893201 h 2946146"/>
              <a:gd name="connsiteX114" fmla="*/ 268470 w 5699452"/>
              <a:gd name="connsiteY114" fmla="*/ 1865492 h 2946146"/>
              <a:gd name="connsiteX115" fmla="*/ 213052 w 5699452"/>
              <a:gd name="connsiteY115" fmla="*/ 1851637 h 2946146"/>
              <a:gd name="connsiteX116" fmla="*/ 129924 w 5699452"/>
              <a:gd name="connsiteY116" fmla="*/ 1823928 h 2946146"/>
              <a:gd name="connsiteX117" fmla="*/ 102215 w 5699452"/>
              <a:gd name="connsiteY117" fmla="*/ 1782364 h 2946146"/>
              <a:gd name="connsiteX118" fmla="*/ 46797 w 5699452"/>
              <a:gd name="connsiteY118" fmla="*/ 1685382 h 2946146"/>
              <a:gd name="connsiteX119" fmla="*/ 32943 w 5699452"/>
              <a:gd name="connsiteY119" fmla="*/ 1629964 h 2946146"/>
              <a:gd name="connsiteX120" fmla="*/ 32943 w 5699452"/>
              <a:gd name="connsiteY120" fmla="*/ 757128 h 2946146"/>
              <a:gd name="connsiteX121" fmla="*/ 60652 w 5699452"/>
              <a:gd name="connsiteY121" fmla="*/ 646292 h 2946146"/>
              <a:gd name="connsiteX122" fmla="*/ 74506 w 5699452"/>
              <a:gd name="connsiteY122" fmla="*/ 632437 h 2946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5699452" h="2946146">
                <a:moveTo>
                  <a:pt x="46797" y="577019"/>
                </a:moveTo>
                <a:cubicBezTo>
                  <a:pt x="244292" y="520592"/>
                  <a:pt x="61783" y="568789"/>
                  <a:pt x="393161" y="507746"/>
                </a:cubicBezTo>
                <a:cubicBezTo>
                  <a:pt x="485795" y="490682"/>
                  <a:pt x="576787" y="464012"/>
                  <a:pt x="670252" y="452328"/>
                </a:cubicBezTo>
                <a:cubicBezTo>
                  <a:pt x="708827" y="447506"/>
                  <a:pt x="836027" y="432263"/>
                  <a:pt x="878070" y="424619"/>
                </a:cubicBezTo>
                <a:cubicBezTo>
                  <a:pt x="896804" y="421213"/>
                  <a:pt x="915015" y="415382"/>
                  <a:pt x="933488" y="410764"/>
                </a:cubicBezTo>
                <a:cubicBezTo>
                  <a:pt x="993524" y="415382"/>
                  <a:pt x="1053714" y="418316"/>
                  <a:pt x="1113597" y="424619"/>
                </a:cubicBezTo>
                <a:cubicBezTo>
                  <a:pt x="1176317" y="431221"/>
                  <a:pt x="1205756" y="442288"/>
                  <a:pt x="1265997" y="452328"/>
                </a:cubicBezTo>
                <a:cubicBezTo>
                  <a:pt x="1298208" y="457697"/>
                  <a:pt x="1330652" y="461564"/>
                  <a:pt x="1362979" y="466182"/>
                </a:cubicBezTo>
                <a:cubicBezTo>
                  <a:pt x="1390688" y="475419"/>
                  <a:pt x="1417646" y="487324"/>
                  <a:pt x="1446106" y="493892"/>
                </a:cubicBezTo>
                <a:cubicBezTo>
                  <a:pt x="1591526" y="527451"/>
                  <a:pt x="1769932" y="499022"/>
                  <a:pt x="1903306" y="493892"/>
                </a:cubicBezTo>
                <a:cubicBezTo>
                  <a:pt x="1931015" y="489274"/>
                  <a:pt x="1958887" y="485546"/>
                  <a:pt x="1986433" y="480037"/>
                </a:cubicBezTo>
                <a:cubicBezTo>
                  <a:pt x="2005105" y="476303"/>
                  <a:pt x="2023070" y="469312"/>
                  <a:pt x="2041852" y="466182"/>
                </a:cubicBezTo>
                <a:cubicBezTo>
                  <a:pt x="2078578" y="460061"/>
                  <a:pt x="2115743" y="456946"/>
                  <a:pt x="2152688" y="452328"/>
                </a:cubicBezTo>
                <a:cubicBezTo>
                  <a:pt x="2228146" y="427175"/>
                  <a:pt x="2165912" y="445519"/>
                  <a:pt x="2277379" y="424619"/>
                </a:cubicBezTo>
                <a:cubicBezTo>
                  <a:pt x="2323669" y="415940"/>
                  <a:pt x="2371245" y="411803"/>
                  <a:pt x="2415924" y="396910"/>
                </a:cubicBezTo>
                <a:cubicBezTo>
                  <a:pt x="2429779" y="392292"/>
                  <a:pt x="2443083" y="385456"/>
                  <a:pt x="2457488" y="383055"/>
                </a:cubicBezTo>
                <a:cubicBezTo>
                  <a:pt x="2498738" y="376180"/>
                  <a:pt x="2540615" y="373819"/>
                  <a:pt x="2582179" y="369201"/>
                </a:cubicBezTo>
                <a:cubicBezTo>
                  <a:pt x="2683370" y="335471"/>
                  <a:pt x="2636970" y="348576"/>
                  <a:pt x="2720724" y="327637"/>
                </a:cubicBezTo>
                <a:cubicBezTo>
                  <a:pt x="2796471" y="277140"/>
                  <a:pt x="2738603" y="306769"/>
                  <a:pt x="2873124" y="286073"/>
                </a:cubicBezTo>
                <a:cubicBezTo>
                  <a:pt x="2896398" y="282492"/>
                  <a:pt x="2919123" y="275800"/>
                  <a:pt x="2942397" y="272219"/>
                </a:cubicBezTo>
                <a:cubicBezTo>
                  <a:pt x="2979197" y="266557"/>
                  <a:pt x="3016288" y="262982"/>
                  <a:pt x="3053233" y="258364"/>
                </a:cubicBezTo>
                <a:cubicBezTo>
                  <a:pt x="3067088" y="253746"/>
                  <a:pt x="3080629" y="248052"/>
                  <a:pt x="3094797" y="244510"/>
                </a:cubicBezTo>
                <a:cubicBezTo>
                  <a:pt x="3158274" y="228641"/>
                  <a:pt x="3207594" y="225215"/>
                  <a:pt x="3274906" y="216801"/>
                </a:cubicBezTo>
                <a:cubicBezTo>
                  <a:pt x="3302615" y="207565"/>
                  <a:pt x="3329223" y="193894"/>
                  <a:pt x="3358033" y="189092"/>
                </a:cubicBezTo>
                <a:cubicBezTo>
                  <a:pt x="3385742" y="184474"/>
                  <a:pt x="3413551" y="180414"/>
                  <a:pt x="3441161" y="175237"/>
                </a:cubicBezTo>
                <a:cubicBezTo>
                  <a:pt x="3487451" y="166558"/>
                  <a:pt x="3533083" y="154189"/>
                  <a:pt x="3579706" y="147528"/>
                </a:cubicBezTo>
                <a:cubicBezTo>
                  <a:pt x="3660652" y="135964"/>
                  <a:pt x="3673041" y="136023"/>
                  <a:pt x="3745961" y="119819"/>
                </a:cubicBezTo>
                <a:cubicBezTo>
                  <a:pt x="3764549" y="115688"/>
                  <a:pt x="3782791" y="110095"/>
                  <a:pt x="3801379" y="105964"/>
                </a:cubicBezTo>
                <a:cubicBezTo>
                  <a:pt x="3824367" y="100856"/>
                  <a:pt x="3847664" y="97218"/>
                  <a:pt x="3870652" y="92110"/>
                </a:cubicBezTo>
                <a:cubicBezTo>
                  <a:pt x="3898603" y="85899"/>
                  <a:pt x="3969619" y="65473"/>
                  <a:pt x="3995343" y="64401"/>
                </a:cubicBezTo>
                <a:cubicBezTo>
                  <a:pt x="4193806" y="56132"/>
                  <a:pt x="4392506" y="55164"/>
                  <a:pt x="4591088" y="50546"/>
                </a:cubicBezTo>
                <a:cubicBezTo>
                  <a:pt x="4609561" y="45928"/>
                  <a:pt x="4628197" y="41923"/>
                  <a:pt x="4646506" y="36692"/>
                </a:cubicBezTo>
                <a:cubicBezTo>
                  <a:pt x="4660548" y="32680"/>
                  <a:pt x="4673902" y="26379"/>
                  <a:pt x="4688070" y="22837"/>
                </a:cubicBezTo>
                <a:cubicBezTo>
                  <a:pt x="4710915" y="17126"/>
                  <a:pt x="4734252" y="13600"/>
                  <a:pt x="4757343" y="8982"/>
                </a:cubicBezTo>
                <a:cubicBezTo>
                  <a:pt x="5121474" y="21539"/>
                  <a:pt x="5057188" y="-45662"/>
                  <a:pt x="5228397" y="64401"/>
                </a:cubicBezTo>
                <a:cubicBezTo>
                  <a:pt x="5270417" y="91414"/>
                  <a:pt x="5317766" y="112206"/>
                  <a:pt x="5353088" y="147528"/>
                </a:cubicBezTo>
                <a:cubicBezTo>
                  <a:pt x="5371561" y="166001"/>
                  <a:pt x="5388437" y="186222"/>
                  <a:pt x="5408506" y="202946"/>
                </a:cubicBezTo>
                <a:cubicBezTo>
                  <a:pt x="5443984" y="232511"/>
                  <a:pt x="5486688" y="253417"/>
                  <a:pt x="5519343" y="286073"/>
                </a:cubicBezTo>
                <a:lnTo>
                  <a:pt x="5602470" y="369201"/>
                </a:lnTo>
                <a:cubicBezTo>
                  <a:pt x="5607088" y="383055"/>
                  <a:pt x="5611196" y="397090"/>
                  <a:pt x="5616324" y="410764"/>
                </a:cubicBezTo>
                <a:cubicBezTo>
                  <a:pt x="5625056" y="434050"/>
                  <a:pt x="5637489" y="456044"/>
                  <a:pt x="5644033" y="480037"/>
                </a:cubicBezTo>
                <a:cubicBezTo>
                  <a:pt x="5651424" y="507138"/>
                  <a:pt x="5652863" y="535526"/>
                  <a:pt x="5657888" y="563164"/>
                </a:cubicBezTo>
                <a:cubicBezTo>
                  <a:pt x="5678779" y="678061"/>
                  <a:pt x="5663362" y="587798"/>
                  <a:pt x="5685597" y="687855"/>
                </a:cubicBezTo>
                <a:cubicBezTo>
                  <a:pt x="5690705" y="710843"/>
                  <a:pt x="5694834" y="734037"/>
                  <a:pt x="5699452" y="757128"/>
                </a:cubicBezTo>
                <a:cubicBezTo>
                  <a:pt x="5694834" y="891055"/>
                  <a:pt x="5693956" y="1025164"/>
                  <a:pt x="5685597" y="1158910"/>
                </a:cubicBezTo>
                <a:cubicBezTo>
                  <a:pt x="5684686" y="1173485"/>
                  <a:pt x="5674911" y="1186217"/>
                  <a:pt x="5671743" y="1200473"/>
                </a:cubicBezTo>
                <a:cubicBezTo>
                  <a:pt x="5665649" y="1227896"/>
                  <a:pt x="5663982" y="1256178"/>
                  <a:pt x="5657888" y="1283601"/>
                </a:cubicBezTo>
                <a:cubicBezTo>
                  <a:pt x="5654720" y="1297857"/>
                  <a:pt x="5647575" y="1310996"/>
                  <a:pt x="5644033" y="1325164"/>
                </a:cubicBezTo>
                <a:cubicBezTo>
                  <a:pt x="5638322" y="1348009"/>
                  <a:pt x="5636823" y="1371846"/>
                  <a:pt x="5630179" y="1394437"/>
                </a:cubicBezTo>
                <a:cubicBezTo>
                  <a:pt x="5611705" y="1457250"/>
                  <a:pt x="5551607" y="1634709"/>
                  <a:pt x="5519343" y="1699237"/>
                </a:cubicBezTo>
                <a:lnTo>
                  <a:pt x="5477779" y="1782364"/>
                </a:lnTo>
                <a:cubicBezTo>
                  <a:pt x="5454423" y="1899141"/>
                  <a:pt x="5479236" y="1806673"/>
                  <a:pt x="5436215" y="1907055"/>
                </a:cubicBezTo>
                <a:cubicBezTo>
                  <a:pt x="5416622" y="1952773"/>
                  <a:pt x="5415969" y="2010430"/>
                  <a:pt x="5380797" y="2045601"/>
                </a:cubicBezTo>
                <a:cubicBezTo>
                  <a:pt x="5366942" y="2059455"/>
                  <a:pt x="5351776" y="2072112"/>
                  <a:pt x="5339233" y="2087164"/>
                </a:cubicBezTo>
                <a:cubicBezTo>
                  <a:pt x="5328573" y="2099956"/>
                  <a:pt x="5323298" y="2116954"/>
                  <a:pt x="5311524" y="2128728"/>
                </a:cubicBezTo>
                <a:cubicBezTo>
                  <a:pt x="5295196" y="2145056"/>
                  <a:pt x="5275687" y="2158054"/>
                  <a:pt x="5256106" y="2170292"/>
                </a:cubicBezTo>
                <a:cubicBezTo>
                  <a:pt x="5215814" y="2195475"/>
                  <a:pt x="5179679" y="2208839"/>
                  <a:pt x="5131415" y="2211855"/>
                </a:cubicBezTo>
                <a:cubicBezTo>
                  <a:pt x="5006882" y="2219638"/>
                  <a:pt x="4882034" y="2221092"/>
                  <a:pt x="4757343" y="2225710"/>
                </a:cubicBezTo>
                <a:cubicBezTo>
                  <a:pt x="4743488" y="2230328"/>
                  <a:pt x="4730099" y="2236700"/>
                  <a:pt x="4715779" y="2239564"/>
                </a:cubicBezTo>
                <a:cubicBezTo>
                  <a:pt x="4683758" y="2245968"/>
                  <a:pt x="4651073" y="2248454"/>
                  <a:pt x="4618797" y="2253419"/>
                </a:cubicBezTo>
                <a:cubicBezTo>
                  <a:pt x="4591032" y="2257690"/>
                  <a:pt x="4563379" y="2262655"/>
                  <a:pt x="4535670" y="2267273"/>
                </a:cubicBezTo>
                <a:cubicBezTo>
                  <a:pt x="4434479" y="2301003"/>
                  <a:pt x="4480879" y="2287898"/>
                  <a:pt x="4397124" y="2308837"/>
                </a:cubicBezTo>
                <a:cubicBezTo>
                  <a:pt x="4374033" y="2322692"/>
                  <a:pt x="4352367" y="2339258"/>
                  <a:pt x="4327852" y="2350401"/>
                </a:cubicBezTo>
                <a:cubicBezTo>
                  <a:pt x="4301262" y="2362487"/>
                  <a:pt x="4269027" y="2361908"/>
                  <a:pt x="4244724" y="2378110"/>
                </a:cubicBezTo>
                <a:cubicBezTo>
                  <a:pt x="4230870" y="2387346"/>
                  <a:pt x="4218279" y="2398841"/>
                  <a:pt x="4203161" y="2405819"/>
                </a:cubicBezTo>
                <a:cubicBezTo>
                  <a:pt x="4158000" y="2426663"/>
                  <a:pt x="4106001" y="2433646"/>
                  <a:pt x="4064615" y="2461237"/>
                </a:cubicBezTo>
                <a:cubicBezTo>
                  <a:pt x="4050761" y="2470473"/>
                  <a:pt x="4037945" y="2481499"/>
                  <a:pt x="4023052" y="2488946"/>
                </a:cubicBezTo>
                <a:cubicBezTo>
                  <a:pt x="4009990" y="2495477"/>
                  <a:pt x="3995162" y="2497673"/>
                  <a:pt x="3981488" y="2502801"/>
                </a:cubicBezTo>
                <a:cubicBezTo>
                  <a:pt x="3958202" y="2511533"/>
                  <a:pt x="3934459" y="2519388"/>
                  <a:pt x="3912215" y="2530510"/>
                </a:cubicBezTo>
                <a:cubicBezTo>
                  <a:pt x="3897322" y="2537957"/>
                  <a:pt x="3886806" y="2554181"/>
                  <a:pt x="3870652" y="2558219"/>
                </a:cubicBezTo>
                <a:cubicBezTo>
                  <a:pt x="3830081" y="2568362"/>
                  <a:pt x="3787525" y="2567455"/>
                  <a:pt x="3745961" y="2572073"/>
                </a:cubicBezTo>
                <a:cubicBezTo>
                  <a:pt x="3732106" y="2576691"/>
                  <a:pt x="3718565" y="2582386"/>
                  <a:pt x="3704397" y="2585928"/>
                </a:cubicBezTo>
                <a:cubicBezTo>
                  <a:pt x="3681552" y="2591639"/>
                  <a:pt x="3657173" y="2591514"/>
                  <a:pt x="3635124" y="2599782"/>
                </a:cubicBezTo>
                <a:cubicBezTo>
                  <a:pt x="3619533" y="2605629"/>
                  <a:pt x="3609021" y="2621308"/>
                  <a:pt x="3593561" y="2627492"/>
                </a:cubicBezTo>
                <a:cubicBezTo>
                  <a:pt x="3562345" y="2639979"/>
                  <a:pt x="3528782" y="2645540"/>
                  <a:pt x="3496579" y="2655201"/>
                </a:cubicBezTo>
                <a:cubicBezTo>
                  <a:pt x="3482591" y="2659397"/>
                  <a:pt x="3468870" y="2664437"/>
                  <a:pt x="3455015" y="2669055"/>
                </a:cubicBezTo>
                <a:cubicBezTo>
                  <a:pt x="3375051" y="2722365"/>
                  <a:pt x="3453979" y="2675011"/>
                  <a:pt x="3330324" y="2724473"/>
                </a:cubicBezTo>
                <a:cubicBezTo>
                  <a:pt x="3311148" y="2732143"/>
                  <a:pt x="3293889" y="2744046"/>
                  <a:pt x="3274906" y="2752182"/>
                </a:cubicBezTo>
                <a:cubicBezTo>
                  <a:pt x="3261483" y="2757935"/>
                  <a:pt x="3246405" y="2759506"/>
                  <a:pt x="3233343" y="2766037"/>
                </a:cubicBezTo>
                <a:cubicBezTo>
                  <a:pt x="3125916" y="2819751"/>
                  <a:pt x="3254684" y="2772777"/>
                  <a:pt x="3150215" y="2807601"/>
                </a:cubicBezTo>
                <a:cubicBezTo>
                  <a:pt x="3099018" y="2884396"/>
                  <a:pt x="3151798" y="2823655"/>
                  <a:pt x="3080943" y="2863019"/>
                </a:cubicBezTo>
                <a:cubicBezTo>
                  <a:pt x="3051832" y="2879192"/>
                  <a:pt x="3029408" y="2907905"/>
                  <a:pt x="2997815" y="2918437"/>
                </a:cubicBezTo>
                <a:cubicBezTo>
                  <a:pt x="2938188" y="2938314"/>
                  <a:pt x="2970420" y="2928750"/>
                  <a:pt x="2900833" y="2946146"/>
                </a:cubicBezTo>
                <a:cubicBezTo>
                  <a:pt x="2826674" y="2940849"/>
                  <a:pt x="2681038" y="2933893"/>
                  <a:pt x="2596033" y="2918437"/>
                </a:cubicBezTo>
                <a:cubicBezTo>
                  <a:pt x="2581665" y="2915825"/>
                  <a:pt x="2568726" y="2907750"/>
                  <a:pt x="2554470" y="2904582"/>
                </a:cubicBezTo>
                <a:cubicBezTo>
                  <a:pt x="2527048" y="2898488"/>
                  <a:pt x="2499052" y="2895346"/>
                  <a:pt x="2471343" y="2890728"/>
                </a:cubicBezTo>
                <a:lnTo>
                  <a:pt x="2388215" y="2863019"/>
                </a:lnTo>
                <a:cubicBezTo>
                  <a:pt x="2374361" y="2858401"/>
                  <a:pt x="2361057" y="2851565"/>
                  <a:pt x="2346652" y="2849164"/>
                </a:cubicBezTo>
                <a:lnTo>
                  <a:pt x="2263524" y="2835310"/>
                </a:lnTo>
                <a:cubicBezTo>
                  <a:pt x="2249670" y="2830692"/>
                  <a:pt x="2236129" y="2824997"/>
                  <a:pt x="2221961" y="2821455"/>
                </a:cubicBezTo>
                <a:cubicBezTo>
                  <a:pt x="2155462" y="2804830"/>
                  <a:pt x="2113941" y="2803358"/>
                  <a:pt x="2041852" y="2793746"/>
                </a:cubicBezTo>
                <a:lnTo>
                  <a:pt x="1944870" y="2779892"/>
                </a:lnTo>
                <a:cubicBezTo>
                  <a:pt x="1889375" y="2771130"/>
                  <a:pt x="1831915" y="2769948"/>
                  <a:pt x="1778615" y="2752182"/>
                </a:cubicBezTo>
                <a:cubicBezTo>
                  <a:pt x="1764761" y="2747564"/>
                  <a:pt x="1751457" y="2740729"/>
                  <a:pt x="1737052" y="2738328"/>
                </a:cubicBezTo>
                <a:cubicBezTo>
                  <a:pt x="1695802" y="2731453"/>
                  <a:pt x="1653925" y="2729091"/>
                  <a:pt x="1612361" y="2724473"/>
                </a:cubicBezTo>
                <a:cubicBezTo>
                  <a:pt x="1598506" y="2719855"/>
                  <a:pt x="1585053" y="2713787"/>
                  <a:pt x="1570797" y="2710619"/>
                </a:cubicBezTo>
                <a:cubicBezTo>
                  <a:pt x="1424498" y="2678108"/>
                  <a:pt x="1539673" y="2714097"/>
                  <a:pt x="1446106" y="2682910"/>
                </a:cubicBezTo>
                <a:lnTo>
                  <a:pt x="1321415" y="2599782"/>
                </a:lnTo>
                <a:cubicBezTo>
                  <a:pt x="1307561" y="2590546"/>
                  <a:pt x="1295649" y="2577338"/>
                  <a:pt x="1279852" y="2572073"/>
                </a:cubicBezTo>
                <a:cubicBezTo>
                  <a:pt x="1236852" y="2557740"/>
                  <a:pt x="1225672" y="2556191"/>
                  <a:pt x="1182870" y="2530510"/>
                </a:cubicBezTo>
                <a:cubicBezTo>
                  <a:pt x="1154314" y="2513376"/>
                  <a:pt x="1123291" y="2498640"/>
                  <a:pt x="1099743" y="2475092"/>
                </a:cubicBezTo>
                <a:cubicBezTo>
                  <a:pt x="1060259" y="2435608"/>
                  <a:pt x="1082902" y="2454628"/>
                  <a:pt x="1030470" y="2419673"/>
                </a:cubicBezTo>
                <a:cubicBezTo>
                  <a:pt x="1021234" y="2405819"/>
                  <a:pt x="1014535" y="2389884"/>
                  <a:pt x="1002761" y="2378110"/>
                </a:cubicBezTo>
                <a:cubicBezTo>
                  <a:pt x="963056" y="2338405"/>
                  <a:pt x="964706" y="2359083"/>
                  <a:pt x="919633" y="2336546"/>
                </a:cubicBezTo>
                <a:cubicBezTo>
                  <a:pt x="904740" y="2329099"/>
                  <a:pt x="892527" y="2317098"/>
                  <a:pt x="878070" y="2308837"/>
                </a:cubicBezTo>
                <a:cubicBezTo>
                  <a:pt x="860138" y="2298590"/>
                  <a:pt x="841635" y="2289264"/>
                  <a:pt x="822652" y="2281128"/>
                </a:cubicBezTo>
                <a:cubicBezTo>
                  <a:pt x="809229" y="2275375"/>
                  <a:pt x="794150" y="2273804"/>
                  <a:pt x="781088" y="2267273"/>
                </a:cubicBezTo>
                <a:cubicBezTo>
                  <a:pt x="766195" y="2259826"/>
                  <a:pt x="753379" y="2248800"/>
                  <a:pt x="739524" y="2239564"/>
                </a:cubicBezTo>
                <a:cubicBezTo>
                  <a:pt x="719387" y="2179153"/>
                  <a:pt x="720698" y="2158783"/>
                  <a:pt x="684106" y="2114873"/>
                </a:cubicBezTo>
                <a:cubicBezTo>
                  <a:pt x="671563" y="2099821"/>
                  <a:pt x="656397" y="2087164"/>
                  <a:pt x="642543" y="2073310"/>
                </a:cubicBezTo>
                <a:cubicBezTo>
                  <a:pt x="619798" y="2005076"/>
                  <a:pt x="644972" y="2052244"/>
                  <a:pt x="587124" y="2004037"/>
                </a:cubicBezTo>
                <a:cubicBezTo>
                  <a:pt x="572072" y="1991494"/>
                  <a:pt x="560613" y="1975016"/>
                  <a:pt x="545561" y="1962473"/>
                </a:cubicBezTo>
                <a:cubicBezTo>
                  <a:pt x="509751" y="1932632"/>
                  <a:pt x="504089" y="1934795"/>
                  <a:pt x="462433" y="1920910"/>
                </a:cubicBezTo>
                <a:cubicBezTo>
                  <a:pt x="448579" y="1911674"/>
                  <a:pt x="436175" y="1899760"/>
                  <a:pt x="420870" y="1893201"/>
                </a:cubicBezTo>
                <a:cubicBezTo>
                  <a:pt x="386135" y="1878314"/>
                  <a:pt x="294499" y="1870224"/>
                  <a:pt x="268470" y="1865492"/>
                </a:cubicBezTo>
                <a:cubicBezTo>
                  <a:pt x="249736" y="1862086"/>
                  <a:pt x="231290" y="1857108"/>
                  <a:pt x="213052" y="1851637"/>
                </a:cubicBezTo>
                <a:cubicBezTo>
                  <a:pt x="185076" y="1843244"/>
                  <a:pt x="129924" y="1823928"/>
                  <a:pt x="129924" y="1823928"/>
                </a:cubicBezTo>
                <a:cubicBezTo>
                  <a:pt x="120688" y="1810073"/>
                  <a:pt x="110476" y="1796821"/>
                  <a:pt x="102215" y="1782364"/>
                </a:cubicBezTo>
                <a:cubicBezTo>
                  <a:pt x="31904" y="1659319"/>
                  <a:pt x="114306" y="1786646"/>
                  <a:pt x="46797" y="1685382"/>
                </a:cubicBezTo>
                <a:cubicBezTo>
                  <a:pt x="42179" y="1666909"/>
                  <a:pt x="37074" y="1648552"/>
                  <a:pt x="32943" y="1629964"/>
                </a:cubicBezTo>
                <a:cubicBezTo>
                  <a:pt x="-33452" y="1331189"/>
                  <a:pt x="18672" y="1206665"/>
                  <a:pt x="32943" y="757128"/>
                </a:cubicBezTo>
                <a:cubicBezTo>
                  <a:pt x="33479" y="740242"/>
                  <a:pt x="49386" y="668825"/>
                  <a:pt x="60652" y="646292"/>
                </a:cubicBezTo>
                <a:cubicBezTo>
                  <a:pt x="63573" y="640450"/>
                  <a:pt x="69888" y="637055"/>
                  <a:pt x="74506" y="632437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202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ymbol zastępczy zawartości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73177"/>
            <a:ext cx="1296144" cy="2123084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5" y="548679"/>
            <a:ext cx="3284897" cy="1647581"/>
          </a:xfrm>
          <a:prstGeom prst="rect">
            <a:avLst/>
          </a:prstGeom>
        </p:spPr>
      </p:pic>
      <p:sp>
        <p:nvSpPr>
          <p:cNvPr id="4" name="Prostokąt 3"/>
          <p:cNvSpPr/>
          <p:nvPr/>
        </p:nvSpPr>
        <p:spPr>
          <a:xfrm>
            <a:off x="5694721" y="404664"/>
            <a:ext cx="144783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6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9</a:t>
            </a:r>
            <a:r>
              <a:rPr lang="pl-PL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zł</a:t>
            </a:r>
            <a:endParaRPr lang="pl-PL" sz="6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3" name="Dowolny kształt 22"/>
          <p:cNvSpPr/>
          <p:nvPr/>
        </p:nvSpPr>
        <p:spPr>
          <a:xfrm>
            <a:off x="1013702" y="1759527"/>
            <a:ext cx="7009117" cy="4904160"/>
          </a:xfrm>
          <a:custGeom>
            <a:avLst/>
            <a:gdLst>
              <a:gd name="connsiteX0" fmla="*/ 6758698 w 7009117"/>
              <a:gd name="connsiteY0" fmla="*/ 207818 h 4904160"/>
              <a:gd name="connsiteX1" fmla="*/ 6689425 w 7009117"/>
              <a:gd name="connsiteY1" fmla="*/ 166255 h 4904160"/>
              <a:gd name="connsiteX2" fmla="*/ 6606298 w 7009117"/>
              <a:gd name="connsiteY2" fmla="*/ 138546 h 4904160"/>
              <a:gd name="connsiteX3" fmla="*/ 6564734 w 7009117"/>
              <a:gd name="connsiteY3" fmla="*/ 124691 h 4904160"/>
              <a:gd name="connsiteX4" fmla="*/ 6509316 w 7009117"/>
              <a:gd name="connsiteY4" fmla="*/ 96982 h 4904160"/>
              <a:gd name="connsiteX5" fmla="*/ 6162953 w 7009117"/>
              <a:gd name="connsiteY5" fmla="*/ 83128 h 4904160"/>
              <a:gd name="connsiteX6" fmla="*/ 6107534 w 7009117"/>
              <a:gd name="connsiteY6" fmla="*/ 41564 h 4904160"/>
              <a:gd name="connsiteX7" fmla="*/ 6065971 w 7009117"/>
              <a:gd name="connsiteY7" fmla="*/ 27709 h 4904160"/>
              <a:gd name="connsiteX8" fmla="*/ 6024407 w 7009117"/>
              <a:gd name="connsiteY8" fmla="*/ 0 h 4904160"/>
              <a:gd name="connsiteX9" fmla="*/ 5719607 w 7009117"/>
              <a:gd name="connsiteY9" fmla="*/ 13855 h 4904160"/>
              <a:gd name="connsiteX10" fmla="*/ 5525643 w 7009117"/>
              <a:gd name="connsiteY10" fmla="*/ 27709 h 4904160"/>
              <a:gd name="connsiteX11" fmla="*/ 5484080 w 7009117"/>
              <a:gd name="connsiteY11" fmla="*/ 55418 h 4904160"/>
              <a:gd name="connsiteX12" fmla="*/ 5442516 w 7009117"/>
              <a:gd name="connsiteY12" fmla="*/ 152400 h 4904160"/>
              <a:gd name="connsiteX13" fmla="*/ 5387098 w 7009117"/>
              <a:gd name="connsiteY13" fmla="*/ 207818 h 4904160"/>
              <a:gd name="connsiteX14" fmla="*/ 5345534 w 7009117"/>
              <a:gd name="connsiteY14" fmla="*/ 290946 h 4904160"/>
              <a:gd name="connsiteX15" fmla="*/ 5248553 w 7009117"/>
              <a:gd name="connsiteY15" fmla="*/ 443346 h 4904160"/>
              <a:gd name="connsiteX16" fmla="*/ 5234698 w 7009117"/>
              <a:gd name="connsiteY16" fmla="*/ 484909 h 4904160"/>
              <a:gd name="connsiteX17" fmla="*/ 5123862 w 7009117"/>
              <a:gd name="connsiteY17" fmla="*/ 609600 h 4904160"/>
              <a:gd name="connsiteX18" fmla="*/ 5082298 w 7009117"/>
              <a:gd name="connsiteY18" fmla="*/ 637309 h 4904160"/>
              <a:gd name="connsiteX19" fmla="*/ 4999171 w 7009117"/>
              <a:gd name="connsiteY19" fmla="*/ 665018 h 4904160"/>
              <a:gd name="connsiteX20" fmla="*/ 4874480 w 7009117"/>
              <a:gd name="connsiteY20" fmla="*/ 706582 h 4904160"/>
              <a:gd name="connsiteX21" fmla="*/ 3599862 w 7009117"/>
              <a:gd name="connsiteY21" fmla="*/ 692728 h 4904160"/>
              <a:gd name="connsiteX22" fmla="*/ 3530589 w 7009117"/>
              <a:gd name="connsiteY22" fmla="*/ 678873 h 4904160"/>
              <a:gd name="connsiteX23" fmla="*/ 3433607 w 7009117"/>
              <a:gd name="connsiteY23" fmla="*/ 651164 h 4904160"/>
              <a:gd name="connsiteX24" fmla="*/ 3211934 w 7009117"/>
              <a:gd name="connsiteY24" fmla="*/ 609600 h 4904160"/>
              <a:gd name="connsiteX25" fmla="*/ 3170371 w 7009117"/>
              <a:gd name="connsiteY25" fmla="*/ 595746 h 4904160"/>
              <a:gd name="connsiteX26" fmla="*/ 3031825 w 7009117"/>
              <a:gd name="connsiteY26" fmla="*/ 554182 h 4904160"/>
              <a:gd name="connsiteX27" fmla="*/ 2934843 w 7009117"/>
              <a:gd name="connsiteY27" fmla="*/ 512618 h 4904160"/>
              <a:gd name="connsiteX28" fmla="*/ 2865571 w 7009117"/>
              <a:gd name="connsiteY28" fmla="*/ 498764 h 4904160"/>
              <a:gd name="connsiteX29" fmla="*/ 2824007 w 7009117"/>
              <a:gd name="connsiteY29" fmla="*/ 484909 h 4904160"/>
              <a:gd name="connsiteX30" fmla="*/ 2768589 w 7009117"/>
              <a:gd name="connsiteY30" fmla="*/ 471055 h 4904160"/>
              <a:gd name="connsiteX31" fmla="*/ 2727025 w 7009117"/>
              <a:gd name="connsiteY31" fmla="*/ 457200 h 4904160"/>
              <a:gd name="connsiteX32" fmla="*/ 2505353 w 7009117"/>
              <a:gd name="connsiteY32" fmla="*/ 443346 h 4904160"/>
              <a:gd name="connsiteX33" fmla="*/ 2408371 w 7009117"/>
              <a:gd name="connsiteY33" fmla="*/ 429491 h 4904160"/>
              <a:gd name="connsiteX34" fmla="*/ 2366807 w 7009117"/>
              <a:gd name="connsiteY34" fmla="*/ 415637 h 4904160"/>
              <a:gd name="connsiteX35" fmla="*/ 1535534 w 7009117"/>
              <a:gd name="connsiteY35" fmla="*/ 429491 h 4904160"/>
              <a:gd name="connsiteX36" fmla="*/ 1410843 w 7009117"/>
              <a:gd name="connsiteY36" fmla="*/ 457200 h 4904160"/>
              <a:gd name="connsiteX37" fmla="*/ 1300007 w 7009117"/>
              <a:gd name="connsiteY37" fmla="*/ 484909 h 4904160"/>
              <a:gd name="connsiteX38" fmla="*/ 1258443 w 7009117"/>
              <a:gd name="connsiteY38" fmla="*/ 512618 h 4904160"/>
              <a:gd name="connsiteX39" fmla="*/ 1119898 w 7009117"/>
              <a:gd name="connsiteY39" fmla="*/ 554182 h 4904160"/>
              <a:gd name="connsiteX40" fmla="*/ 995207 w 7009117"/>
              <a:gd name="connsiteY40" fmla="*/ 637309 h 4904160"/>
              <a:gd name="connsiteX41" fmla="*/ 953643 w 7009117"/>
              <a:gd name="connsiteY41" fmla="*/ 665018 h 4904160"/>
              <a:gd name="connsiteX42" fmla="*/ 870516 w 7009117"/>
              <a:gd name="connsiteY42" fmla="*/ 734291 h 4904160"/>
              <a:gd name="connsiteX43" fmla="*/ 828953 w 7009117"/>
              <a:gd name="connsiteY43" fmla="*/ 748146 h 4904160"/>
              <a:gd name="connsiteX44" fmla="*/ 745825 w 7009117"/>
              <a:gd name="connsiteY44" fmla="*/ 803564 h 4904160"/>
              <a:gd name="connsiteX45" fmla="*/ 648843 w 7009117"/>
              <a:gd name="connsiteY45" fmla="*/ 845128 h 4904160"/>
              <a:gd name="connsiteX46" fmla="*/ 593425 w 7009117"/>
              <a:gd name="connsiteY46" fmla="*/ 886691 h 4904160"/>
              <a:gd name="connsiteX47" fmla="*/ 551862 w 7009117"/>
              <a:gd name="connsiteY47" fmla="*/ 914400 h 4904160"/>
              <a:gd name="connsiteX48" fmla="*/ 468734 w 7009117"/>
              <a:gd name="connsiteY48" fmla="*/ 997528 h 4904160"/>
              <a:gd name="connsiteX49" fmla="*/ 385607 w 7009117"/>
              <a:gd name="connsiteY49" fmla="*/ 1052946 h 4904160"/>
              <a:gd name="connsiteX50" fmla="*/ 344043 w 7009117"/>
              <a:gd name="connsiteY50" fmla="*/ 1108364 h 4904160"/>
              <a:gd name="connsiteX51" fmla="*/ 302480 w 7009117"/>
              <a:gd name="connsiteY51" fmla="*/ 1136073 h 4904160"/>
              <a:gd name="connsiteX52" fmla="*/ 219353 w 7009117"/>
              <a:gd name="connsiteY52" fmla="*/ 1219200 h 4904160"/>
              <a:gd name="connsiteX53" fmla="*/ 191643 w 7009117"/>
              <a:gd name="connsiteY53" fmla="*/ 1246909 h 4904160"/>
              <a:gd name="connsiteX54" fmla="*/ 150080 w 7009117"/>
              <a:gd name="connsiteY54" fmla="*/ 1260764 h 4904160"/>
              <a:gd name="connsiteX55" fmla="*/ 108516 w 7009117"/>
              <a:gd name="connsiteY55" fmla="*/ 1302328 h 4904160"/>
              <a:gd name="connsiteX56" fmla="*/ 39243 w 7009117"/>
              <a:gd name="connsiteY56" fmla="*/ 1343891 h 4904160"/>
              <a:gd name="connsiteX57" fmla="*/ 39243 w 7009117"/>
              <a:gd name="connsiteY57" fmla="*/ 1967346 h 4904160"/>
              <a:gd name="connsiteX58" fmla="*/ 66953 w 7009117"/>
              <a:gd name="connsiteY58" fmla="*/ 2064328 h 4904160"/>
              <a:gd name="connsiteX59" fmla="*/ 136225 w 7009117"/>
              <a:gd name="connsiteY59" fmla="*/ 2161309 h 4904160"/>
              <a:gd name="connsiteX60" fmla="*/ 191643 w 7009117"/>
              <a:gd name="connsiteY60" fmla="*/ 2189018 h 4904160"/>
              <a:gd name="connsiteX61" fmla="*/ 260916 w 7009117"/>
              <a:gd name="connsiteY61" fmla="*/ 2258291 h 4904160"/>
              <a:gd name="connsiteX62" fmla="*/ 385607 w 7009117"/>
              <a:gd name="connsiteY62" fmla="*/ 2355273 h 4904160"/>
              <a:gd name="connsiteX63" fmla="*/ 427171 w 7009117"/>
              <a:gd name="connsiteY63" fmla="*/ 2382982 h 4904160"/>
              <a:gd name="connsiteX64" fmla="*/ 468734 w 7009117"/>
              <a:gd name="connsiteY64" fmla="*/ 2424546 h 4904160"/>
              <a:gd name="connsiteX65" fmla="*/ 551862 w 7009117"/>
              <a:gd name="connsiteY65" fmla="*/ 2452255 h 4904160"/>
              <a:gd name="connsiteX66" fmla="*/ 593425 w 7009117"/>
              <a:gd name="connsiteY66" fmla="*/ 2479964 h 4904160"/>
              <a:gd name="connsiteX67" fmla="*/ 704262 w 7009117"/>
              <a:gd name="connsiteY67" fmla="*/ 2507673 h 4904160"/>
              <a:gd name="connsiteX68" fmla="*/ 870516 w 7009117"/>
              <a:gd name="connsiteY68" fmla="*/ 2535382 h 4904160"/>
              <a:gd name="connsiteX69" fmla="*/ 925934 w 7009117"/>
              <a:gd name="connsiteY69" fmla="*/ 2549237 h 4904160"/>
              <a:gd name="connsiteX70" fmla="*/ 967498 w 7009117"/>
              <a:gd name="connsiteY70" fmla="*/ 2563091 h 4904160"/>
              <a:gd name="connsiteX71" fmla="*/ 1341571 w 7009117"/>
              <a:gd name="connsiteY71" fmla="*/ 2590800 h 4904160"/>
              <a:gd name="connsiteX72" fmla="*/ 1424698 w 7009117"/>
              <a:gd name="connsiteY72" fmla="*/ 2646218 h 4904160"/>
              <a:gd name="connsiteX73" fmla="*/ 1452407 w 7009117"/>
              <a:gd name="connsiteY73" fmla="*/ 2673928 h 4904160"/>
              <a:gd name="connsiteX74" fmla="*/ 1480116 w 7009117"/>
              <a:gd name="connsiteY74" fmla="*/ 2715491 h 4904160"/>
              <a:gd name="connsiteX75" fmla="*/ 1521680 w 7009117"/>
              <a:gd name="connsiteY75" fmla="*/ 2729346 h 4904160"/>
              <a:gd name="connsiteX76" fmla="*/ 1549389 w 7009117"/>
              <a:gd name="connsiteY76" fmla="*/ 2812473 h 4904160"/>
              <a:gd name="connsiteX77" fmla="*/ 1590953 w 7009117"/>
              <a:gd name="connsiteY77" fmla="*/ 2854037 h 4904160"/>
              <a:gd name="connsiteX78" fmla="*/ 1646371 w 7009117"/>
              <a:gd name="connsiteY78" fmla="*/ 2937164 h 4904160"/>
              <a:gd name="connsiteX79" fmla="*/ 1674080 w 7009117"/>
              <a:gd name="connsiteY79" fmla="*/ 2978728 h 4904160"/>
              <a:gd name="connsiteX80" fmla="*/ 1715643 w 7009117"/>
              <a:gd name="connsiteY80" fmla="*/ 3020291 h 4904160"/>
              <a:gd name="connsiteX81" fmla="*/ 1771062 w 7009117"/>
              <a:gd name="connsiteY81" fmla="*/ 3144982 h 4904160"/>
              <a:gd name="connsiteX82" fmla="*/ 1798771 w 7009117"/>
              <a:gd name="connsiteY82" fmla="*/ 3200400 h 4904160"/>
              <a:gd name="connsiteX83" fmla="*/ 1812625 w 7009117"/>
              <a:gd name="connsiteY83" fmla="*/ 3255818 h 4904160"/>
              <a:gd name="connsiteX84" fmla="*/ 1854189 w 7009117"/>
              <a:gd name="connsiteY84" fmla="*/ 3338946 h 4904160"/>
              <a:gd name="connsiteX85" fmla="*/ 1881898 w 7009117"/>
              <a:gd name="connsiteY85" fmla="*/ 3491346 h 4904160"/>
              <a:gd name="connsiteX86" fmla="*/ 1895753 w 7009117"/>
              <a:gd name="connsiteY86" fmla="*/ 3560618 h 4904160"/>
              <a:gd name="connsiteX87" fmla="*/ 1923462 w 7009117"/>
              <a:gd name="connsiteY87" fmla="*/ 3643746 h 4904160"/>
              <a:gd name="connsiteX88" fmla="*/ 1937316 w 7009117"/>
              <a:gd name="connsiteY88" fmla="*/ 3685309 h 4904160"/>
              <a:gd name="connsiteX89" fmla="*/ 1965025 w 7009117"/>
              <a:gd name="connsiteY89" fmla="*/ 3726873 h 4904160"/>
              <a:gd name="connsiteX90" fmla="*/ 1978880 w 7009117"/>
              <a:gd name="connsiteY90" fmla="*/ 3768437 h 4904160"/>
              <a:gd name="connsiteX91" fmla="*/ 2006589 w 7009117"/>
              <a:gd name="connsiteY91" fmla="*/ 3837709 h 4904160"/>
              <a:gd name="connsiteX92" fmla="*/ 2020443 w 7009117"/>
              <a:gd name="connsiteY92" fmla="*/ 3879273 h 4904160"/>
              <a:gd name="connsiteX93" fmla="*/ 2048153 w 7009117"/>
              <a:gd name="connsiteY93" fmla="*/ 3976255 h 4904160"/>
              <a:gd name="connsiteX94" fmla="*/ 2075862 w 7009117"/>
              <a:gd name="connsiteY94" fmla="*/ 4031673 h 4904160"/>
              <a:gd name="connsiteX95" fmla="*/ 2117425 w 7009117"/>
              <a:gd name="connsiteY95" fmla="*/ 4128655 h 4904160"/>
              <a:gd name="connsiteX96" fmla="*/ 2145134 w 7009117"/>
              <a:gd name="connsiteY96" fmla="*/ 4170218 h 4904160"/>
              <a:gd name="connsiteX97" fmla="*/ 2158989 w 7009117"/>
              <a:gd name="connsiteY97" fmla="*/ 4211782 h 4904160"/>
              <a:gd name="connsiteX98" fmla="*/ 2214407 w 7009117"/>
              <a:gd name="connsiteY98" fmla="*/ 4294909 h 4904160"/>
              <a:gd name="connsiteX99" fmla="*/ 2242116 w 7009117"/>
              <a:gd name="connsiteY99" fmla="*/ 4336473 h 4904160"/>
              <a:gd name="connsiteX100" fmla="*/ 2269825 w 7009117"/>
              <a:gd name="connsiteY100" fmla="*/ 4378037 h 4904160"/>
              <a:gd name="connsiteX101" fmla="*/ 2311389 w 7009117"/>
              <a:gd name="connsiteY101" fmla="*/ 4419600 h 4904160"/>
              <a:gd name="connsiteX102" fmla="*/ 2408371 w 7009117"/>
              <a:gd name="connsiteY102" fmla="*/ 4544291 h 4904160"/>
              <a:gd name="connsiteX103" fmla="*/ 2408371 w 7009117"/>
              <a:gd name="connsiteY103" fmla="*/ 4544291 h 4904160"/>
              <a:gd name="connsiteX104" fmla="*/ 2463789 w 7009117"/>
              <a:gd name="connsiteY104" fmla="*/ 4627418 h 4904160"/>
              <a:gd name="connsiteX105" fmla="*/ 2491498 w 7009117"/>
              <a:gd name="connsiteY105" fmla="*/ 4655128 h 4904160"/>
              <a:gd name="connsiteX106" fmla="*/ 2546916 w 7009117"/>
              <a:gd name="connsiteY106" fmla="*/ 4668982 h 4904160"/>
              <a:gd name="connsiteX107" fmla="*/ 2588480 w 7009117"/>
              <a:gd name="connsiteY107" fmla="*/ 4696691 h 4904160"/>
              <a:gd name="connsiteX108" fmla="*/ 2671607 w 7009117"/>
              <a:gd name="connsiteY108" fmla="*/ 4724400 h 4904160"/>
              <a:gd name="connsiteX109" fmla="*/ 2727025 w 7009117"/>
              <a:gd name="connsiteY109" fmla="*/ 4765964 h 4904160"/>
              <a:gd name="connsiteX110" fmla="*/ 2865571 w 7009117"/>
              <a:gd name="connsiteY110" fmla="*/ 4807528 h 4904160"/>
              <a:gd name="connsiteX111" fmla="*/ 3253498 w 7009117"/>
              <a:gd name="connsiteY111" fmla="*/ 4793673 h 4904160"/>
              <a:gd name="connsiteX112" fmla="*/ 3308916 w 7009117"/>
              <a:gd name="connsiteY112" fmla="*/ 4779818 h 4904160"/>
              <a:gd name="connsiteX113" fmla="*/ 3599862 w 7009117"/>
              <a:gd name="connsiteY113" fmla="*/ 4793673 h 4904160"/>
              <a:gd name="connsiteX114" fmla="*/ 3766116 w 7009117"/>
              <a:gd name="connsiteY114" fmla="*/ 4835237 h 4904160"/>
              <a:gd name="connsiteX115" fmla="*/ 3821534 w 7009117"/>
              <a:gd name="connsiteY115" fmla="*/ 4849091 h 4904160"/>
              <a:gd name="connsiteX116" fmla="*/ 3960080 w 7009117"/>
              <a:gd name="connsiteY116" fmla="*/ 4862946 h 4904160"/>
              <a:gd name="connsiteX117" fmla="*/ 4625098 w 7009117"/>
              <a:gd name="connsiteY117" fmla="*/ 4862946 h 4904160"/>
              <a:gd name="connsiteX118" fmla="*/ 4680516 w 7009117"/>
              <a:gd name="connsiteY118" fmla="*/ 4849091 h 4904160"/>
              <a:gd name="connsiteX119" fmla="*/ 4763643 w 7009117"/>
              <a:gd name="connsiteY119" fmla="*/ 4835237 h 4904160"/>
              <a:gd name="connsiteX120" fmla="*/ 4832916 w 7009117"/>
              <a:gd name="connsiteY120" fmla="*/ 4821382 h 4904160"/>
              <a:gd name="connsiteX121" fmla="*/ 5110007 w 7009117"/>
              <a:gd name="connsiteY121" fmla="*/ 4807528 h 4904160"/>
              <a:gd name="connsiteX122" fmla="*/ 5193134 w 7009117"/>
              <a:gd name="connsiteY122" fmla="*/ 4779818 h 4904160"/>
              <a:gd name="connsiteX123" fmla="*/ 5276262 w 7009117"/>
              <a:gd name="connsiteY123" fmla="*/ 4710546 h 4904160"/>
              <a:gd name="connsiteX124" fmla="*/ 5331680 w 7009117"/>
              <a:gd name="connsiteY124" fmla="*/ 4627418 h 4904160"/>
              <a:gd name="connsiteX125" fmla="*/ 5359389 w 7009117"/>
              <a:gd name="connsiteY125" fmla="*/ 4502728 h 4904160"/>
              <a:gd name="connsiteX126" fmla="*/ 5373243 w 7009117"/>
              <a:gd name="connsiteY126" fmla="*/ 4142509 h 4904160"/>
              <a:gd name="connsiteX127" fmla="*/ 5387098 w 7009117"/>
              <a:gd name="connsiteY127" fmla="*/ 4087091 h 4904160"/>
              <a:gd name="connsiteX128" fmla="*/ 5414807 w 7009117"/>
              <a:gd name="connsiteY128" fmla="*/ 3976255 h 4904160"/>
              <a:gd name="connsiteX129" fmla="*/ 5428662 w 7009117"/>
              <a:gd name="connsiteY129" fmla="*/ 3865418 h 4904160"/>
              <a:gd name="connsiteX130" fmla="*/ 5456371 w 7009117"/>
              <a:gd name="connsiteY130" fmla="*/ 3782291 h 4904160"/>
              <a:gd name="connsiteX131" fmla="*/ 5470225 w 7009117"/>
              <a:gd name="connsiteY131" fmla="*/ 3671455 h 4904160"/>
              <a:gd name="connsiteX132" fmla="*/ 5497934 w 7009117"/>
              <a:gd name="connsiteY132" fmla="*/ 3560618 h 4904160"/>
              <a:gd name="connsiteX133" fmla="*/ 5511789 w 7009117"/>
              <a:gd name="connsiteY133" fmla="*/ 3408218 h 4904160"/>
              <a:gd name="connsiteX134" fmla="*/ 5539498 w 7009117"/>
              <a:gd name="connsiteY134" fmla="*/ 3269673 h 4904160"/>
              <a:gd name="connsiteX135" fmla="*/ 5567207 w 7009117"/>
              <a:gd name="connsiteY135" fmla="*/ 3158837 h 4904160"/>
              <a:gd name="connsiteX136" fmla="*/ 5650334 w 7009117"/>
              <a:gd name="connsiteY136" fmla="*/ 3020291 h 4904160"/>
              <a:gd name="connsiteX137" fmla="*/ 5678043 w 7009117"/>
              <a:gd name="connsiteY137" fmla="*/ 2978728 h 4904160"/>
              <a:gd name="connsiteX138" fmla="*/ 5705753 w 7009117"/>
              <a:gd name="connsiteY138" fmla="*/ 2951018 h 4904160"/>
              <a:gd name="connsiteX139" fmla="*/ 5775025 w 7009117"/>
              <a:gd name="connsiteY139" fmla="*/ 2881746 h 4904160"/>
              <a:gd name="connsiteX140" fmla="*/ 5844298 w 7009117"/>
              <a:gd name="connsiteY140" fmla="*/ 2798618 h 4904160"/>
              <a:gd name="connsiteX141" fmla="*/ 5899716 w 7009117"/>
              <a:gd name="connsiteY141" fmla="*/ 2770909 h 4904160"/>
              <a:gd name="connsiteX142" fmla="*/ 5982843 w 7009117"/>
              <a:gd name="connsiteY142" fmla="*/ 2715491 h 4904160"/>
              <a:gd name="connsiteX143" fmla="*/ 6065971 w 7009117"/>
              <a:gd name="connsiteY143" fmla="*/ 2687782 h 4904160"/>
              <a:gd name="connsiteX144" fmla="*/ 6107534 w 7009117"/>
              <a:gd name="connsiteY144" fmla="*/ 2673928 h 4904160"/>
              <a:gd name="connsiteX145" fmla="*/ 6149098 w 7009117"/>
              <a:gd name="connsiteY145" fmla="*/ 2646218 h 4904160"/>
              <a:gd name="connsiteX146" fmla="*/ 6356916 w 7009117"/>
              <a:gd name="connsiteY146" fmla="*/ 2604655 h 4904160"/>
              <a:gd name="connsiteX147" fmla="*/ 6481607 w 7009117"/>
              <a:gd name="connsiteY147" fmla="*/ 2576946 h 4904160"/>
              <a:gd name="connsiteX148" fmla="*/ 6550880 w 7009117"/>
              <a:gd name="connsiteY148" fmla="*/ 2563091 h 4904160"/>
              <a:gd name="connsiteX149" fmla="*/ 6717134 w 7009117"/>
              <a:gd name="connsiteY149" fmla="*/ 2535382 h 4904160"/>
              <a:gd name="connsiteX150" fmla="*/ 6800262 w 7009117"/>
              <a:gd name="connsiteY150" fmla="*/ 2507673 h 4904160"/>
              <a:gd name="connsiteX151" fmla="*/ 6897243 w 7009117"/>
              <a:gd name="connsiteY151" fmla="*/ 2466109 h 4904160"/>
              <a:gd name="connsiteX152" fmla="*/ 6938807 w 7009117"/>
              <a:gd name="connsiteY152" fmla="*/ 2438400 h 4904160"/>
              <a:gd name="connsiteX153" fmla="*/ 6966516 w 7009117"/>
              <a:gd name="connsiteY153" fmla="*/ 2396837 h 4904160"/>
              <a:gd name="connsiteX154" fmla="*/ 7008080 w 7009117"/>
              <a:gd name="connsiteY154" fmla="*/ 2258291 h 4904160"/>
              <a:gd name="connsiteX155" fmla="*/ 6980371 w 7009117"/>
              <a:gd name="connsiteY155" fmla="*/ 1967346 h 4904160"/>
              <a:gd name="connsiteX156" fmla="*/ 6952662 w 7009117"/>
              <a:gd name="connsiteY156" fmla="*/ 1925782 h 4904160"/>
              <a:gd name="connsiteX157" fmla="*/ 6911098 w 7009117"/>
              <a:gd name="connsiteY157" fmla="*/ 1898073 h 4904160"/>
              <a:gd name="connsiteX158" fmla="*/ 6883389 w 7009117"/>
              <a:gd name="connsiteY158" fmla="*/ 1814946 h 4904160"/>
              <a:gd name="connsiteX159" fmla="*/ 6855680 w 7009117"/>
              <a:gd name="connsiteY159" fmla="*/ 1773382 h 4904160"/>
              <a:gd name="connsiteX160" fmla="*/ 6827971 w 7009117"/>
              <a:gd name="connsiteY160" fmla="*/ 1690255 h 4904160"/>
              <a:gd name="connsiteX161" fmla="*/ 6800262 w 7009117"/>
              <a:gd name="connsiteY161" fmla="*/ 1648691 h 4904160"/>
              <a:gd name="connsiteX162" fmla="*/ 6758698 w 7009117"/>
              <a:gd name="connsiteY162" fmla="*/ 1579418 h 4904160"/>
              <a:gd name="connsiteX163" fmla="*/ 6744843 w 7009117"/>
              <a:gd name="connsiteY163" fmla="*/ 1537855 h 4904160"/>
              <a:gd name="connsiteX164" fmla="*/ 6717134 w 7009117"/>
              <a:gd name="connsiteY164" fmla="*/ 1496291 h 4904160"/>
              <a:gd name="connsiteX165" fmla="*/ 6689425 w 7009117"/>
              <a:gd name="connsiteY165" fmla="*/ 1413164 h 4904160"/>
              <a:gd name="connsiteX166" fmla="*/ 6675571 w 7009117"/>
              <a:gd name="connsiteY166" fmla="*/ 1371600 h 4904160"/>
              <a:gd name="connsiteX167" fmla="*/ 6661716 w 7009117"/>
              <a:gd name="connsiteY167" fmla="*/ 1330037 h 4904160"/>
              <a:gd name="connsiteX168" fmla="*/ 6689425 w 7009117"/>
              <a:gd name="connsiteY168" fmla="*/ 775855 h 4904160"/>
              <a:gd name="connsiteX169" fmla="*/ 6703280 w 7009117"/>
              <a:gd name="connsiteY169" fmla="*/ 734291 h 4904160"/>
              <a:gd name="connsiteX170" fmla="*/ 6717134 w 7009117"/>
              <a:gd name="connsiteY170" fmla="*/ 678873 h 4904160"/>
              <a:gd name="connsiteX171" fmla="*/ 6744843 w 7009117"/>
              <a:gd name="connsiteY171" fmla="*/ 623455 h 4904160"/>
              <a:gd name="connsiteX172" fmla="*/ 6772553 w 7009117"/>
              <a:gd name="connsiteY172" fmla="*/ 540328 h 4904160"/>
              <a:gd name="connsiteX173" fmla="*/ 6800262 w 7009117"/>
              <a:gd name="connsiteY173" fmla="*/ 457200 h 4904160"/>
              <a:gd name="connsiteX174" fmla="*/ 6814116 w 7009117"/>
              <a:gd name="connsiteY174" fmla="*/ 415637 h 4904160"/>
              <a:gd name="connsiteX175" fmla="*/ 6786407 w 7009117"/>
              <a:gd name="connsiteY175" fmla="*/ 277091 h 4904160"/>
              <a:gd name="connsiteX176" fmla="*/ 6772553 w 7009117"/>
              <a:gd name="connsiteY176" fmla="*/ 221673 h 4904160"/>
              <a:gd name="connsiteX177" fmla="*/ 6744843 w 7009117"/>
              <a:gd name="connsiteY177" fmla="*/ 193964 h 4904160"/>
              <a:gd name="connsiteX178" fmla="*/ 6703280 w 7009117"/>
              <a:gd name="connsiteY178" fmla="*/ 124691 h 490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</a:cxnLst>
            <a:rect l="l" t="t" r="r" b="b"/>
            <a:pathLst>
              <a:path w="7009117" h="4904160">
                <a:moveTo>
                  <a:pt x="6758698" y="207818"/>
                </a:moveTo>
                <a:cubicBezTo>
                  <a:pt x="6735607" y="193964"/>
                  <a:pt x="6713940" y="177398"/>
                  <a:pt x="6689425" y="166255"/>
                </a:cubicBezTo>
                <a:cubicBezTo>
                  <a:pt x="6662835" y="154169"/>
                  <a:pt x="6634007" y="147782"/>
                  <a:pt x="6606298" y="138546"/>
                </a:cubicBezTo>
                <a:cubicBezTo>
                  <a:pt x="6592443" y="133928"/>
                  <a:pt x="6577796" y="131222"/>
                  <a:pt x="6564734" y="124691"/>
                </a:cubicBezTo>
                <a:cubicBezTo>
                  <a:pt x="6546261" y="115455"/>
                  <a:pt x="6529859" y="99107"/>
                  <a:pt x="6509316" y="96982"/>
                </a:cubicBezTo>
                <a:cubicBezTo>
                  <a:pt x="6394383" y="85093"/>
                  <a:pt x="6278407" y="87746"/>
                  <a:pt x="6162953" y="83128"/>
                </a:cubicBezTo>
                <a:cubicBezTo>
                  <a:pt x="6144480" y="69273"/>
                  <a:pt x="6127583" y="53021"/>
                  <a:pt x="6107534" y="41564"/>
                </a:cubicBezTo>
                <a:cubicBezTo>
                  <a:pt x="6094854" y="34318"/>
                  <a:pt x="6079033" y="34240"/>
                  <a:pt x="6065971" y="27709"/>
                </a:cubicBezTo>
                <a:cubicBezTo>
                  <a:pt x="6051078" y="20262"/>
                  <a:pt x="6038262" y="9236"/>
                  <a:pt x="6024407" y="0"/>
                </a:cubicBezTo>
                <a:lnTo>
                  <a:pt x="5719607" y="13855"/>
                </a:lnTo>
                <a:cubicBezTo>
                  <a:pt x="5654887" y="17451"/>
                  <a:pt x="5589476" y="16444"/>
                  <a:pt x="5525643" y="27709"/>
                </a:cubicBezTo>
                <a:cubicBezTo>
                  <a:pt x="5509245" y="30603"/>
                  <a:pt x="5497934" y="46182"/>
                  <a:pt x="5484080" y="55418"/>
                </a:cubicBezTo>
                <a:cubicBezTo>
                  <a:pt x="5473379" y="87520"/>
                  <a:pt x="5463060" y="125009"/>
                  <a:pt x="5442516" y="152400"/>
                </a:cubicBezTo>
                <a:cubicBezTo>
                  <a:pt x="5426841" y="173299"/>
                  <a:pt x="5405571" y="189345"/>
                  <a:pt x="5387098" y="207818"/>
                </a:cubicBezTo>
                <a:cubicBezTo>
                  <a:pt x="5359003" y="292100"/>
                  <a:pt x="5391576" y="206536"/>
                  <a:pt x="5345534" y="290946"/>
                </a:cubicBezTo>
                <a:cubicBezTo>
                  <a:pt x="5268518" y="432143"/>
                  <a:pt x="5325412" y="366485"/>
                  <a:pt x="5248553" y="443346"/>
                </a:cubicBezTo>
                <a:cubicBezTo>
                  <a:pt x="5243935" y="457200"/>
                  <a:pt x="5241229" y="471847"/>
                  <a:pt x="5234698" y="484909"/>
                </a:cubicBezTo>
                <a:cubicBezTo>
                  <a:pt x="5213875" y="526555"/>
                  <a:pt x="5151404" y="591239"/>
                  <a:pt x="5123862" y="609600"/>
                </a:cubicBezTo>
                <a:cubicBezTo>
                  <a:pt x="5110007" y="618836"/>
                  <a:pt x="5097514" y="630546"/>
                  <a:pt x="5082298" y="637309"/>
                </a:cubicBezTo>
                <a:cubicBezTo>
                  <a:pt x="5055608" y="649171"/>
                  <a:pt x="4999171" y="665018"/>
                  <a:pt x="4999171" y="665018"/>
                </a:cubicBezTo>
                <a:cubicBezTo>
                  <a:pt x="4948986" y="698476"/>
                  <a:pt x="4949145" y="706582"/>
                  <a:pt x="4874480" y="706582"/>
                </a:cubicBezTo>
                <a:cubicBezTo>
                  <a:pt x="4449582" y="706582"/>
                  <a:pt x="4024735" y="697346"/>
                  <a:pt x="3599862" y="692728"/>
                </a:cubicBezTo>
                <a:cubicBezTo>
                  <a:pt x="3576771" y="688110"/>
                  <a:pt x="3553434" y="684584"/>
                  <a:pt x="3530589" y="678873"/>
                </a:cubicBezTo>
                <a:cubicBezTo>
                  <a:pt x="3444825" y="657431"/>
                  <a:pt x="3537270" y="670601"/>
                  <a:pt x="3433607" y="651164"/>
                </a:cubicBezTo>
                <a:cubicBezTo>
                  <a:pt x="3327243" y="631221"/>
                  <a:pt x="3295194" y="633388"/>
                  <a:pt x="3211934" y="609600"/>
                </a:cubicBezTo>
                <a:cubicBezTo>
                  <a:pt x="3197892" y="605588"/>
                  <a:pt x="3184413" y="599758"/>
                  <a:pt x="3170371" y="595746"/>
                </a:cubicBezTo>
                <a:cubicBezTo>
                  <a:pt x="3123971" y="582489"/>
                  <a:pt x="3075718" y="576128"/>
                  <a:pt x="3031825" y="554182"/>
                </a:cubicBezTo>
                <a:cubicBezTo>
                  <a:pt x="2992177" y="534358"/>
                  <a:pt x="2975612" y="522810"/>
                  <a:pt x="2934843" y="512618"/>
                </a:cubicBezTo>
                <a:cubicBezTo>
                  <a:pt x="2911998" y="506907"/>
                  <a:pt x="2888416" y="504475"/>
                  <a:pt x="2865571" y="498764"/>
                </a:cubicBezTo>
                <a:cubicBezTo>
                  <a:pt x="2851403" y="495222"/>
                  <a:pt x="2838049" y="488921"/>
                  <a:pt x="2824007" y="484909"/>
                </a:cubicBezTo>
                <a:cubicBezTo>
                  <a:pt x="2805698" y="479678"/>
                  <a:pt x="2786898" y="476286"/>
                  <a:pt x="2768589" y="471055"/>
                </a:cubicBezTo>
                <a:cubicBezTo>
                  <a:pt x="2754547" y="467043"/>
                  <a:pt x="2741549" y="458729"/>
                  <a:pt x="2727025" y="457200"/>
                </a:cubicBezTo>
                <a:cubicBezTo>
                  <a:pt x="2653397" y="449450"/>
                  <a:pt x="2579244" y="447964"/>
                  <a:pt x="2505353" y="443346"/>
                </a:cubicBezTo>
                <a:cubicBezTo>
                  <a:pt x="2473026" y="438728"/>
                  <a:pt x="2440392" y="435895"/>
                  <a:pt x="2408371" y="429491"/>
                </a:cubicBezTo>
                <a:cubicBezTo>
                  <a:pt x="2394051" y="426627"/>
                  <a:pt x="2381411" y="415637"/>
                  <a:pt x="2366807" y="415637"/>
                </a:cubicBezTo>
                <a:cubicBezTo>
                  <a:pt x="2089678" y="415637"/>
                  <a:pt x="1812625" y="424873"/>
                  <a:pt x="1535534" y="429491"/>
                </a:cubicBezTo>
                <a:cubicBezTo>
                  <a:pt x="1487936" y="439011"/>
                  <a:pt x="1456482" y="444160"/>
                  <a:pt x="1410843" y="457200"/>
                </a:cubicBezTo>
                <a:cubicBezTo>
                  <a:pt x="1311429" y="485604"/>
                  <a:pt x="1440862" y="456739"/>
                  <a:pt x="1300007" y="484909"/>
                </a:cubicBezTo>
                <a:cubicBezTo>
                  <a:pt x="1286152" y="494145"/>
                  <a:pt x="1273659" y="505855"/>
                  <a:pt x="1258443" y="512618"/>
                </a:cubicBezTo>
                <a:cubicBezTo>
                  <a:pt x="1215068" y="531896"/>
                  <a:pt x="1165961" y="542667"/>
                  <a:pt x="1119898" y="554182"/>
                </a:cubicBezTo>
                <a:lnTo>
                  <a:pt x="995207" y="637309"/>
                </a:lnTo>
                <a:cubicBezTo>
                  <a:pt x="981352" y="646545"/>
                  <a:pt x="965417" y="653244"/>
                  <a:pt x="953643" y="665018"/>
                </a:cubicBezTo>
                <a:cubicBezTo>
                  <a:pt x="925130" y="693532"/>
                  <a:pt x="908943" y="712333"/>
                  <a:pt x="870516" y="734291"/>
                </a:cubicBezTo>
                <a:cubicBezTo>
                  <a:pt x="857836" y="741537"/>
                  <a:pt x="841719" y="741054"/>
                  <a:pt x="828953" y="748146"/>
                </a:cubicBezTo>
                <a:cubicBezTo>
                  <a:pt x="799842" y="764319"/>
                  <a:pt x="777418" y="793033"/>
                  <a:pt x="745825" y="803564"/>
                </a:cubicBezTo>
                <a:cubicBezTo>
                  <a:pt x="705418" y="817033"/>
                  <a:pt x="687978" y="820669"/>
                  <a:pt x="648843" y="845128"/>
                </a:cubicBezTo>
                <a:cubicBezTo>
                  <a:pt x="629262" y="857366"/>
                  <a:pt x="612215" y="873270"/>
                  <a:pt x="593425" y="886691"/>
                </a:cubicBezTo>
                <a:cubicBezTo>
                  <a:pt x="579876" y="896369"/>
                  <a:pt x="564307" y="903338"/>
                  <a:pt x="551862" y="914400"/>
                </a:cubicBezTo>
                <a:cubicBezTo>
                  <a:pt x="522573" y="940434"/>
                  <a:pt x="501339" y="975791"/>
                  <a:pt x="468734" y="997528"/>
                </a:cubicBezTo>
                <a:cubicBezTo>
                  <a:pt x="441025" y="1016001"/>
                  <a:pt x="405588" y="1026304"/>
                  <a:pt x="385607" y="1052946"/>
                </a:cubicBezTo>
                <a:cubicBezTo>
                  <a:pt x="371752" y="1071419"/>
                  <a:pt x="360371" y="1092036"/>
                  <a:pt x="344043" y="1108364"/>
                </a:cubicBezTo>
                <a:cubicBezTo>
                  <a:pt x="332269" y="1120138"/>
                  <a:pt x="314925" y="1125011"/>
                  <a:pt x="302480" y="1136073"/>
                </a:cubicBezTo>
                <a:cubicBezTo>
                  <a:pt x="273192" y="1162107"/>
                  <a:pt x="247062" y="1191491"/>
                  <a:pt x="219353" y="1219200"/>
                </a:cubicBezTo>
                <a:cubicBezTo>
                  <a:pt x="210116" y="1228436"/>
                  <a:pt x="204035" y="1242778"/>
                  <a:pt x="191643" y="1246909"/>
                </a:cubicBezTo>
                <a:lnTo>
                  <a:pt x="150080" y="1260764"/>
                </a:lnTo>
                <a:cubicBezTo>
                  <a:pt x="136225" y="1274619"/>
                  <a:pt x="124819" y="1291460"/>
                  <a:pt x="108516" y="1302328"/>
                </a:cubicBezTo>
                <a:cubicBezTo>
                  <a:pt x="599" y="1374273"/>
                  <a:pt x="125546" y="1257591"/>
                  <a:pt x="39243" y="1343891"/>
                </a:cubicBezTo>
                <a:cubicBezTo>
                  <a:pt x="-35181" y="1567174"/>
                  <a:pt x="14663" y="1401993"/>
                  <a:pt x="39243" y="1967346"/>
                </a:cubicBezTo>
                <a:cubicBezTo>
                  <a:pt x="39666" y="1977069"/>
                  <a:pt x="60095" y="2050613"/>
                  <a:pt x="66953" y="2064328"/>
                </a:cubicBezTo>
                <a:cubicBezTo>
                  <a:pt x="74253" y="2078928"/>
                  <a:pt x="130736" y="2156604"/>
                  <a:pt x="136225" y="2161309"/>
                </a:cubicBezTo>
                <a:cubicBezTo>
                  <a:pt x="151906" y="2174750"/>
                  <a:pt x="175340" y="2176338"/>
                  <a:pt x="191643" y="2189018"/>
                </a:cubicBezTo>
                <a:cubicBezTo>
                  <a:pt x="217420" y="2209067"/>
                  <a:pt x="233745" y="2240177"/>
                  <a:pt x="260916" y="2258291"/>
                </a:cubicBezTo>
                <a:cubicBezTo>
                  <a:pt x="471019" y="2398360"/>
                  <a:pt x="255380" y="2246751"/>
                  <a:pt x="385607" y="2355273"/>
                </a:cubicBezTo>
                <a:cubicBezTo>
                  <a:pt x="398399" y="2365933"/>
                  <a:pt x="414379" y="2372322"/>
                  <a:pt x="427171" y="2382982"/>
                </a:cubicBezTo>
                <a:cubicBezTo>
                  <a:pt x="442223" y="2395525"/>
                  <a:pt x="451606" y="2415031"/>
                  <a:pt x="468734" y="2424546"/>
                </a:cubicBezTo>
                <a:cubicBezTo>
                  <a:pt x="494267" y="2438731"/>
                  <a:pt x="527559" y="2436053"/>
                  <a:pt x="551862" y="2452255"/>
                </a:cubicBezTo>
                <a:cubicBezTo>
                  <a:pt x="565716" y="2461491"/>
                  <a:pt x="578532" y="2472518"/>
                  <a:pt x="593425" y="2479964"/>
                </a:cubicBezTo>
                <a:cubicBezTo>
                  <a:pt x="623130" y="2494816"/>
                  <a:pt x="675812" y="2501351"/>
                  <a:pt x="704262" y="2507673"/>
                </a:cubicBezTo>
                <a:cubicBezTo>
                  <a:pt x="821954" y="2533828"/>
                  <a:pt x="689647" y="2512774"/>
                  <a:pt x="870516" y="2535382"/>
                </a:cubicBezTo>
                <a:cubicBezTo>
                  <a:pt x="888989" y="2540000"/>
                  <a:pt x="907625" y="2544006"/>
                  <a:pt x="925934" y="2549237"/>
                </a:cubicBezTo>
                <a:cubicBezTo>
                  <a:pt x="939976" y="2553249"/>
                  <a:pt x="953130" y="2560479"/>
                  <a:pt x="967498" y="2563091"/>
                </a:cubicBezTo>
                <a:cubicBezTo>
                  <a:pt x="1078437" y="2583262"/>
                  <a:pt x="1246668" y="2585805"/>
                  <a:pt x="1341571" y="2590800"/>
                </a:cubicBezTo>
                <a:cubicBezTo>
                  <a:pt x="1369280" y="2609273"/>
                  <a:pt x="1401150" y="2622669"/>
                  <a:pt x="1424698" y="2646218"/>
                </a:cubicBezTo>
                <a:cubicBezTo>
                  <a:pt x="1433934" y="2655455"/>
                  <a:pt x="1444247" y="2663728"/>
                  <a:pt x="1452407" y="2673928"/>
                </a:cubicBezTo>
                <a:cubicBezTo>
                  <a:pt x="1462809" y="2686930"/>
                  <a:pt x="1467114" y="2705089"/>
                  <a:pt x="1480116" y="2715491"/>
                </a:cubicBezTo>
                <a:cubicBezTo>
                  <a:pt x="1491520" y="2724614"/>
                  <a:pt x="1507825" y="2724728"/>
                  <a:pt x="1521680" y="2729346"/>
                </a:cubicBezTo>
                <a:cubicBezTo>
                  <a:pt x="1530916" y="2757055"/>
                  <a:pt x="1528736" y="2791820"/>
                  <a:pt x="1549389" y="2812473"/>
                </a:cubicBezTo>
                <a:cubicBezTo>
                  <a:pt x="1563244" y="2826328"/>
                  <a:pt x="1578924" y="2838571"/>
                  <a:pt x="1590953" y="2854037"/>
                </a:cubicBezTo>
                <a:cubicBezTo>
                  <a:pt x="1611399" y="2880324"/>
                  <a:pt x="1627898" y="2909455"/>
                  <a:pt x="1646371" y="2937164"/>
                </a:cubicBezTo>
                <a:cubicBezTo>
                  <a:pt x="1655607" y="2951019"/>
                  <a:pt x="1662306" y="2966954"/>
                  <a:pt x="1674080" y="2978728"/>
                </a:cubicBezTo>
                <a:cubicBezTo>
                  <a:pt x="1687934" y="2992582"/>
                  <a:pt x="1704255" y="3004348"/>
                  <a:pt x="1715643" y="3020291"/>
                </a:cubicBezTo>
                <a:cubicBezTo>
                  <a:pt x="1735709" y="3048383"/>
                  <a:pt x="1758280" y="3116223"/>
                  <a:pt x="1771062" y="3144982"/>
                </a:cubicBezTo>
                <a:cubicBezTo>
                  <a:pt x="1779450" y="3163855"/>
                  <a:pt x="1789535" y="3181927"/>
                  <a:pt x="1798771" y="3200400"/>
                </a:cubicBezTo>
                <a:cubicBezTo>
                  <a:pt x="1803389" y="3218873"/>
                  <a:pt x="1805124" y="3238316"/>
                  <a:pt x="1812625" y="3255818"/>
                </a:cubicBezTo>
                <a:cubicBezTo>
                  <a:pt x="1853259" y="3350632"/>
                  <a:pt x="1830837" y="3245539"/>
                  <a:pt x="1854189" y="3338946"/>
                </a:cubicBezTo>
                <a:cubicBezTo>
                  <a:pt x="1865594" y="3384566"/>
                  <a:pt x="1873665" y="3446068"/>
                  <a:pt x="1881898" y="3491346"/>
                </a:cubicBezTo>
                <a:cubicBezTo>
                  <a:pt x="1886111" y="3514514"/>
                  <a:pt x="1889557" y="3537900"/>
                  <a:pt x="1895753" y="3560618"/>
                </a:cubicBezTo>
                <a:cubicBezTo>
                  <a:pt x="1903438" y="3588797"/>
                  <a:pt x="1914226" y="3616037"/>
                  <a:pt x="1923462" y="3643746"/>
                </a:cubicBezTo>
                <a:cubicBezTo>
                  <a:pt x="1928080" y="3657600"/>
                  <a:pt x="1929215" y="3673158"/>
                  <a:pt x="1937316" y="3685309"/>
                </a:cubicBezTo>
                <a:cubicBezTo>
                  <a:pt x="1946552" y="3699164"/>
                  <a:pt x="1957578" y="3711980"/>
                  <a:pt x="1965025" y="3726873"/>
                </a:cubicBezTo>
                <a:cubicBezTo>
                  <a:pt x="1971556" y="3739935"/>
                  <a:pt x="1973752" y="3754763"/>
                  <a:pt x="1978880" y="3768437"/>
                </a:cubicBezTo>
                <a:cubicBezTo>
                  <a:pt x="1987612" y="3791723"/>
                  <a:pt x="1997857" y="3814423"/>
                  <a:pt x="2006589" y="3837709"/>
                </a:cubicBezTo>
                <a:cubicBezTo>
                  <a:pt x="2011717" y="3851383"/>
                  <a:pt x="2016431" y="3865231"/>
                  <a:pt x="2020443" y="3879273"/>
                </a:cubicBezTo>
                <a:cubicBezTo>
                  <a:pt x="2030486" y="3914425"/>
                  <a:pt x="2033917" y="3943037"/>
                  <a:pt x="2048153" y="3976255"/>
                </a:cubicBezTo>
                <a:cubicBezTo>
                  <a:pt x="2056289" y="3995238"/>
                  <a:pt x="2067726" y="4012690"/>
                  <a:pt x="2075862" y="4031673"/>
                </a:cubicBezTo>
                <a:cubicBezTo>
                  <a:pt x="2109169" y="4109392"/>
                  <a:pt x="2064910" y="4036753"/>
                  <a:pt x="2117425" y="4128655"/>
                </a:cubicBezTo>
                <a:cubicBezTo>
                  <a:pt x="2125686" y="4143112"/>
                  <a:pt x="2137687" y="4155325"/>
                  <a:pt x="2145134" y="4170218"/>
                </a:cubicBezTo>
                <a:cubicBezTo>
                  <a:pt x="2151665" y="4183280"/>
                  <a:pt x="2151897" y="4199016"/>
                  <a:pt x="2158989" y="4211782"/>
                </a:cubicBezTo>
                <a:cubicBezTo>
                  <a:pt x="2175162" y="4240893"/>
                  <a:pt x="2195934" y="4267200"/>
                  <a:pt x="2214407" y="4294909"/>
                </a:cubicBezTo>
                <a:lnTo>
                  <a:pt x="2242116" y="4336473"/>
                </a:lnTo>
                <a:cubicBezTo>
                  <a:pt x="2251352" y="4350328"/>
                  <a:pt x="2258051" y="4366263"/>
                  <a:pt x="2269825" y="4378037"/>
                </a:cubicBezTo>
                <a:lnTo>
                  <a:pt x="2311389" y="4419600"/>
                </a:lnTo>
                <a:cubicBezTo>
                  <a:pt x="2353702" y="4504226"/>
                  <a:pt x="2324494" y="4460414"/>
                  <a:pt x="2408371" y="4544291"/>
                </a:cubicBezTo>
                <a:lnTo>
                  <a:pt x="2408371" y="4544291"/>
                </a:lnTo>
                <a:cubicBezTo>
                  <a:pt x="2426844" y="4572000"/>
                  <a:pt x="2440241" y="4603869"/>
                  <a:pt x="2463789" y="4627418"/>
                </a:cubicBezTo>
                <a:cubicBezTo>
                  <a:pt x="2473025" y="4636655"/>
                  <a:pt x="2479815" y="4649286"/>
                  <a:pt x="2491498" y="4655128"/>
                </a:cubicBezTo>
                <a:cubicBezTo>
                  <a:pt x="2508529" y="4663644"/>
                  <a:pt x="2528443" y="4664364"/>
                  <a:pt x="2546916" y="4668982"/>
                </a:cubicBezTo>
                <a:cubicBezTo>
                  <a:pt x="2560771" y="4678218"/>
                  <a:pt x="2573264" y="4689928"/>
                  <a:pt x="2588480" y="4696691"/>
                </a:cubicBezTo>
                <a:cubicBezTo>
                  <a:pt x="2615170" y="4708553"/>
                  <a:pt x="2671607" y="4724400"/>
                  <a:pt x="2671607" y="4724400"/>
                </a:cubicBezTo>
                <a:cubicBezTo>
                  <a:pt x="2690080" y="4738255"/>
                  <a:pt x="2706372" y="4755637"/>
                  <a:pt x="2727025" y="4765964"/>
                </a:cubicBezTo>
                <a:cubicBezTo>
                  <a:pt x="2760752" y="4782827"/>
                  <a:pt x="2825799" y="4797585"/>
                  <a:pt x="2865571" y="4807528"/>
                </a:cubicBezTo>
                <a:cubicBezTo>
                  <a:pt x="2994880" y="4802910"/>
                  <a:pt x="3124359" y="4801744"/>
                  <a:pt x="3253498" y="4793673"/>
                </a:cubicBezTo>
                <a:cubicBezTo>
                  <a:pt x="3272502" y="4792485"/>
                  <a:pt x="3289875" y="4779818"/>
                  <a:pt x="3308916" y="4779818"/>
                </a:cubicBezTo>
                <a:cubicBezTo>
                  <a:pt x="3406008" y="4779818"/>
                  <a:pt x="3502880" y="4789055"/>
                  <a:pt x="3599862" y="4793673"/>
                </a:cubicBezTo>
                <a:lnTo>
                  <a:pt x="3766116" y="4835237"/>
                </a:lnTo>
                <a:cubicBezTo>
                  <a:pt x="3784589" y="4839855"/>
                  <a:pt x="3802587" y="4847196"/>
                  <a:pt x="3821534" y="4849091"/>
                </a:cubicBezTo>
                <a:lnTo>
                  <a:pt x="3960080" y="4862946"/>
                </a:lnTo>
                <a:cubicBezTo>
                  <a:pt x="4196618" y="4941790"/>
                  <a:pt x="4018754" y="4887695"/>
                  <a:pt x="4625098" y="4862946"/>
                </a:cubicBezTo>
                <a:cubicBezTo>
                  <a:pt x="4644123" y="4862169"/>
                  <a:pt x="4661845" y="4852825"/>
                  <a:pt x="4680516" y="4849091"/>
                </a:cubicBezTo>
                <a:cubicBezTo>
                  <a:pt x="4708062" y="4843582"/>
                  <a:pt x="4736005" y="4840262"/>
                  <a:pt x="4763643" y="4835237"/>
                </a:cubicBezTo>
                <a:cubicBezTo>
                  <a:pt x="4786811" y="4831025"/>
                  <a:pt x="4809443" y="4823260"/>
                  <a:pt x="4832916" y="4821382"/>
                </a:cubicBezTo>
                <a:cubicBezTo>
                  <a:pt x="4925101" y="4814007"/>
                  <a:pt x="5017643" y="4812146"/>
                  <a:pt x="5110007" y="4807528"/>
                </a:cubicBezTo>
                <a:cubicBezTo>
                  <a:pt x="5137716" y="4798291"/>
                  <a:pt x="5172481" y="4800471"/>
                  <a:pt x="5193134" y="4779818"/>
                </a:cubicBezTo>
                <a:cubicBezTo>
                  <a:pt x="5246472" y="4726481"/>
                  <a:pt x="5218395" y="4749123"/>
                  <a:pt x="5276262" y="4710546"/>
                </a:cubicBezTo>
                <a:cubicBezTo>
                  <a:pt x="5294735" y="4682837"/>
                  <a:pt x="5325149" y="4660074"/>
                  <a:pt x="5331680" y="4627418"/>
                </a:cubicBezTo>
                <a:cubicBezTo>
                  <a:pt x="5349268" y="4539475"/>
                  <a:pt x="5339823" y="4580991"/>
                  <a:pt x="5359389" y="4502728"/>
                </a:cubicBezTo>
                <a:cubicBezTo>
                  <a:pt x="5364007" y="4382655"/>
                  <a:pt x="5365250" y="4262405"/>
                  <a:pt x="5373243" y="4142509"/>
                </a:cubicBezTo>
                <a:cubicBezTo>
                  <a:pt x="5374510" y="4123510"/>
                  <a:pt x="5382967" y="4105679"/>
                  <a:pt x="5387098" y="4087091"/>
                </a:cubicBezTo>
                <a:cubicBezTo>
                  <a:pt x="5409391" y="3986776"/>
                  <a:pt x="5390050" y="4050528"/>
                  <a:pt x="5414807" y="3976255"/>
                </a:cubicBezTo>
                <a:cubicBezTo>
                  <a:pt x="5419425" y="3939309"/>
                  <a:pt x="5420861" y="3901825"/>
                  <a:pt x="5428662" y="3865418"/>
                </a:cubicBezTo>
                <a:cubicBezTo>
                  <a:pt x="5434782" y="3836859"/>
                  <a:pt x="5456371" y="3782291"/>
                  <a:pt x="5456371" y="3782291"/>
                </a:cubicBezTo>
                <a:cubicBezTo>
                  <a:pt x="5460989" y="3745346"/>
                  <a:pt x="5463364" y="3708050"/>
                  <a:pt x="5470225" y="3671455"/>
                </a:cubicBezTo>
                <a:cubicBezTo>
                  <a:pt x="5477243" y="3634025"/>
                  <a:pt x="5497934" y="3560618"/>
                  <a:pt x="5497934" y="3560618"/>
                </a:cubicBezTo>
                <a:cubicBezTo>
                  <a:pt x="5502552" y="3509818"/>
                  <a:pt x="5505829" y="3458878"/>
                  <a:pt x="5511789" y="3408218"/>
                </a:cubicBezTo>
                <a:cubicBezTo>
                  <a:pt x="5521971" y="3321674"/>
                  <a:pt x="5523441" y="3341929"/>
                  <a:pt x="5539498" y="3269673"/>
                </a:cubicBezTo>
                <a:cubicBezTo>
                  <a:pt x="5549506" y="3224638"/>
                  <a:pt x="5550068" y="3198828"/>
                  <a:pt x="5567207" y="3158837"/>
                </a:cubicBezTo>
                <a:cubicBezTo>
                  <a:pt x="5592769" y="3099192"/>
                  <a:pt x="5610936" y="3079388"/>
                  <a:pt x="5650334" y="3020291"/>
                </a:cubicBezTo>
                <a:cubicBezTo>
                  <a:pt x="5659570" y="3006437"/>
                  <a:pt x="5666269" y="2990502"/>
                  <a:pt x="5678043" y="2978728"/>
                </a:cubicBezTo>
                <a:cubicBezTo>
                  <a:pt x="5687280" y="2969491"/>
                  <a:pt x="5697593" y="2961218"/>
                  <a:pt x="5705753" y="2951018"/>
                </a:cubicBezTo>
                <a:cubicBezTo>
                  <a:pt x="5758532" y="2885045"/>
                  <a:pt x="5703774" y="2929247"/>
                  <a:pt x="5775025" y="2881746"/>
                </a:cubicBezTo>
                <a:cubicBezTo>
                  <a:pt x="5797120" y="2848604"/>
                  <a:pt x="5810355" y="2822863"/>
                  <a:pt x="5844298" y="2798618"/>
                </a:cubicBezTo>
                <a:cubicBezTo>
                  <a:pt x="5861104" y="2786614"/>
                  <a:pt x="5882006" y="2781535"/>
                  <a:pt x="5899716" y="2770909"/>
                </a:cubicBezTo>
                <a:cubicBezTo>
                  <a:pt x="5928272" y="2753775"/>
                  <a:pt x="5951250" y="2726022"/>
                  <a:pt x="5982843" y="2715491"/>
                </a:cubicBezTo>
                <a:lnTo>
                  <a:pt x="6065971" y="2687782"/>
                </a:lnTo>
                <a:lnTo>
                  <a:pt x="6107534" y="2673928"/>
                </a:lnTo>
                <a:cubicBezTo>
                  <a:pt x="6121389" y="2664691"/>
                  <a:pt x="6133882" y="2652981"/>
                  <a:pt x="6149098" y="2646218"/>
                </a:cubicBezTo>
                <a:cubicBezTo>
                  <a:pt x="6237957" y="2606725"/>
                  <a:pt x="6251793" y="2619673"/>
                  <a:pt x="6356916" y="2604655"/>
                </a:cubicBezTo>
                <a:cubicBezTo>
                  <a:pt x="6415399" y="2596300"/>
                  <a:pt x="6427166" y="2589044"/>
                  <a:pt x="6481607" y="2576946"/>
                </a:cubicBezTo>
                <a:cubicBezTo>
                  <a:pt x="6504595" y="2571838"/>
                  <a:pt x="6527652" y="2566962"/>
                  <a:pt x="6550880" y="2563091"/>
                </a:cubicBezTo>
                <a:cubicBezTo>
                  <a:pt x="6601872" y="2554592"/>
                  <a:pt x="6665814" y="2549378"/>
                  <a:pt x="6717134" y="2535382"/>
                </a:cubicBezTo>
                <a:cubicBezTo>
                  <a:pt x="6745313" y="2527697"/>
                  <a:pt x="6772553" y="2516910"/>
                  <a:pt x="6800262" y="2507673"/>
                </a:cubicBezTo>
                <a:cubicBezTo>
                  <a:pt x="6846888" y="2492131"/>
                  <a:pt x="6849311" y="2493498"/>
                  <a:pt x="6897243" y="2466109"/>
                </a:cubicBezTo>
                <a:cubicBezTo>
                  <a:pt x="6911700" y="2457848"/>
                  <a:pt x="6924952" y="2447636"/>
                  <a:pt x="6938807" y="2438400"/>
                </a:cubicBezTo>
                <a:cubicBezTo>
                  <a:pt x="6948043" y="2424546"/>
                  <a:pt x="6959753" y="2412053"/>
                  <a:pt x="6966516" y="2396837"/>
                </a:cubicBezTo>
                <a:cubicBezTo>
                  <a:pt x="6985789" y="2353473"/>
                  <a:pt x="6996566" y="2304346"/>
                  <a:pt x="7008080" y="2258291"/>
                </a:cubicBezTo>
                <a:cubicBezTo>
                  <a:pt x="7007733" y="2252048"/>
                  <a:pt x="7018041" y="2042686"/>
                  <a:pt x="6980371" y="1967346"/>
                </a:cubicBezTo>
                <a:cubicBezTo>
                  <a:pt x="6972924" y="1952453"/>
                  <a:pt x="6964436" y="1937556"/>
                  <a:pt x="6952662" y="1925782"/>
                </a:cubicBezTo>
                <a:cubicBezTo>
                  <a:pt x="6940888" y="1914008"/>
                  <a:pt x="6924953" y="1907309"/>
                  <a:pt x="6911098" y="1898073"/>
                </a:cubicBezTo>
                <a:cubicBezTo>
                  <a:pt x="6901862" y="1870364"/>
                  <a:pt x="6899590" y="1839248"/>
                  <a:pt x="6883389" y="1814946"/>
                </a:cubicBezTo>
                <a:cubicBezTo>
                  <a:pt x="6874153" y="1801091"/>
                  <a:pt x="6862443" y="1788598"/>
                  <a:pt x="6855680" y="1773382"/>
                </a:cubicBezTo>
                <a:cubicBezTo>
                  <a:pt x="6843818" y="1746692"/>
                  <a:pt x="6844172" y="1714557"/>
                  <a:pt x="6827971" y="1690255"/>
                </a:cubicBezTo>
                <a:cubicBezTo>
                  <a:pt x="6818735" y="1676400"/>
                  <a:pt x="6807709" y="1663584"/>
                  <a:pt x="6800262" y="1648691"/>
                </a:cubicBezTo>
                <a:cubicBezTo>
                  <a:pt x="6764291" y="1576751"/>
                  <a:pt x="6812820" y="1633542"/>
                  <a:pt x="6758698" y="1579418"/>
                </a:cubicBezTo>
                <a:cubicBezTo>
                  <a:pt x="6754080" y="1565564"/>
                  <a:pt x="6751374" y="1550917"/>
                  <a:pt x="6744843" y="1537855"/>
                </a:cubicBezTo>
                <a:cubicBezTo>
                  <a:pt x="6737396" y="1522962"/>
                  <a:pt x="6723897" y="1511507"/>
                  <a:pt x="6717134" y="1496291"/>
                </a:cubicBezTo>
                <a:cubicBezTo>
                  <a:pt x="6705272" y="1469601"/>
                  <a:pt x="6698661" y="1440873"/>
                  <a:pt x="6689425" y="1413164"/>
                </a:cubicBezTo>
                <a:lnTo>
                  <a:pt x="6675571" y="1371600"/>
                </a:lnTo>
                <a:lnTo>
                  <a:pt x="6661716" y="1330037"/>
                </a:lnTo>
                <a:cubicBezTo>
                  <a:pt x="6668815" y="1074465"/>
                  <a:pt x="6636068" y="962605"/>
                  <a:pt x="6689425" y="775855"/>
                </a:cubicBezTo>
                <a:cubicBezTo>
                  <a:pt x="6693437" y="761813"/>
                  <a:pt x="6699268" y="748333"/>
                  <a:pt x="6703280" y="734291"/>
                </a:cubicBezTo>
                <a:cubicBezTo>
                  <a:pt x="6708511" y="715982"/>
                  <a:pt x="6710448" y="696702"/>
                  <a:pt x="6717134" y="678873"/>
                </a:cubicBezTo>
                <a:cubicBezTo>
                  <a:pt x="6724386" y="659535"/>
                  <a:pt x="6737173" y="642631"/>
                  <a:pt x="6744843" y="623455"/>
                </a:cubicBezTo>
                <a:cubicBezTo>
                  <a:pt x="6755691" y="596336"/>
                  <a:pt x="6763317" y="568037"/>
                  <a:pt x="6772553" y="540328"/>
                </a:cubicBezTo>
                <a:lnTo>
                  <a:pt x="6800262" y="457200"/>
                </a:lnTo>
                <a:lnTo>
                  <a:pt x="6814116" y="415637"/>
                </a:lnTo>
                <a:cubicBezTo>
                  <a:pt x="6790471" y="250118"/>
                  <a:pt x="6814044" y="373820"/>
                  <a:pt x="6786407" y="277091"/>
                </a:cubicBezTo>
                <a:cubicBezTo>
                  <a:pt x="6781176" y="258782"/>
                  <a:pt x="6781069" y="238704"/>
                  <a:pt x="6772553" y="221673"/>
                </a:cubicBezTo>
                <a:cubicBezTo>
                  <a:pt x="6766711" y="209990"/>
                  <a:pt x="6753003" y="204164"/>
                  <a:pt x="6744843" y="193964"/>
                </a:cubicBezTo>
                <a:cubicBezTo>
                  <a:pt x="6722552" y="166100"/>
                  <a:pt x="6717668" y="153468"/>
                  <a:pt x="6703280" y="124691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20" name="Obraz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348" y="4627527"/>
            <a:ext cx="1417732" cy="1427377"/>
          </a:xfrm>
          <a:prstGeom prst="rect">
            <a:avLst/>
          </a:prstGeom>
        </p:spPr>
      </p:pic>
      <p:pic>
        <p:nvPicPr>
          <p:cNvPr id="21" name="Obraz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9910" y="4211607"/>
            <a:ext cx="1044116" cy="1060822"/>
          </a:xfrm>
          <a:prstGeom prst="rect">
            <a:avLst/>
          </a:prstGeom>
        </p:spPr>
      </p:pic>
      <p:pic>
        <p:nvPicPr>
          <p:cNvPr id="22" name="Obraz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5602865"/>
            <a:ext cx="1044116" cy="1060822"/>
          </a:xfrm>
          <a:prstGeom prst="rect">
            <a:avLst/>
          </a:prstGeom>
        </p:spPr>
      </p:pic>
      <p:pic>
        <p:nvPicPr>
          <p:cNvPr id="26" name="Obraz 2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1811" y="2569231"/>
            <a:ext cx="923810" cy="885714"/>
          </a:xfrm>
          <a:prstGeom prst="rect">
            <a:avLst/>
          </a:prstGeom>
        </p:spPr>
      </p:pic>
      <p:pic>
        <p:nvPicPr>
          <p:cNvPr id="27" name="Obraz 2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118" y="2749730"/>
            <a:ext cx="1371429" cy="1314286"/>
          </a:xfrm>
          <a:prstGeom prst="rect">
            <a:avLst/>
          </a:prstGeom>
        </p:spPr>
      </p:pic>
      <p:pic>
        <p:nvPicPr>
          <p:cNvPr id="30" name="Obraz 2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7337" y="2549335"/>
            <a:ext cx="1358984" cy="1286504"/>
          </a:xfrm>
          <a:prstGeom prst="rect">
            <a:avLst/>
          </a:prstGeom>
        </p:spPr>
      </p:pic>
      <p:pic>
        <p:nvPicPr>
          <p:cNvPr id="31" name="Obraz 3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501" y="853671"/>
            <a:ext cx="1080120" cy="1037596"/>
          </a:xfrm>
          <a:prstGeom prst="rect">
            <a:avLst/>
          </a:prstGeom>
        </p:spPr>
      </p:pic>
      <p:pic>
        <p:nvPicPr>
          <p:cNvPr id="18" name="Obraz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3096" y="2777512"/>
            <a:ext cx="1358984" cy="1286504"/>
          </a:xfrm>
          <a:prstGeom prst="rect">
            <a:avLst/>
          </a:prstGeom>
        </p:spPr>
      </p:pic>
      <p:pic>
        <p:nvPicPr>
          <p:cNvPr id="32" name="Obraz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36" y="4367580"/>
            <a:ext cx="1417732" cy="1427377"/>
          </a:xfrm>
          <a:prstGeom prst="rect">
            <a:avLst/>
          </a:prstGeom>
        </p:spPr>
      </p:pic>
      <p:pic>
        <p:nvPicPr>
          <p:cNvPr id="33" name="Obraz 3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9869" y="5383246"/>
            <a:ext cx="1251053" cy="1184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557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ąty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Kąty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ą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179</TotalTime>
  <Words>15</Words>
  <Application>Microsoft Office PowerPoint</Application>
  <PresentationFormat>Pokaz na ekranie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7" baseType="lpstr">
      <vt:lpstr>Kąty</vt:lpstr>
      <vt:lpstr>Nauka dodawania  na przykładzie zakupów cz.1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Nauka dodawania i odejmowania na przykładzie zakupów</dc:title>
  <dc:creator>Asia</dc:creator>
  <cp:lastModifiedBy>Asia</cp:lastModifiedBy>
  <cp:revision>20</cp:revision>
  <dcterms:created xsi:type="dcterms:W3CDTF">2014-08-21T15:49:34Z</dcterms:created>
  <dcterms:modified xsi:type="dcterms:W3CDTF">2014-09-25T12:34:44Z</dcterms:modified>
</cp:coreProperties>
</file>