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8" r:id="rId4"/>
    <p:sldId id="257" r:id="rId5"/>
    <p:sldId id="260" r:id="rId6"/>
    <p:sldId id="259" r:id="rId7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1819F-D688-49AB-AAED-1FA13706DBFE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1E2B-2E4B-4310-85AB-51B97EC850F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1819F-D688-49AB-AAED-1FA13706DBFE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1E2B-2E4B-4310-85AB-51B97EC850F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1819F-D688-49AB-AAED-1FA13706DBFE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1E2B-2E4B-4310-85AB-51B97EC850F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24AE8-E6A8-489B-B154-2B2E36828D00}" type="datetimeFigureOut">
              <a:rPr lang="pl-PL" smtClean="0"/>
              <a:pPr/>
              <a:t>2014-09-25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944C6-CB6E-47C0-BCB1-A838E150730C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80735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24AE8-E6A8-489B-B154-2B2E36828D00}" type="datetimeFigureOut">
              <a:rPr lang="pl-PL" smtClean="0"/>
              <a:pPr/>
              <a:t>2014-09-25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944C6-CB6E-47C0-BCB1-A838E150730C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73149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24AE8-E6A8-489B-B154-2B2E36828D00}" type="datetimeFigureOut">
              <a:rPr lang="pl-PL" smtClean="0"/>
              <a:pPr/>
              <a:t>2014-09-25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944C6-CB6E-47C0-BCB1-A838E150730C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8393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24AE8-E6A8-489B-B154-2B2E36828D00}" type="datetimeFigureOut">
              <a:rPr lang="pl-PL" smtClean="0"/>
              <a:pPr/>
              <a:t>2014-09-25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944C6-CB6E-47C0-BCB1-A838E150730C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647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24AE8-E6A8-489B-B154-2B2E36828D00}" type="datetimeFigureOut">
              <a:rPr lang="pl-PL" smtClean="0"/>
              <a:pPr/>
              <a:t>2014-09-25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944C6-CB6E-47C0-BCB1-A838E150730C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14811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24AE8-E6A8-489B-B154-2B2E36828D00}" type="datetimeFigureOut">
              <a:rPr lang="pl-PL" smtClean="0"/>
              <a:pPr/>
              <a:t>2014-09-25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944C6-CB6E-47C0-BCB1-A838E150730C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017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24AE8-E6A8-489B-B154-2B2E36828D00}" type="datetimeFigureOut">
              <a:rPr lang="pl-PL" smtClean="0"/>
              <a:pPr/>
              <a:t>2014-09-25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944C6-CB6E-47C0-BCB1-A838E150730C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19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24AE8-E6A8-489B-B154-2B2E36828D00}" type="datetimeFigureOut">
              <a:rPr lang="pl-PL" smtClean="0"/>
              <a:pPr/>
              <a:t>2014-09-25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pl-PL">
              <a:solidFill>
                <a:srgbClr val="21274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D944C6-CB6E-47C0-BCB1-A838E150730C}" type="slidenum">
              <a:rPr lang="pl-PL" smtClean="0">
                <a:solidFill>
                  <a:srgbClr val="212745"/>
                </a:solidFill>
              </a:rPr>
              <a:pPr/>
              <a:t>‹#›</a:t>
            </a:fld>
            <a:endParaRPr lang="pl-PL">
              <a:solidFill>
                <a:srgbClr val="21274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249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1819F-D688-49AB-AAED-1FA13706DBFE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1E2B-2E4B-4310-85AB-51B97EC850F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24AE8-E6A8-489B-B154-2B2E36828D00}" type="datetimeFigureOut">
              <a:rPr lang="pl-PL" smtClean="0"/>
              <a:pPr/>
              <a:t>2014-09-25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944C6-CB6E-47C0-BCB1-A838E150730C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8005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24AE8-E6A8-489B-B154-2B2E36828D00}" type="datetimeFigureOut">
              <a:rPr lang="pl-PL" smtClean="0"/>
              <a:pPr/>
              <a:t>2014-09-25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944C6-CB6E-47C0-BCB1-A838E150730C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74248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24AE8-E6A8-489B-B154-2B2E36828D00}" type="datetimeFigureOut">
              <a:rPr lang="pl-PL" smtClean="0"/>
              <a:pPr/>
              <a:t>2014-09-25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944C6-CB6E-47C0-BCB1-A838E150730C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03129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1819F-D688-49AB-AAED-1FA13706DBFE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1E2B-2E4B-4310-85AB-51B97EC850F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1819F-D688-49AB-AAED-1FA13706DBFE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1E2B-2E4B-4310-85AB-51B97EC850F6}" type="slidenum">
              <a:rPr lang="pl-PL" smtClean="0"/>
              <a:t>‹#›</a:t>
            </a:fld>
            <a:endParaRPr lang="pl-P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1819F-D688-49AB-AAED-1FA13706DBFE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1E2B-2E4B-4310-85AB-51B97EC850F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1819F-D688-49AB-AAED-1FA13706DBFE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1E2B-2E4B-4310-85AB-51B97EC850F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1819F-D688-49AB-AAED-1FA13706DBFE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1E2B-2E4B-4310-85AB-51B97EC850F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1819F-D688-49AB-AAED-1FA13706DBFE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63E1E2B-2E4B-4310-85AB-51B97EC850F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1819F-D688-49AB-AAED-1FA13706DBFE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1E2B-2E4B-4310-85AB-51B97EC850F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541819F-D688-49AB-AAED-1FA13706DBFE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163E1E2B-2E4B-4310-85AB-51B97EC850F6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4224AE8-E6A8-489B-B154-2B2E36828D00}" type="datetimeFigureOut">
              <a:rPr lang="pl-PL" smtClean="0"/>
              <a:pPr/>
              <a:t>2014-09-25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3ED944C6-CB6E-47C0-BCB1-A838E150730C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19210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 rot="19140000">
            <a:off x="2200583" y="3436388"/>
            <a:ext cx="7291405" cy="1204306"/>
          </a:xfrm>
        </p:spPr>
        <p:txBody>
          <a:bodyPr/>
          <a:lstStyle/>
          <a:p>
            <a:pPr algn="ctr"/>
            <a:r>
              <a:rPr lang="pl-PL" sz="6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Wykonywanie działań </a:t>
            </a:r>
            <a:r>
              <a:rPr lang="pl-PL" sz="6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l-PL" sz="6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6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 wykorzystaniem</a:t>
            </a:r>
            <a:br>
              <a:rPr lang="pl-PL" sz="6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6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diagramów</a:t>
            </a:r>
            <a:endParaRPr lang="pl-PL" sz="60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53224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400" dirty="0">
                <a:latin typeface="Calibri" panose="020F0502020204030204" pitchFamily="34" charset="0"/>
              </a:rPr>
              <a:t>Jakie liczby powinny znaleźć się w czerwonych polach, aby wynikiem działania zawsze było 24</a:t>
            </a:r>
            <a:r>
              <a:rPr lang="pl-PL" sz="4400" dirty="0" smtClean="0">
                <a:latin typeface="Calibri" panose="020F0502020204030204" pitchFamily="34" charset="0"/>
              </a:rPr>
              <a:t>?</a:t>
            </a:r>
            <a:endParaRPr lang="pl-PL" sz="4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094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ipsa 2"/>
          <p:cNvSpPr/>
          <p:nvPr/>
        </p:nvSpPr>
        <p:spPr>
          <a:xfrm>
            <a:off x="3194968" y="2148204"/>
            <a:ext cx="1584176" cy="144016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6000" b="1" dirty="0">
                <a:solidFill>
                  <a:prstClr val="white"/>
                </a:solidFill>
              </a:rPr>
              <a:t>24</a:t>
            </a:r>
          </a:p>
        </p:txBody>
      </p:sp>
      <p:sp>
        <p:nvSpPr>
          <p:cNvPr id="5" name="Gwiazda 10-ramienna 4"/>
          <p:cNvSpPr/>
          <p:nvPr/>
        </p:nvSpPr>
        <p:spPr>
          <a:xfrm>
            <a:off x="255956" y="80721"/>
            <a:ext cx="2155802" cy="2067482"/>
          </a:xfrm>
          <a:prstGeom prst="star10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>
                <a:solidFill>
                  <a:prstClr val="black"/>
                </a:solidFill>
              </a:rPr>
              <a:t>13+        =</a:t>
            </a:r>
          </a:p>
        </p:txBody>
      </p:sp>
      <p:sp>
        <p:nvSpPr>
          <p:cNvPr id="7" name="Gwiazda 10-ramienna 6"/>
          <p:cNvSpPr/>
          <p:nvPr/>
        </p:nvSpPr>
        <p:spPr>
          <a:xfrm>
            <a:off x="5364089" y="354910"/>
            <a:ext cx="2304255" cy="2044802"/>
          </a:xfrm>
          <a:prstGeom prst="star10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>
                <a:solidFill>
                  <a:prstClr val="black"/>
                </a:solidFill>
              </a:rPr>
              <a:t>36 -         =</a:t>
            </a:r>
          </a:p>
        </p:txBody>
      </p:sp>
      <p:sp>
        <p:nvSpPr>
          <p:cNvPr id="8" name="Gwiazda 10-ramienna 7"/>
          <p:cNvSpPr/>
          <p:nvPr/>
        </p:nvSpPr>
        <p:spPr>
          <a:xfrm>
            <a:off x="444674" y="4147549"/>
            <a:ext cx="2155801" cy="2115570"/>
          </a:xfrm>
          <a:prstGeom prst="star10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>
                <a:solidFill>
                  <a:prstClr val="black"/>
                </a:solidFill>
              </a:rPr>
              <a:t>       +8=</a:t>
            </a:r>
          </a:p>
        </p:txBody>
      </p:sp>
      <p:sp>
        <p:nvSpPr>
          <p:cNvPr id="9" name="Gwiazda 10-ramienna 8"/>
          <p:cNvSpPr/>
          <p:nvPr/>
        </p:nvSpPr>
        <p:spPr>
          <a:xfrm>
            <a:off x="4940639" y="4128424"/>
            <a:ext cx="2287059" cy="2088232"/>
          </a:xfrm>
          <a:prstGeom prst="star10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>
                <a:solidFill>
                  <a:prstClr val="black"/>
                </a:solidFill>
              </a:rPr>
              <a:t>48 -        =</a:t>
            </a:r>
          </a:p>
        </p:txBody>
      </p:sp>
      <p:cxnSp>
        <p:nvCxnSpPr>
          <p:cNvPr id="13" name="Łącznik prosty ze strzałką 12"/>
          <p:cNvCxnSpPr/>
          <p:nvPr/>
        </p:nvCxnSpPr>
        <p:spPr>
          <a:xfrm>
            <a:off x="2114848" y="1556792"/>
            <a:ext cx="1161008" cy="992571"/>
          </a:xfrm>
          <a:prstGeom prst="straightConnector1">
            <a:avLst/>
          </a:prstGeom>
          <a:ln w="571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Łącznik prosty ze strzałką 18"/>
          <p:cNvCxnSpPr/>
          <p:nvPr/>
        </p:nvCxnSpPr>
        <p:spPr>
          <a:xfrm flipH="1">
            <a:off x="4644008" y="1747044"/>
            <a:ext cx="1440161" cy="802319"/>
          </a:xfrm>
          <a:prstGeom prst="straightConnector1">
            <a:avLst/>
          </a:prstGeom>
          <a:ln w="571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Łącznik prosty ze strzałką 22"/>
          <p:cNvCxnSpPr>
            <a:endCxn id="3" idx="3"/>
          </p:cNvCxnSpPr>
          <p:nvPr/>
        </p:nvCxnSpPr>
        <p:spPr>
          <a:xfrm flipV="1">
            <a:off x="2114848" y="3377457"/>
            <a:ext cx="1312117" cy="915640"/>
          </a:xfrm>
          <a:prstGeom prst="straightConnector1">
            <a:avLst/>
          </a:prstGeom>
          <a:ln w="571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Łącznik prosty ze strzałką 26"/>
          <p:cNvCxnSpPr/>
          <p:nvPr/>
        </p:nvCxnSpPr>
        <p:spPr>
          <a:xfrm>
            <a:off x="4293178" y="3531189"/>
            <a:ext cx="1312117" cy="802319"/>
          </a:xfrm>
          <a:prstGeom prst="straightConnector1">
            <a:avLst/>
          </a:prstGeom>
          <a:ln w="571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rostokąt 13"/>
          <p:cNvSpPr/>
          <p:nvPr/>
        </p:nvSpPr>
        <p:spPr>
          <a:xfrm>
            <a:off x="1271656" y="945263"/>
            <a:ext cx="501839" cy="43204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prstClr val="white"/>
                </a:solidFill>
              </a:rPr>
              <a:t>11</a:t>
            </a:r>
          </a:p>
        </p:txBody>
      </p:sp>
      <p:sp>
        <p:nvSpPr>
          <p:cNvPr id="18" name="Prostokąt 17"/>
          <p:cNvSpPr/>
          <p:nvPr/>
        </p:nvSpPr>
        <p:spPr>
          <a:xfrm>
            <a:off x="6516216" y="1161287"/>
            <a:ext cx="501839" cy="43204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prstClr val="white"/>
                </a:solidFill>
              </a:rPr>
              <a:t>12</a:t>
            </a:r>
          </a:p>
        </p:txBody>
      </p:sp>
      <p:sp>
        <p:nvSpPr>
          <p:cNvPr id="20" name="Prostokąt 19"/>
          <p:cNvSpPr/>
          <p:nvPr/>
        </p:nvSpPr>
        <p:spPr>
          <a:xfrm>
            <a:off x="832018" y="4989310"/>
            <a:ext cx="501839" cy="43204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>
                <a:solidFill>
                  <a:prstClr val="white"/>
                </a:solidFill>
              </a:rPr>
              <a:t>16</a:t>
            </a:r>
            <a:endParaRPr lang="pl-PL" b="1" dirty="0">
              <a:solidFill>
                <a:prstClr val="white"/>
              </a:solidFill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6014377" y="4956516"/>
            <a:ext cx="501839" cy="43204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prstClr val="white"/>
                </a:solidFill>
              </a:rPr>
              <a:t>24</a:t>
            </a:r>
          </a:p>
        </p:txBody>
      </p:sp>
      <p:pic>
        <p:nvPicPr>
          <p:cNvPr id="16" name="Obraz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496424"/>
            <a:ext cx="1692188" cy="2168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244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pl-PL" sz="4400" dirty="0">
                <a:latin typeface="Calibri" panose="020F0502020204030204" pitchFamily="34" charset="0"/>
              </a:rPr>
              <a:t>Jakie liczby powinny znaleźć się w czerwonych polach, aby wynikiem działania zawsze było </a:t>
            </a:r>
            <a:r>
              <a:rPr lang="pl-PL" sz="4400" dirty="0" smtClean="0">
                <a:latin typeface="Calibri" panose="020F0502020204030204" pitchFamily="34" charset="0"/>
              </a:rPr>
              <a:t>36?</a:t>
            </a:r>
            <a:endParaRPr lang="pl-PL" sz="4400" dirty="0">
              <a:latin typeface="Calibri" panose="020F0502020204030204" pitchFamily="34" charset="0"/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13498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ipsa 2"/>
          <p:cNvSpPr/>
          <p:nvPr/>
        </p:nvSpPr>
        <p:spPr>
          <a:xfrm>
            <a:off x="3194968" y="2148204"/>
            <a:ext cx="1584176" cy="144016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6000" b="1" dirty="0" smtClean="0">
                <a:solidFill>
                  <a:prstClr val="white"/>
                </a:solidFill>
              </a:rPr>
              <a:t>36</a:t>
            </a:r>
            <a:endParaRPr lang="pl-PL" sz="6000" b="1" dirty="0">
              <a:solidFill>
                <a:prstClr val="white"/>
              </a:solidFill>
            </a:endParaRPr>
          </a:p>
        </p:txBody>
      </p:sp>
      <p:sp>
        <p:nvSpPr>
          <p:cNvPr id="5" name="Gwiazda 10-ramienna 4"/>
          <p:cNvSpPr/>
          <p:nvPr/>
        </p:nvSpPr>
        <p:spPr>
          <a:xfrm>
            <a:off x="255956" y="80721"/>
            <a:ext cx="2155802" cy="2067482"/>
          </a:xfrm>
          <a:prstGeom prst="star10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>
                <a:solidFill>
                  <a:prstClr val="black"/>
                </a:solidFill>
              </a:rPr>
              <a:t>21+        </a:t>
            </a:r>
            <a:r>
              <a:rPr lang="pl-PL" sz="2400" b="1" dirty="0">
                <a:solidFill>
                  <a:prstClr val="black"/>
                </a:solidFill>
              </a:rPr>
              <a:t>=</a:t>
            </a:r>
          </a:p>
        </p:txBody>
      </p:sp>
      <p:sp>
        <p:nvSpPr>
          <p:cNvPr id="7" name="Gwiazda 10-ramienna 6"/>
          <p:cNvSpPr/>
          <p:nvPr/>
        </p:nvSpPr>
        <p:spPr>
          <a:xfrm>
            <a:off x="5364089" y="354910"/>
            <a:ext cx="2304255" cy="2044802"/>
          </a:xfrm>
          <a:prstGeom prst="star10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>
                <a:solidFill>
                  <a:prstClr val="black"/>
                </a:solidFill>
              </a:rPr>
              <a:t>52-         </a:t>
            </a:r>
            <a:r>
              <a:rPr lang="pl-PL" sz="2400" b="1" dirty="0">
                <a:solidFill>
                  <a:prstClr val="black"/>
                </a:solidFill>
              </a:rPr>
              <a:t>=</a:t>
            </a:r>
          </a:p>
        </p:txBody>
      </p:sp>
      <p:sp>
        <p:nvSpPr>
          <p:cNvPr id="8" name="Gwiazda 10-ramienna 7"/>
          <p:cNvSpPr/>
          <p:nvPr/>
        </p:nvSpPr>
        <p:spPr>
          <a:xfrm>
            <a:off x="444674" y="4147549"/>
            <a:ext cx="2155801" cy="2115570"/>
          </a:xfrm>
          <a:prstGeom prst="star10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>
                <a:solidFill>
                  <a:prstClr val="black"/>
                </a:solidFill>
              </a:rPr>
              <a:t>       </a:t>
            </a:r>
            <a:r>
              <a:rPr lang="pl-PL" sz="2400" b="1" dirty="0" smtClean="0">
                <a:solidFill>
                  <a:prstClr val="black"/>
                </a:solidFill>
              </a:rPr>
              <a:t>+8=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9" name="Gwiazda 10-ramienna 8"/>
          <p:cNvSpPr/>
          <p:nvPr/>
        </p:nvSpPr>
        <p:spPr>
          <a:xfrm>
            <a:off x="4940639" y="4128424"/>
            <a:ext cx="2287059" cy="2088232"/>
          </a:xfrm>
          <a:prstGeom prst="star10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>
                <a:solidFill>
                  <a:prstClr val="black"/>
                </a:solidFill>
              </a:rPr>
              <a:t>74-        </a:t>
            </a:r>
            <a:r>
              <a:rPr lang="pl-PL" sz="2400" b="1" dirty="0">
                <a:solidFill>
                  <a:prstClr val="black"/>
                </a:solidFill>
              </a:rPr>
              <a:t>=</a:t>
            </a:r>
          </a:p>
        </p:txBody>
      </p:sp>
      <p:cxnSp>
        <p:nvCxnSpPr>
          <p:cNvPr id="13" name="Łącznik prosty ze strzałką 12"/>
          <p:cNvCxnSpPr/>
          <p:nvPr/>
        </p:nvCxnSpPr>
        <p:spPr>
          <a:xfrm>
            <a:off x="2114848" y="1556792"/>
            <a:ext cx="1161008" cy="992571"/>
          </a:xfrm>
          <a:prstGeom prst="straightConnector1">
            <a:avLst/>
          </a:prstGeom>
          <a:ln w="571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Łącznik prosty ze strzałką 18"/>
          <p:cNvCxnSpPr/>
          <p:nvPr/>
        </p:nvCxnSpPr>
        <p:spPr>
          <a:xfrm flipH="1">
            <a:off x="4644008" y="1747044"/>
            <a:ext cx="1440161" cy="802319"/>
          </a:xfrm>
          <a:prstGeom prst="straightConnector1">
            <a:avLst/>
          </a:prstGeom>
          <a:ln w="571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Łącznik prosty ze strzałką 22"/>
          <p:cNvCxnSpPr>
            <a:endCxn id="3" idx="3"/>
          </p:cNvCxnSpPr>
          <p:nvPr/>
        </p:nvCxnSpPr>
        <p:spPr>
          <a:xfrm flipV="1">
            <a:off x="2114848" y="3377457"/>
            <a:ext cx="1312117" cy="915640"/>
          </a:xfrm>
          <a:prstGeom prst="straightConnector1">
            <a:avLst/>
          </a:prstGeom>
          <a:ln w="571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Łącznik prosty ze strzałką 26"/>
          <p:cNvCxnSpPr/>
          <p:nvPr/>
        </p:nvCxnSpPr>
        <p:spPr>
          <a:xfrm>
            <a:off x="4293178" y="3531189"/>
            <a:ext cx="1312117" cy="802319"/>
          </a:xfrm>
          <a:prstGeom prst="straightConnector1">
            <a:avLst/>
          </a:prstGeom>
          <a:ln w="571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rostokąt 13"/>
          <p:cNvSpPr/>
          <p:nvPr/>
        </p:nvSpPr>
        <p:spPr>
          <a:xfrm>
            <a:off x="1271656" y="945263"/>
            <a:ext cx="501839" cy="43204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prstClr val="white"/>
                </a:solidFill>
              </a:rPr>
              <a:t>15</a:t>
            </a:r>
            <a:endParaRPr lang="pl-PL" b="1" dirty="0">
              <a:solidFill>
                <a:prstClr val="white"/>
              </a:solidFill>
            </a:endParaRPr>
          </a:p>
        </p:txBody>
      </p:sp>
      <p:sp>
        <p:nvSpPr>
          <p:cNvPr id="18" name="Prostokąt 17"/>
          <p:cNvSpPr/>
          <p:nvPr/>
        </p:nvSpPr>
        <p:spPr>
          <a:xfrm>
            <a:off x="6516216" y="1161287"/>
            <a:ext cx="501839" cy="43204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prstClr val="white"/>
                </a:solidFill>
              </a:rPr>
              <a:t>16</a:t>
            </a:r>
            <a:endParaRPr lang="pl-PL" b="1" dirty="0">
              <a:solidFill>
                <a:prstClr val="white"/>
              </a:solidFill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832018" y="4989310"/>
            <a:ext cx="501839" cy="43204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prstClr val="white"/>
                </a:solidFill>
              </a:rPr>
              <a:t>28</a:t>
            </a:r>
            <a:endParaRPr lang="pl-PL" b="1" dirty="0">
              <a:solidFill>
                <a:prstClr val="white"/>
              </a:solidFill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6014377" y="4956516"/>
            <a:ext cx="501839" cy="43204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prstClr val="white"/>
                </a:solidFill>
              </a:rPr>
              <a:t>38</a:t>
            </a:r>
            <a:endParaRPr lang="pl-PL" b="1" dirty="0">
              <a:solidFill>
                <a:prstClr val="white"/>
              </a:solidFill>
            </a:endParaRPr>
          </a:p>
        </p:txBody>
      </p:sp>
      <p:pic>
        <p:nvPicPr>
          <p:cNvPr id="17" name="Obraz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4797152"/>
            <a:ext cx="1452683" cy="1904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82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ąty">
  <a:themeElements>
    <a:clrScheme name="Niestandardowy 7">
      <a:dk1>
        <a:sysClr val="windowText" lastClr="000000"/>
      </a:dk1>
      <a:lt1>
        <a:sysClr val="window" lastClr="FFFFFF"/>
      </a:lt1>
      <a:dk2>
        <a:srgbClr val="212745"/>
      </a:dk2>
      <a:lt2>
        <a:srgbClr val="DEF4FC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Kąty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ą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Kąty">
  <a:themeElements>
    <a:clrScheme name="Aerodynamiczny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Kąty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ą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11</TotalTime>
  <Words>68</Words>
  <Application>Microsoft Office PowerPoint</Application>
  <PresentationFormat>Pokaz na ekranie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2</vt:i4>
      </vt:variant>
      <vt:variant>
        <vt:lpstr>Tytuły slajdów</vt:lpstr>
      </vt:variant>
      <vt:variant>
        <vt:i4>5</vt:i4>
      </vt:variant>
    </vt:vector>
  </HeadingPairs>
  <TitlesOfParts>
    <vt:vector size="7" baseType="lpstr">
      <vt:lpstr>Kąty</vt:lpstr>
      <vt:lpstr>1_Kąty</vt:lpstr>
      <vt:lpstr>Wykonywanie działań  z wykorzystaniem diagramów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Wykonywanie działań na przykładzie drzewek</dc:title>
  <dc:creator>Asia</dc:creator>
  <cp:lastModifiedBy>Asia</cp:lastModifiedBy>
  <cp:revision>4</cp:revision>
  <dcterms:created xsi:type="dcterms:W3CDTF">2014-09-25T09:44:12Z</dcterms:created>
  <dcterms:modified xsi:type="dcterms:W3CDTF">2014-09-25T09:58:15Z</dcterms:modified>
</cp:coreProperties>
</file>