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9144000" cy="6858000" type="screen4x3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858" y="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pl-PL" smtClean="0"/>
              <a:t>Kliknij, aby edytować styl wzorca podtytułu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pl-PL" smtClean="0"/>
              <a:t>Kliknij, aby edytować style wzorca tekstu</a:t>
            </a:r>
          </a:p>
          <a:p>
            <a:pPr lvl="1" eaLnBrk="1" latinLnBrk="0" hangingPunct="1"/>
            <a:r>
              <a:rPr lang="pl-PL" smtClean="0"/>
              <a:t>Drugi poziom</a:t>
            </a:r>
          </a:p>
          <a:p>
            <a:pPr lvl="2" eaLnBrk="1" latinLnBrk="0" hangingPunct="1"/>
            <a:r>
              <a:rPr lang="pl-PL" smtClean="0"/>
              <a:t>Trzeci poziom</a:t>
            </a:r>
          </a:p>
          <a:p>
            <a:pPr lvl="3" eaLnBrk="1" latinLnBrk="0" hangingPunct="1"/>
            <a:r>
              <a:rPr lang="pl-PL" smtClean="0"/>
              <a:t>Czwarty poziom</a:t>
            </a:r>
          </a:p>
          <a:p>
            <a:pPr lvl="4" eaLnBrk="1" latinLnBrk="0" hangingPunct="1"/>
            <a:r>
              <a:rPr lang="pl-PL" smtClean="0"/>
              <a:t>Piąty poziom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  <p:transition spd="slow">
    <p:cover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pl-PL" smtClean="0"/>
              <a:t>Kliknij ikonę, aby dodać obraz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 spd="slow">
    <p:cover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pl-PL" smtClean="0"/>
              <a:t>Kliknij, aby edytować styl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pl-PL" smtClean="0"/>
              <a:t>Kliknij, aby edytować style wzorca tekstu</a:t>
            </a:r>
          </a:p>
          <a:p>
            <a:pPr lvl="1" eaLnBrk="1" latinLnBrk="0" hangingPunct="1"/>
            <a:r>
              <a:rPr kumimoji="0" lang="pl-PL" smtClean="0"/>
              <a:t>Drugi poziom</a:t>
            </a:r>
          </a:p>
          <a:p>
            <a:pPr lvl="2" eaLnBrk="1" latinLnBrk="0" hangingPunct="1"/>
            <a:r>
              <a:rPr kumimoji="0" lang="pl-PL" smtClean="0"/>
              <a:t>Trzeci poziom</a:t>
            </a:r>
          </a:p>
          <a:p>
            <a:pPr lvl="3" eaLnBrk="1" latinLnBrk="0" hangingPunct="1"/>
            <a:r>
              <a:rPr kumimoji="0" lang="pl-PL" smtClean="0"/>
              <a:t>Czwarty poziom</a:t>
            </a:r>
          </a:p>
          <a:p>
            <a:pPr lvl="4" eaLnBrk="1" latinLnBrk="0" hangingPunct="1"/>
            <a:r>
              <a:rPr kumimoji="0" lang="pl-PL" smtClean="0"/>
              <a:t>Piąty poziom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302DF1D8-46C2-4F7B-800F-BD4C8AFC957A}" type="datetimeFigureOut">
              <a:rPr lang="pl-PL" smtClean="0"/>
              <a:t>2014-09-19</a:t>
            </a:fld>
            <a:endParaRPr lang="pl-PL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AC3F3EC-9F8A-4054-BE17-77A6F2C085FA}" type="slidenum">
              <a:rPr lang="pl-PL" smtClean="0"/>
              <a:t>‹#›</a:t>
            </a:fld>
            <a:endParaRPr lang="pl-PL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 spd="slow">
    <p:cover/>
  </p:transition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323884" y="4437112"/>
            <a:ext cx="8784976" cy="1828800"/>
          </a:xfrm>
        </p:spPr>
        <p:txBody>
          <a:bodyPr>
            <a:noAutofit/>
          </a:bodyPr>
          <a:lstStyle/>
          <a:p>
            <a:pPr algn="ctr"/>
            <a: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  <a:t>ZNAKI WIĘKSZOŚCI,</a:t>
            </a:r>
            <a:b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  <a:t>MNIEJSZOŚCI</a:t>
            </a:r>
            <a:b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  <a:t> I RÓWNOŚCI</a:t>
            </a:r>
            <a:b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</a:br>
            <a:r>
              <a:rPr lang="pl-PL" sz="8000" dirty="0" smtClean="0">
                <a:solidFill>
                  <a:schemeClr val="accent4">
                    <a:lumMod val="50000"/>
                  </a:schemeClr>
                </a:solidFill>
              </a:rPr>
              <a:t>(ZAKRES  20)</a:t>
            </a:r>
            <a:endParaRPr lang="pl-PL" sz="8000" dirty="0">
              <a:solidFill>
                <a:schemeClr val="accent4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78341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19 - 14</a:t>
            </a:r>
            <a:endParaRPr lang="pl-PL" sz="54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0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18-12</a:t>
            </a:r>
            <a:endParaRPr lang="pl-PL" sz="96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&lt;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827584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5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516216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6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2276043041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1+3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2+4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&lt;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2" name="Objaśnienie ze strzałką w górę 1"/>
          <p:cNvSpPr/>
          <p:nvPr/>
        </p:nvSpPr>
        <p:spPr>
          <a:xfrm>
            <a:off x="827584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4</a:t>
            </a:r>
            <a:endParaRPr lang="pl-PL" sz="2800" b="1" dirty="0"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6516216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6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169582615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2" grpId="0" animBg="1"/>
      <p:bldP spid="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6+4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5+3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>
                <a:solidFill>
                  <a:schemeClr val="tx1"/>
                </a:solidFill>
                <a:latin typeface="+mj-lt"/>
              </a:rPr>
              <a:t>&gt;</a:t>
            </a: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827584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10</a:t>
            </a:r>
            <a:endParaRPr lang="pl-PL" sz="2800" b="1" dirty="0">
              <a:latin typeface="+mj-lt"/>
            </a:endParaRPr>
          </a:p>
        </p:txBody>
      </p:sp>
      <p:sp>
        <p:nvSpPr>
          <p:cNvPr id="9" name="Objaśnienie ze strzałką w górę 8"/>
          <p:cNvSpPr/>
          <p:nvPr/>
        </p:nvSpPr>
        <p:spPr>
          <a:xfrm>
            <a:off x="6516216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8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61872152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8" grpId="0" animBg="1"/>
      <p:bldP spid="9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8+7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6+6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&gt;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827584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15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516216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12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3780717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9+9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96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12+6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=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827584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18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516216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18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480398620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5-3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8-5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&lt;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827584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2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516216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3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671982266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9-4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12-6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&lt;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827584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5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516216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6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383548324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14-5</a:t>
            </a:r>
            <a:endParaRPr lang="pl-PL" sz="72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15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16-7</a:t>
            </a:r>
            <a:endParaRPr lang="pl-PL" sz="115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=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827584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9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516216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9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121616602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rostokąt 3"/>
          <p:cNvSpPr/>
          <p:nvPr/>
        </p:nvSpPr>
        <p:spPr>
          <a:xfrm>
            <a:off x="323528" y="1988840"/>
            <a:ext cx="3168352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96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20-12</a:t>
            </a:r>
            <a:endParaRPr lang="pl-PL" sz="66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5" name="Prostokąt 4"/>
          <p:cNvSpPr/>
          <p:nvPr/>
        </p:nvSpPr>
        <p:spPr>
          <a:xfrm>
            <a:off x="5940152" y="1988840"/>
            <a:ext cx="3024336" cy="2808312"/>
          </a:xfrm>
          <a:prstGeom prst="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j-lt"/>
              </a:rPr>
              <a:t>18-11</a:t>
            </a:r>
            <a:endParaRPr lang="pl-PL" sz="88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+mj-lt"/>
            </a:endParaRPr>
          </a:p>
        </p:txBody>
      </p:sp>
      <p:sp>
        <p:nvSpPr>
          <p:cNvPr id="6" name="Prostokąt zaokrąglony 5"/>
          <p:cNvSpPr/>
          <p:nvPr/>
        </p:nvSpPr>
        <p:spPr>
          <a:xfrm>
            <a:off x="3546763" y="2708920"/>
            <a:ext cx="2304256" cy="1584176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l-PL" sz="13800" b="1" dirty="0" smtClean="0">
                <a:solidFill>
                  <a:schemeClr val="tx1"/>
                </a:solidFill>
                <a:latin typeface="+mj-lt"/>
              </a:rPr>
              <a:t>&gt;</a:t>
            </a:r>
            <a:endParaRPr lang="pl-PL" sz="13800" b="1" dirty="0">
              <a:solidFill>
                <a:schemeClr val="tx1"/>
              </a:solidFill>
              <a:latin typeface="+mj-lt"/>
            </a:endParaRPr>
          </a:p>
        </p:txBody>
      </p:sp>
      <p:sp>
        <p:nvSpPr>
          <p:cNvPr id="7" name="Objaśnienie ze strzałką w górę 6"/>
          <p:cNvSpPr/>
          <p:nvPr/>
        </p:nvSpPr>
        <p:spPr>
          <a:xfrm>
            <a:off x="827584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8</a:t>
            </a:r>
            <a:endParaRPr lang="pl-PL" sz="2800" b="1" dirty="0">
              <a:latin typeface="+mj-lt"/>
            </a:endParaRPr>
          </a:p>
        </p:txBody>
      </p:sp>
      <p:sp>
        <p:nvSpPr>
          <p:cNvPr id="8" name="Objaśnienie ze strzałką w górę 7"/>
          <p:cNvSpPr/>
          <p:nvPr/>
        </p:nvSpPr>
        <p:spPr>
          <a:xfrm>
            <a:off x="6516216" y="5005001"/>
            <a:ext cx="1656184" cy="1512168"/>
          </a:xfrm>
          <a:prstGeom prst="upArrowCallou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pl-PL" sz="8800" b="1" dirty="0" smtClean="0">
                <a:latin typeface="+mj-lt"/>
              </a:rPr>
              <a:t>7</a:t>
            </a:r>
            <a:endParaRPr lang="pl-PL" sz="2800" b="1" dirty="0"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463778099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7" grpId="0" animBg="1"/>
      <p:bldP spid="8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rzepływ">
  <a:themeElements>
    <a:clrScheme name="Niestandardowy 7">
      <a:dk1>
        <a:sysClr val="windowText" lastClr="000000"/>
      </a:dk1>
      <a:lt1>
        <a:sysClr val="window" lastClr="FFFFFF"/>
      </a:lt1>
      <a:dk2>
        <a:srgbClr val="212745"/>
      </a:dk2>
      <a:lt2>
        <a:srgbClr val="DEF4FC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Przepły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rzepły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28</TotalTime>
  <Words>50</Words>
  <Application>Microsoft Office PowerPoint</Application>
  <PresentationFormat>Pokaz na ekranie (4:3)</PresentationFormat>
  <Paragraphs>46</Paragraphs>
  <Slides>10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10</vt:i4>
      </vt:variant>
    </vt:vector>
  </HeadingPairs>
  <TitlesOfParts>
    <vt:vector size="11" baseType="lpstr">
      <vt:lpstr>Przepływ</vt:lpstr>
      <vt:lpstr>ZNAKI WIĘKSZOŚCI, MNIEJSZOŚCI  I RÓWNOŚCI (ZAKRES  20)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ZNAKI WIĘKSZOŚCI, MNIEJSZOŚCI  I RÓWNOŚCI</dc:title>
  <dc:creator>Asia</dc:creator>
  <cp:lastModifiedBy>Asia</cp:lastModifiedBy>
  <cp:revision>4</cp:revision>
  <dcterms:created xsi:type="dcterms:W3CDTF">2014-09-17T21:39:03Z</dcterms:created>
  <dcterms:modified xsi:type="dcterms:W3CDTF">2014-09-19T09:48:16Z</dcterms:modified>
</cp:coreProperties>
</file>

<file path=docProps/thumbnail.jpeg>
</file>