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85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pl-PL" smtClean="0"/>
              <a:t>Kliknij, aby edytować styl wzorca podtytułu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wip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wip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wip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wip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wip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wip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wip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wip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wip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wip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pl-PL" smtClean="0"/>
              <a:t>Kliknij ikonę, aby dodać obraz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 spd="slow">
    <p:wip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  <a:p>
            <a:pPr lvl="1" eaLnBrk="1" latinLnBrk="0" hangingPunct="1"/>
            <a:r>
              <a:rPr kumimoji="0" lang="pl-PL" smtClean="0"/>
              <a:t>Drugi poziom</a:t>
            </a:r>
          </a:p>
          <a:p>
            <a:pPr lvl="2" eaLnBrk="1" latinLnBrk="0" hangingPunct="1"/>
            <a:r>
              <a:rPr kumimoji="0" lang="pl-PL" smtClean="0"/>
              <a:t>Trzeci poziom</a:t>
            </a:r>
          </a:p>
          <a:p>
            <a:pPr lvl="3" eaLnBrk="1" latinLnBrk="0" hangingPunct="1"/>
            <a:r>
              <a:rPr kumimoji="0" lang="pl-PL" smtClean="0"/>
              <a:t>Czwarty poziom</a:t>
            </a:r>
          </a:p>
          <a:p>
            <a:pPr lvl="4" eaLnBrk="1" latinLnBrk="0" hangingPunct="1"/>
            <a:r>
              <a:rPr kumimoji="0" lang="pl-PL" smtClean="0"/>
              <a:t>Piąty poziom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BC6EB40-D7B6-4003-AC45-D33D106BF50D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847D9B5-1C42-415E-9AC2-788AAAB3790B}" type="slidenum">
              <a:rPr lang="pl-PL" smtClean="0"/>
              <a:t>‹#›</a:t>
            </a:fld>
            <a:endParaRPr lang="pl-PL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 spd="slow">
    <p:wipe/>
  </p:transition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323884" y="4437112"/>
            <a:ext cx="8784976" cy="1828800"/>
          </a:xfrm>
        </p:spPr>
        <p:txBody>
          <a:bodyPr>
            <a:noAutofit/>
          </a:bodyPr>
          <a:lstStyle/>
          <a:p>
            <a:pPr algn="ctr"/>
            <a: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  <a:t>ZNAKI WIĘKSZOŚCI,</a:t>
            </a:r>
            <a:b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</a:br>
            <a: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  <a:t>MNIEJSZOŚCI</a:t>
            </a:r>
            <a:b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</a:br>
            <a: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  <a:t> I RÓWNOŚCI</a:t>
            </a:r>
            <a:b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</a:br>
            <a: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  <a:t>(ZAKRES  100)</a:t>
            </a:r>
            <a:endParaRPr lang="pl-PL" sz="8000" dirty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05295569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67-39</a:t>
            </a:r>
            <a:endParaRPr lang="pl-PL" sz="54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000" b="1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95-68</a:t>
            </a:r>
            <a:endParaRPr lang="pl-PL" sz="96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&gt;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993139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28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494677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27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365026169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40+30</a:t>
            </a:r>
            <a:endParaRPr lang="pl-PL" sz="66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2015242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50+10</a:t>
            </a:r>
            <a:endParaRPr lang="pl-PL" sz="88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>
                <a:solidFill>
                  <a:schemeClr val="tx1"/>
                </a:solidFill>
                <a:latin typeface="+mj-lt"/>
              </a:rPr>
              <a:t>&gt;</a:t>
            </a: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993139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70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494677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60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35446556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60+40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80+20</a:t>
            </a:r>
            <a:endParaRPr lang="pl-PL" sz="11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=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993139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7200" b="1" dirty="0" smtClean="0">
                <a:latin typeface="+mj-lt"/>
              </a:rPr>
              <a:t>100</a:t>
            </a:r>
            <a:endParaRPr lang="pl-PL" sz="20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494677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7200" b="1" dirty="0" smtClean="0">
                <a:latin typeface="+mj-lt"/>
              </a:rPr>
              <a:t>100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035504552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34+35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21+53</a:t>
            </a:r>
            <a:endParaRPr lang="pl-PL" sz="88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>
                <a:solidFill>
                  <a:schemeClr val="tx1"/>
                </a:solidFill>
                <a:latin typeface="+mj-lt"/>
              </a:rPr>
              <a:t>&lt;</a:t>
            </a: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993139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69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494677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74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047751129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46+52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71+28</a:t>
            </a:r>
            <a:endParaRPr lang="pl-PL" sz="96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&lt;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993139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98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494677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99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765317168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90-40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70-30</a:t>
            </a:r>
            <a:endParaRPr lang="pl-PL" sz="11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&gt;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993139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50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494677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40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870840680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30+40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72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100-30</a:t>
            </a:r>
            <a:endParaRPr lang="pl-PL" sz="11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=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993139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70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494677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70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582212151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70-25</a:t>
            </a:r>
            <a:endParaRPr lang="pl-PL" sz="54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90-45</a:t>
            </a:r>
            <a:endParaRPr lang="pl-PL" sz="11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=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993139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45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494677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45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927513103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87-34</a:t>
            </a:r>
            <a:endParaRPr lang="pl-PL" sz="66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76-22</a:t>
            </a:r>
            <a:endParaRPr lang="pl-PL" sz="88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>
                <a:solidFill>
                  <a:schemeClr val="tx1"/>
                </a:solidFill>
                <a:latin typeface="+mj-lt"/>
              </a:rPr>
              <a:t>&lt;</a:t>
            </a: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993139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53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494677" y="5085184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pl-PL"/>
            </a:defPPr>
            <a:lvl1pPr marL="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pl-PL" sz="8800" b="1" dirty="0" smtClean="0">
                <a:latin typeface="+mj-lt"/>
              </a:rPr>
              <a:t>54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061801322"/>
      </p:ext>
    </p:extLst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rzepływ">
  <a:themeElements>
    <a:clrScheme name="Przepły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Przepły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Przepły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34</TotalTime>
  <Words>48</Words>
  <Application>Microsoft Office PowerPoint</Application>
  <PresentationFormat>Pokaz na ekranie (4:3)</PresentationFormat>
  <Paragraphs>46</Paragraphs>
  <Slides>10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10</vt:i4>
      </vt:variant>
    </vt:vector>
  </HeadingPairs>
  <TitlesOfParts>
    <vt:vector size="11" baseType="lpstr">
      <vt:lpstr>Przepływ</vt:lpstr>
      <vt:lpstr>ZNAKI WIĘKSZOŚCI, MNIEJSZOŚCI  I RÓWNOŚCI (ZAKRES  100)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ZNAKI WIĘKSZOŚCI, MNIEJSZOŚCI  I RÓWNOŚCI (ZAKRES  100)</dc:title>
  <dc:creator>Asia</dc:creator>
  <cp:lastModifiedBy>Asia</cp:lastModifiedBy>
  <cp:revision>8</cp:revision>
  <dcterms:created xsi:type="dcterms:W3CDTF">2014-09-18T08:55:44Z</dcterms:created>
  <dcterms:modified xsi:type="dcterms:W3CDTF">2014-09-19T10:17:16Z</dcterms:modified>
</cp:coreProperties>
</file>

<file path=docProps/thumbnail.jpeg>
</file>