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124DB51-754D-4A8B-B712-C272CD6A9193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oliniow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oliniow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6C3CE1C-27E6-4FBD-9798-134018D3427D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4DB51-754D-4A8B-B712-C272CD6A9193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3CE1C-27E6-4FBD-9798-134018D3427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4DB51-754D-4A8B-B712-C272CD6A9193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3CE1C-27E6-4FBD-9798-134018D3427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124DB51-754D-4A8B-B712-C272CD6A9193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6C3CE1C-27E6-4FBD-9798-134018D3427D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124DB51-754D-4A8B-B712-C272CD6A9193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oliniow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oliniow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oliniow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6C3CE1C-27E6-4FBD-9798-134018D3427D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4DB51-754D-4A8B-B712-C272CD6A9193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3CE1C-27E6-4FBD-9798-134018D3427D}" type="slidenum">
              <a:rPr lang="pl-PL" smtClean="0"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4DB51-754D-4A8B-B712-C272CD6A9193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3CE1C-27E6-4FBD-9798-134018D3427D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124DB51-754D-4A8B-B712-C272CD6A9193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6C3CE1C-27E6-4FBD-9798-134018D3427D}" type="slidenum">
              <a:rPr lang="pl-PL" smtClean="0"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4DB51-754D-4A8B-B712-C272CD6A9193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3CE1C-27E6-4FBD-9798-134018D3427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oliniow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124DB51-754D-4A8B-B712-C272CD6A9193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6C3CE1C-27E6-4FBD-9798-134018D3427D}" type="slidenum">
              <a:rPr lang="pl-PL" smtClean="0"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oliniow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oliniow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124DB51-754D-4A8B-B712-C272CD6A9193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6C3CE1C-27E6-4FBD-9798-134018D3427D}" type="slidenum">
              <a:rPr lang="pl-PL" smtClean="0"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124DB51-754D-4A8B-B712-C272CD6A9193}" type="datetimeFigureOut">
              <a:rPr lang="pl-PL" smtClean="0"/>
              <a:t>2014-09-16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oliniow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6C3CE1C-27E6-4FBD-9798-134018D3427D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678488" cy="1894362"/>
          </a:xfrm>
        </p:spPr>
        <p:txBody>
          <a:bodyPr>
            <a:noAutofit/>
          </a:bodyPr>
          <a:lstStyle/>
          <a:p>
            <a:r>
              <a:rPr lang="pl-PL" sz="7200" dirty="0" smtClean="0">
                <a:solidFill>
                  <a:srgbClr val="7030A0"/>
                </a:solidFill>
              </a:rPr>
              <a:t>Domino przykładowa odpowiedź</a:t>
            </a:r>
            <a:endParaRPr lang="pl-PL" sz="7200" dirty="0">
              <a:solidFill>
                <a:srgbClr val="7030A0"/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20113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3131" y="53237"/>
            <a:ext cx="2782925" cy="13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896" y="57616"/>
            <a:ext cx="2880331" cy="1355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8805" r="2832"/>
          <a:stretch/>
        </p:blipFill>
        <p:spPr bwMode="auto">
          <a:xfrm rot="5400000">
            <a:off x="69612" y="2083114"/>
            <a:ext cx="2712996" cy="137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9997" y="4742680"/>
            <a:ext cx="2732227" cy="1372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453" y="5413917"/>
            <a:ext cx="2821206" cy="139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659" y="5413917"/>
            <a:ext cx="2783137" cy="139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626114" y="3345428"/>
            <a:ext cx="2789436" cy="1391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26928" y="674821"/>
            <a:ext cx="2622978" cy="1320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94119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Niestandardowy 3">
      <a:dk1>
        <a:sysClr val="windowText" lastClr="000000"/>
      </a:dk1>
      <a:lt1>
        <a:srgbClr val="CCFF99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</TotalTime>
  <Words>3</Words>
  <Application>Microsoft Office PowerPoint</Application>
  <PresentationFormat>Pokaz na ekranie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3" baseType="lpstr">
      <vt:lpstr>Wykusz</vt:lpstr>
      <vt:lpstr>Domino przykładowa odpowiedź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Domino przykładowa odpowiedź</dc:title>
  <dc:creator>Asia</dc:creator>
  <cp:lastModifiedBy>Asia</cp:lastModifiedBy>
  <cp:revision>1</cp:revision>
  <dcterms:created xsi:type="dcterms:W3CDTF">2014-09-16T19:32:09Z</dcterms:created>
  <dcterms:modified xsi:type="dcterms:W3CDTF">2014-09-16T19:34:38Z</dcterms:modified>
</cp:coreProperties>
</file>