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9D98"/>
    <a:srgbClr val="458B74"/>
    <a:srgbClr val="638D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22B0177-968A-4BBD-ADE9-AF056A3B3684}" type="datetimeFigureOut">
              <a:rPr lang="pl-PL" smtClean="0"/>
              <a:t>2014-09-15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A4B704-A6D5-484E-96E2-3E29AA86DDF2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259632" y="1844824"/>
            <a:ext cx="7632848" cy="1894362"/>
          </a:xfrm>
        </p:spPr>
        <p:txBody>
          <a:bodyPr>
            <a:noAutofit/>
          </a:bodyPr>
          <a:lstStyle/>
          <a:p>
            <a:pPr algn="ctr"/>
            <a:r>
              <a:rPr lang="pl-PL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POZNAJEMY ZAWODY</a:t>
            </a:r>
            <a:endParaRPr lang="pl-PL" sz="8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2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FRYZJERKA</a:t>
            </a:r>
            <a:endParaRPr lang="pl-PL" sz="36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5307558" cy="5257800"/>
          </a:xfrm>
        </p:spPr>
      </p:pic>
    </p:spTree>
    <p:extLst>
      <p:ext uri="{BB962C8B-B14F-4D97-AF65-F5344CB8AC3E}">
        <p14:creationId xmlns:p14="http://schemas.microsoft.com/office/powerpoint/2010/main" val="33658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GÓRNIK</a:t>
            </a:r>
            <a:endParaRPr lang="pl-PL" sz="36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78" y="1600200"/>
            <a:ext cx="5286644" cy="4873625"/>
          </a:xfrm>
        </p:spPr>
      </p:pic>
    </p:spTree>
    <p:extLst>
      <p:ext uri="{BB962C8B-B14F-4D97-AF65-F5344CB8AC3E}">
        <p14:creationId xmlns:p14="http://schemas.microsoft.com/office/powerpoint/2010/main" val="402217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TANCERKA</a:t>
            </a:r>
            <a:endParaRPr lang="pl-PL" sz="36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340768"/>
            <a:ext cx="5076171" cy="5334565"/>
          </a:xfrm>
        </p:spPr>
      </p:pic>
    </p:spTree>
    <p:extLst>
      <p:ext uri="{BB962C8B-B14F-4D97-AF65-F5344CB8AC3E}">
        <p14:creationId xmlns:p14="http://schemas.microsoft.com/office/powerpoint/2010/main" val="201785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ROLNIK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6514467" cy="4946923"/>
          </a:xfrm>
        </p:spPr>
      </p:pic>
    </p:spTree>
    <p:extLst>
      <p:ext uri="{BB962C8B-B14F-4D97-AF65-F5344CB8AC3E}">
        <p14:creationId xmlns:p14="http://schemas.microsoft.com/office/powerpoint/2010/main" val="638767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mechanik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3888432" cy="5185746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060848"/>
            <a:ext cx="4981340" cy="423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69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ogrodnik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42333" y="1484784"/>
            <a:ext cx="3251621" cy="4873625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403576"/>
            <a:ext cx="5112568" cy="2460104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15228"/>
            <a:ext cx="2963315" cy="403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5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listonosz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3539643" cy="3744416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574" y="2996952"/>
            <a:ext cx="5136232" cy="325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88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kierowca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84784"/>
            <a:ext cx="4698479" cy="4873625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810" y="2204863"/>
            <a:ext cx="1944216" cy="208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6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kucharz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340768"/>
            <a:ext cx="4183620" cy="5281099"/>
          </a:xfrm>
        </p:spPr>
      </p:pic>
    </p:spTree>
    <p:extLst>
      <p:ext uri="{BB962C8B-B14F-4D97-AF65-F5344CB8AC3E}">
        <p14:creationId xmlns:p14="http://schemas.microsoft.com/office/powerpoint/2010/main" val="223275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80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murarz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147" y="2258694"/>
            <a:ext cx="4032448" cy="4203204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1560" y="2285434"/>
            <a:ext cx="429732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2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2B9D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LEKARZ</a:t>
            </a:r>
            <a:endParaRPr lang="pl-PL" sz="7200" b="1" dirty="0">
              <a:solidFill>
                <a:srgbClr val="2B9D9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340768"/>
            <a:ext cx="4901044" cy="5184576"/>
          </a:xfrm>
        </p:spPr>
      </p:pic>
    </p:spTree>
    <p:extLst>
      <p:ext uri="{BB962C8B-B14F-4D97-AF65-F5344CB8AC3E}">
        <p14:creationId xmlns:p14="http://schemas.microsoft.com/office/powerpoint/2010/main" val="262525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sekretarka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28800"/>
            <a:ext cx="5640361" cy="4873625"/>
          </a:xfrm>
        </p:spPr>
      </p:pic>
    </p:spTree>
    <p:extLst>
      <p:ext uri="{BB962C8B-B14F-4D97-AF65-F5344CB8AC3E}">
        <p14:creationId xmlns:p14="http://schemas.microsoft.com/office/powerpoint/2010/main" val="155494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POLICJANT</a:t>
            </a:r>
            <a:endParaRPr lang="pl-PL" sz="36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556792"/>
            <a:ext cx="2592288" cy="5184577"/>
          </a:xfrm>
        </p:spPr>
      </p:pic>
    </p:spTree>
    <p:extLst>
      <p:ext uri="{BB962C8B-B14F-4D97-AF65-F5344CB8AC3E}">
        <p14:creationId xmlns:p14="http://schemas.microsoft.com/office/powerpoint/2010/main" val="398537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STRAŻAK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860" y="1600200"/>
            <a:ext cx="4176340" cy="5100874"/>
          </a:xfrm>
        </p:spPr>
      </p:pic>
    </p:spTree>
    <p:extLst>
      <p:ext uri="{BB962C8B-B14F-4D97-AF65-F5344CB8AC3E}">
        <p14:creationId xmlns:p14="http://schemas.microsoft.com/office/powerpoint/2010/main" val="195078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NAUCZYCIEL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6655619" cy="4752528"/>
          </a:xfrm>
        </p:spPr>
      </p:pic>
    </p:spTree>
    <p:extLst>
      <p:ext uri="{BB962C8B-B14F-4D97-AF65-F5344CB8AC3E}">
        <p14:creationId xmlns:p14="http://schemas.microsoft.com/office/powerpoint/2010/main" val="250544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7493" y="260648"/>
            <a:ext cx="9083352" cy="1143000"/>
          </a:xfrm>
        </p:spPr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PIELĘGNIARKA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484784"/>
            <a:ext cx="2664296" cy="5328593"/>
          </a:xfrm>
        </p:spPr>
      </p:pic>
    </p:spTree>
    <p:extLst>
      <p:ext uri="{BB962C8B-B14F-4D97-AF65-F5344CB8AC3E}">
        <p14:creationId xmlns:p14="http://schemas.microsoft.com/office/powerpoint/2010/main" val="156666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PILOT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00808"/>
            <a:ext cx="7043840" cy="4248472"/>
          </a:xfrm>
        </p:spPr>
      </p:pic>
    </p:spTree>
    <p:extLst>
      <p:ext uri="{BB962C8B-B14F-4D97-AF65-F5344CB8AC3E}">
        <p14:creationId xmlns:p14="http://schemas.microsoft.com/office/powerpoint/2010/main" val="238340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MUZYK</a:t>
            </a:r>
            <a:endParaRPr lang="pl-PL" sz="32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5133134" cy="5141168"/>
          </a:xfrm>
        </p:spPr>
      </p:pic>
    </p:spTree>
    <p:extLst>
      <p:ext uri="{BB962C8B-B14F-4D97-AF65-F5344CB8AC3E}">
        <p14:creationId xmlns:p14="http://schemas.microsoft.com/office/powerpoint/2010/main" val="74830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7200" b="1" dirty="0" smtClean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FOTOGRAF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5" y="1484784"/>
            <a:ext cx="2686607" cy="5373216"/>
          </a:xfrm>
        </p:spPr>
      </p:pic>
    </p:spTree>
    <p:extLst>
      <p:ext uri="{BB962C8B-B14F-4D97-AF65-F5344CB8AC3E}">
        <p14:creationId xmlns:p14="http://schemas.microsoft.com/office/powerpoint/2010/main" val="251822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Kształt fali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21</Words>
  <Application>Microsoft Office PowerPoint</Application>
  <PresentationFormat>Pokaz na ekranie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1" baseType="lpstr">
      <vt:lpstr>Wykusz</vt:lpstr>
      <vt:lpstr>POZNAJEMY ZAWODY</vt:lpstr>
      <vt:lpstr>LEKARZ</vt:lpstr>
      <vt:lpstr>POLICJANT</vt:lpstr>
      <vt:lpstr>STRAŻAK</vt:lpstr>
      <vt:lpstr>NAUCZYCIEL</vt:lpstr>
      <vt:lpstr>PIELĘGNIARKA</vt:lpstr>
      <vt:lpstr>PILOT</vt:lpstr>
      <vt:lpstr>MUZYK</vt:lpstr>
      <vt:lpstr>FOTOGRAF</vt:lpstr>
      <vt:lpstr>FRYZJERKA</vt:lpstr>
      <vt:lpstr>GÓRNIK</vt:lpstr>
      <vt:lpstr>TANCERKA</vt:lpstr>
      <vt:lpstr>ROLNIK</vt:lpstr>
      <vt:lpstr>mechanik</vt:lpstr>
      <vt:lpstr>ogrodnik</vt:lpstr>
      <vt:lpstr>listonosz</vt:lpstr>
      <vt:lpstr>kierowca</vt:lpstr>
      <vt:lpstr>kucharz</vt:lpstr>
      <vt:lpstr>murarz</vt:lpstr>
      <vt:lpstr>sekretarka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POZNAJEMY ZAWODY</dc:title>
  <dc:creator>Asia</dc:creator>
  <cp:lastModifiedBy>Asia</cp:lastModifiedBy>
  <cp:revision>6</cp:revision>
  <dcterms:created xsi:type="dcterms:W3CDTF">2014-09-15T13:36:28Z</dcterms:created>
  <dcterms:modified xsi:type="dcterms:W3CDTF">2014-09-15T14:43:36Z</dcterms:modified>
</cp:coreProperties>
</file>