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dirty="0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4C13A2E-D258-4491-9BAC-E581771AB74B}" type="datetimeFigureOut">
              <a:rPr lang="pl-PL" smtClean="0"/>
              <a:t>2014-09-16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545344A-B06A-47AF-B3DC-2905CE35ACAC}" type="slidenum">
              <a:rPr lang="pl-PL" smtClean="0"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043608" y="1844824"/>
            <a:ext cx="8316416" cy="1894362"/>
          </a:xfrm>
        </p:spPr>
        <p:txBody>
          <a:bodyPr>
            <a:noAutofit/>
          </a:bodyPr>
          <a:lstStyle/>
          <a:p>
            <a:pPr algn="ctr"/>
            <a:r>
              <a:rPr lang="pl-PL" sz="16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zawód</a:t>
            </a:r>
            <a:endParaRPr lang="pl-PL" sz="239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860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39552" y="188640"/>
            <a:ext cx="7467600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</a:rPr>
              <a:t>W celu sprawdzenia znaczenia słów : </a:t>
            </a:r>
            <a:r>
              <a:rPr lang="pl-PL" sz="3200" b="1" i="1" dirty="0" smtClean="0">
                <a:solidFill>
                  <a:schemeClr val="accent1">
                    <a:lumMod val="50000"/>
                  </a:schemeClr>
                </a:solidFill>
              </a:rPr>
              <a:t>ZAWÓD, ZAWODY </a:t>
            </a: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</a:rPr>
              <a:t>posłużymy się słownikiem języka polskiego. </a:t>
            </a:r>
            <a:endParaRPr lang="pl-PL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130" y="2348880"/>
            <a:ext cx="4200316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4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aśnienie ze strzałką w prawo 5"/>
          <p:cNvSpPr/>
          <p:nvPr/>
        </p:nvSpPr>
        <p:spPr>
          <a:xfrm>
            <a:off x="323528" y="1282227"/>
            <a:ext cx="4648650" cy="216024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400" b="1" dirty="0" smtClean="0">
                <a:solidFill>
                  <a:schemeClr val="accent2">
                    <a:lumMod val="75000"/>
                  </a:schemeClr>
                </a:solidFill>
              </a:rPr>
              <a:t>ZAWÓD</a:t>
            </a:r>
            <a:endParaRPr lang="pl-PL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Zwój poziomy 8"/>
          <p:cNvSpPr/>
          <p:nvPr/>
        </p:nvSpPr>
        <p:spPr>
          <a:xfrm>
            <a:off x="5141166" y="1138211"/>
            <a:ext cx="3654393" cy="2448272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Wyuczone zajęcie wykonywane w celach zarobkowych</a:t>
            </a:r>
            <a:endParaRPr lang="pl-PL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5884"/>
            <a:ext cx="2736304" cy="2449848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862" y="4267592"/>
            <a:ext cx="1408290" cy="2219965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92080" y="3503332"/>
            <a:ext cx="2700924" cy="353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01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aśnienie ze strzałką w prawo 3"/>
          <p:cNvSpPr/>
          <p:nvPr/>
        </p:nvSpPr>
        <p:spPr>
          <a:xfrm>
            <a:off x="323528" y="1282227"/>
            <a:ext cx="4648650" cy="216024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400" b="1" dirty="0" smtClean="0">
                <a:solidFill>
                  <a:schemeClr val="accent2">
                    <a:lumMod val="75000"/>
                  </a:schemeClr>
                </a:solidFill>
              </a:rPr>
              <a:t>ZAWÓD</a:t>
            </a:r>
            <a:endParaRPr lang="pl-PL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Zwój poziomy 4"/>
          <p:cNvSpPr/>
          <p:nvPr/>
        </p:nvSpPr>
        <p:spPr>
          <a:xfrm>
            <a:off x="5141166" y="1138211"/>
            <a:ext cx="3654393" cy="2448272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Przykre uczucie, gdy nie spełniają się czyjeś marzenia, plany</a:t>
            </a:r>
            <a:endParaRPr lang="pl-PL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717032"/>
            <a:ext cx="2201044" cy="248005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17032"/>
            <a:ext cx="2520280" cy="283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2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aśnienie ze strzałką w prawo 3"/>
          <p:cNvSpPr/>
          <p:nvPr/>
        </p:nvSpPr>
        <p:spPr>
          <a:xfrm>
            <a:off x="323528" y="1282227"/>
            <a:ext cx="4648650" cy="216024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2">
                    <a:lumMod val="75000"/>
                  </a:schemeClr>
                </a:solidFill>
              </a:rPr>
              <a:t>ZAWODY</a:t>
            </a:r>
            <a:endParaRPr lang="pl-PL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wój poziomy 5"/>
          <p:cNvSpPr/>
          <p:nvPr/>
        </p:nvSpPr>
        <p:spPr>
          <a:xfrm>
            <a:off x="5147235" y="1138211"/>
            <a:ext cx="3654393" cy="2448272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pl-P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mpreza sportowa, podczas której zawodnicy rywalizują o zwycięstwo</a:t>
            </a:r>
            <a:endParaRPr lang="pl-PL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753373"/>
            <a:ext cx="5328592" cy="295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71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3568" y="-531440"/>
            <a:ext cx="7467600" cy="6250706"/>
          </a:xfrm>
        </p:spPr>
        <p:txBody>
          <a:bodyPr>
            <a:noAutofit/>
          </a:bodyPr>
          <a:lstStyle/>
          <a:p>
            <a:pPr algn="ctr"/>
            <a:r>
              <a:rPr lang="pl-PL" sz="6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tej lekcji dowiemy się więcej o zawodzie jako pracy i poznamy zawody </a:t>
            </a:r>
            <a:r>
              <a:rPr lang="pl-PL" sz="6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 </a:t>
            </a:r>
            <a:endParaRPr lang="pl-PL" sz="6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211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</TotalTime>
  <Words>59</Words>
  <Application>Microsoft Office PowerPoint</Application>
  <PresentationFormat>Pokaz na ekranie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Wykusz</vt:lpstr>
      <vt:lpstr>zawód</vt:lpstr>
      <vt:lpstr>Prezentacja programu PowerPoint</vt:lpstr>
      <vt:lpstr>Prezentacja programu PowerPoint</vt:lpstr>
      <vt:lpstr>Prezentacja programu PowerPoint</vt:lpstr>
      <vt:lpstr>Prezentacja programu PowerPoint</vt:lpstr>
      <vt:lpstr>Na tej lekcji dowiemy się więcej o zawodzie jako pracy i poznamy zawody 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 to jest zawód ?</dc:title>
  <dc:creator>Asia</dc:creator>
  <cp:lastModifiedBy>Asia</cp:lastModifiedBy>
  <cp:revision>5</cp:revision>
  <dcterms:created xsi:type="dcterms:W3CDTF">2014-09-15T17:04:21Z</dcterms:created>
  <dcterms:modified xsi:type="dcterms:W3CDTF">2014-09-15T22:48:56Z</dcterms:modified>
</cp:coreProperties>
</file>