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DFE6F7-2914-47C4-B889-68BB6F817918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E8FEF9-3368-4C7D-A510-4DB58B1FB95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75656" y="3140968"/>
            <a:ext cx="7380312" cy="1894362"/>
          </a:xfrm>
        </p:spPr>
        <p:txBody>
          <a:bodyPr>
            <a:noAutofit/>
          </a:bodyPr>
          <a:lstStyle/>
          <a:p>
            <a:pPr algn="ctr"/>
            <a:r>
              <a:rPr lang="pl-PL" sz="8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ZAWODY </a:t>
            </a:r>
            <a:br>
              <a:rPr lang="pl-PL" sz="8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8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ICH ATRYBUTY</a:t>
            </a:r>
            <a:endParaRPr lang="pl-PL" sz="8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07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971600" y="764704"/>
            <a:ext cx="7467600" cy="48737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Połącz w pary wykonawców zawodów z odpowiednimi atrybutami</a:t>
            </a:r>
            <a:endParaRPr lang="pl-PL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799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946509" cy="2115771"/>
          </a:xfrm>
          <a:ln w="57150">
            <a:solidFill>
              <a:schemeClr val="tx1"/>
            </a:solidFill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1" y="2505543"/>
            <a:ext cx="2018519" cy="1999596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72" y="4725144"/>
            <a:ext cx="2018519" cy="198156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11" y="4747582"/>
            <a:ext cx="1978455" cy="195913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210" y="260648"/>
            <a:ext cx="1965421" cy="196235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210" y="2505543"/>
            <a:ext cx="1965421" cy="199675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11" name="Łącznik zakrzywiony 10"/>
          <p:cNvCxnSpPr/>
          <p:nvPr/>
        </p:nvCxnSpPr>
        <p:spPr>
          <a:xfrm rot="16200000" flipH="1">
            <a:off x="1907704" y="1916832"/>
            <a:ext cx="4896544" cy="3312368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zakrzywiony 12"/>
          <p:cNvCxnSpPr/>
          <p:nvPr/>
        </p:nvCxnSpPr>
        <p:spPr>
          <a:xfrm flipV="1">
            <a:off x="2555776" y="1311922"/>
            <a:ext cx="3456384" cy="2549126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zakrzywiony 15"/>
          <p:cNvCxnSpPr/>
          <p:nvPr/>
        </p:nvCxnSpPr>
        <p:spPr>
          <a:xfrm flipV="1">
            <a:off x="2555776" y="3573016"/>
            <a:ext cx="3456384" cy="2592288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19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39" y="2319684"/>
            <a:ext cx="1657405" cy="191502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8" y="127185"/>
            <a:ext cx="1657405" cy="1941450"/>
          </a:xfrm>
          <a:prstGeom prst="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39" y="4547980"/>
            <a:ext cx="1667214" cy="208823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329347"/>
            <a:ext cx="1944216" cy="191502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6632"/>
            <a:ext cx="2016224" cy="194145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47980"/>
            <a:ext cx="1944216" cy="208823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11" name="Łącznik zakrzywiony 10"/>
          <p:cNvCxnSpPr/>
          <p:nvPr/>
        </p:nvCxnSpPr>
        <p:spPr>
          <a:xfrm rot="5400000" flipH="1" flipV="1">
            <a:off x="1691680" y="1556792"/>
            <a:ext cx="4968552" cy="3672408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zakrzywiony 11"/>
          <p:cNvCxnSpPr/>
          <p:nvPr/>
        </p:nvCxnSpPr>
        <p:spPr>
          <a:xfrm>
            <a:off x="2492152" y="1061120"/>
            <a:ext cx="3520008" cy="2439888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zakrzywiony 14"/>
          <p:cNvCxnSpPr/>
          <p:nvPr/>
        </p:nvCxnSpPr>
        <p:spPr>
          <a:xfrm>
            <a:off x="2415952" y="3286857"/>
            <a:ext cx="3520008" cy="2439888"/>
          </a:xfrm>
          <a:prstGeom prst="curvedConnector3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57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9</Words>
  <Application>Microsoft Office PowerPoint</Application>
  <PresentationFormat>Pokaz na ekranie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Wykusz</vt:lpstr>
      <vt:lpstr>ZAWODY  I ICH ATRYBUTY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ZAWODY  I ICH ATRYBUTY</dc:title>
  <dc:creator>Asia</dc:creator>
  <cp:lastModifiedBy>Asia</cp:lastModifiedBy>
  <cp:revision>3</cp:revision>
  <dcterms:created xsi:type="dcterms:W3CDTF">2014-09-15T21:45:05Z</dcterms:created>
  <dcterms:modified xsi:type="dcterms:W3CDTF">2014-09-15T22:42:08Z</dcterms:modified>
</cp:coreProperties>
</file>