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pl-PL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1" d="100"/>
          <a:sy n="71" d="100"/>
        </p:scale>
        <p:origin x="-1146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rostokąt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Prostokąt 11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Prostokąt 13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Prostokąt 18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Łącznik prostoliniowy 10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1" name="Łącznik prostoliniowy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Łącznik prostoliniowy 19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3" name="Łącznik prostoliniowy 15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4" name="Łącznik prostoliniowy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5" name="Łącznik prostoliniowy 21"/>
          <p:cNvSpPr>
            <a:spLocks noChangeShapeType="1"/>
          </p:cNvSpPr>
          <p:nvPr/>
        </p:nvSpPr>
        <p:spPr bwMode="auto">
          <a:xfrm>
            <a:off x="9113838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6" name="Prostokąt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7" name="Elipsa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8" name="Elipsa 22"/>
          <p:cNvSpPr/>
          <p:nvPr/>
        </p:nvSpPr>
        <p:spPr bwMode="auto">
          <a:xfrm>
            <a:off x="1309688" y="4867275"/>
            <a:ext cx="641350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9" name="Elipsa 23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0" name="Elipsa 25"/>
          <p:cNvSpPr/>
          <p:nvPr/>
        </p:nvSpPr>
        <p:spPr bwMode="auto">
          <a:xfrm>
            <a:off x="1663700" y="5788025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1" name="Elipsa 24"/>
          <p:cNvSpPr/>
          <p:nvPr/>
        </p:nvSpPr>
        <p:spPr>
          <a:xfrm>
            <a:off x="1905000" y="4495800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8" name="Tytuł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9" name="Podtytuł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pl-PL" smtClean="0"/>
              <a:t>Kliknij, aby edytować styl wzorca podtytułu</a:t>
            </a:r>
            <a:endParaRPr lang="en-US"/>
          </a:p>
        </p:txBody>
      </p:sp>
      <p:sp>
        <p:nvSpPr>
          <p:cNvPr id="22" name="Symbol zastępczy daty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463" y="1174750"/>
            <a:ext cx="22860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DDF8F0-22D8-45E5-AB75-4E0F92EFC7EF}" type="datetimeFigureOut">
              <a:rPr lang="pl-PL"/>
              <a:pPr>
                <a:defRPr/>
              </a:pPr>
              <a:t>2014-09-17</a:t>
            </a:fld>
            <a:endParaRPr lang="pl-PL"/>
          </a:p>
        </p:txBody>
      </p:sp>
      <p:sp>
        <p:nvSpPr>
          <p:cNvPr id="23" name="Symbol zastępczy stopki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81475"/>
            <a:ext cx="3657600" cy="3841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24" name="Symbol zastępczy numeru slajdu 28"/>
          <p:cNvSpPr>
            <a:spLocks noGrp="1"/>
          </p:cNvSpPr>
          <p:nvPr>
            <p:ph type="sldNum" sz="quarter" idx="12"/>
          </p:nvPr>
        </p:nvSpPr>
        <p:spPr bwMode="auto">
          <a:xfrm>
            <a:off x="1325563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4C0ADA-1952-4542-B69F-A674F2E200FD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4" name="Symbol zastępczy daty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8FABFF-49A4-4228-A387-CDE073213B43}" type="datetimeFigureOut">
              <a:rPr lang="pl-PL"/>
              <a:pPr>
                <a:defRPr/>
              </a:pPr>
              <a:t>2014-09-17</a:t>
            </a:fld>
            <a:endParaRPr lang="pl-PL"/>
          </a:p>
        </p:txBody>
      </p:sp>
      <p:sp>
        <p:nvSpPr>
          <p:cNvPr id="5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Symbol zastępczy numeru slajdu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DB3AE6-4144-4D37-B637-91B7DD6C2604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4" name="Symbol zastępczy daty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EC7ADC-2D5D-4F27-AA52-A95A08CDFF3C}" type="datetimeFigureOut">
              <a:rPr lang="pl-PL"/>
              <a:pPr>
                <a:defRPr/>
              </a:pPr>
              <a:t>2014-09-17</a:t>
            </a:fld>
            <a:endParaRPr lang="pl-PL"/>
          </a:p>
        </p:txBody>
      </p:sp>
      <p:sp>
        <p:nvSpPr>
          <p:cNvPr id="5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Symbol zastępczy numeru slajdu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325123-1DDC-476A-8C37-362A6C2D9C7E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8" name="Symbol zastępczy zawartości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4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F8D6F79E-44D8-4438-93AF-F250806DAC7B}" type="datetimeFigureOut">
              <a:rPr lang="pl-PL"/>
              <a:pPr>
                <a:defRPr/>
              </a:pPr>
              <a:t>2014-09-17</a:t>
            </a:fld>
            <a:endParaRPr lang="pl-PL"/>
          </a:p>
        </p:txBody>
      </p:sp>
      <p:sp>
        <p:nvSpPr>
          <p:cNvPr id="5" name="Symbol zastępczy numeru slajdu 8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B58150CA-796B-48D8-B22D-12BACC7B29C2}" type="slidenum">
              <a:rPr lang="pl-PL"/>
              <a:pPr>
                <a:defRPr/>
              </a:pPr>
              <a:t>‹#›</a:t>
            </a:fld>
            <a:endParaRPr lang="pl-PL"/>
          </a:p>
        </p:txBody>
      </p:sp>
      <p:sp>
        <p:nvSpPr>
          <p:cNvPr id="6" name="Symbol zastępczy stopki 9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rostokąt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Prostokąt 9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Prostokąt 10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Prostokąt 11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Łącznik prostoliniowy 12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9" name="Łącznik prostoliniowy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" name="Łącznik prostoliniowy 14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1" name="Łącznik prostoliniowy 15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Łącznik prostoliniowy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3" name="Prostokąt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4" name="Elipsa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5" name="Elipsa 19"/>
          <p:cNvSpPr/>
          <p:nvPr/>
        </p:nvSpPr>
        <p:spPr bwMode="auto">
          <a:xfrm>
            <a:off x="1323975" y="4867275"/>
            <a:ext cx="642938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6" name="Elipsa 20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7" name="Elipsa 21"/>
          <p:cNvSpPr/>
          <p:nvPr/>
        </p:nvSpPr>
        <p:spPr bwMode="auto">
          <a:xfrm>
            <a:off x="1663700" y="5791200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8" name="Elipsa 22"/>
          <p:cNvSpPr/>
          <p:nvPr/>
        </p:nvSpPr>
        <p:spPr bwMode="auto">
          <a:xfrm>
            <a:off x="1879600" y="4479925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9" name="Łącznik prostoliniowy 25"/>
          <p:cNvSpPr>
            <a:spLocks noChangeShapeType="1"/>
          </p:cNvSpPr>
          <p:nvPr/>
        </p:nvSpPr>
        <p:spPr bwMode="auto">
          <a:xfrm>
            <a:off x="9097963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20" name="Symbol zastępczy daty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2875" y="1169988"/>
            <a:ext cx="22860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FBDDE5-87D3-4ED7-AC42-E0FC0903127A}" type="datetimeFigureOut">
              <a:rPr lang="pl-PL"/>
              <a:pPr>
                <a:defRPr/>
              </a:pPr>
              <a:t>2014-09-17</a:t>
            </a:fld>
            <a:endParaRPr lang="pl-PL"/>
          </a:p>
        </p:txBody>
      </p:sp>
      <p:sp>
        <p:nvSpPr>
          <p:cNvPr id="21" name="Symbol zastępczy stopki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78300"/>
            <a:ext cx="3657600" cy="3841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22" name="Symbol zastępczy numeru slajdu 5"/>
          <p:cNvSpPr>
            <a:spLocks noGrp="1"/>
          </p:cNvSpPr>
          <p:nvPr>
            <p:ph type="sldNum" sz="quarter" idx="12"/>
          </p:nvPr>
        </p:nvSpPr>
        <p:spPr bwMode="auto">
          <a:xfrm>
            <a:off x="1339850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9EB9DD-33A9-4659-87BF-867E62263015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9" name="Symbol zastępczy zawartości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11" name="Symbol zastępczy zawartości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5" name="Symbol zastępczy daty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F2EC0D-684A-4665-84D7-DE351A1E561A}" type="datetimeFigureOut">
              <a:rPr lang="pl-PL"/>
              <a:pPr>
                <a:defRPr/>
              </a:pPr>
              <a:t>2014-09-17</a:t>
            </a:fld>
            <a:endParaRPr lang="pl-PL"/>
          </a:p>
        </p:txBody>
      </p:sp>
      <p:sp>
        <p:nvSpPr>
          <p:cNvPr id="6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7" name="Symbol zastępczy numeru slajdu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09FBE1-5101-4020-9A58-D855468BFF73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11" name="Symbol zastępczy zawartości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13" name="Symbol zastępczy zawartości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12" name="Symbol zastępczy tekstu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14" name="Symbol zastępczy tekstu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7" name="Symbol zastępczy daty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A8F315-5485-4C7F-9E8A-A351395A5874}" type="datetimeFigureOut">
              <a:rPr lang="pl-PL"/>
              <a:pPr>
                <a:defRPr/>
              </a:pPr>
              <a:t>2014-09-17</a:t>
            </a:fld>
            <a:endParaRPr lang="pl-PL"/>
          </a:p>
        </p:txBody>
      </p:sp>
      <p:sp>
        <p:nvSpPr>
          <p:cNvPr id="8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9" name="Symbol zastępczy numeru slajdu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8719A8-0A85-4866-A002-4DD186E89B0A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3" name="Symbol zastępczy daty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0BD03D07-F1C5-4FFC-BBCD-6CD9A736F310}" type="datetimeFigureOut">
              <a:rPr lang="pl-PL"/>
              <a:pPr>
                <a:defRPr/>
              </a:pPr>
              <a:t>2014-09-17</a:t>
            </a:fld>
            <a:endParaRPr lang="pl-PL"/>
          </a:p>
        </p:txBody>
      </p:sp>
      <p:sp>
        <p:nvSpPr>
          <p:cNvPr id="4" name="Symbol zastępczy numeru slajdu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5B5821D3-B467-4562-A788-91038077A2EA}" type="slidenum">
              <a:rPr lang="pl-PL"/>
              <a:pPr>
                <a:defRPr/>
              </a:pPr>
              <a:t>‹#›</a:t>
            </a:fld>
            <a:endParaRPr lang="pl-PL"/>
          </a:p>
        </p:txBody>
      </p:sp>
      <p:sp>
        <p:nvSpPr>
          <p:cNvPr id="5" name="Symbol zastępczy stopki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AD8C58-2CCD-4908-91A9-866F5D56CF95}" type="datetimeFigureOut">
              <a:rPr lang="pl-PL"/>
              <a:pPr>
                <a:defRPr/>
              </a:pPr>
              <a:t>2014-09-17</a:t>
            </a:fld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4" name="Symbol zastępczy numeru slajdu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50C631-B8C0-4B10-8A13-3021B768BBA0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Łącznik prostoliniowy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6" name="Łącznik prostoliniowy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7" name="Łącznik prostoliniowy 8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8" name="Łącznik prostoliniowy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9" name="Prostokąt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Łącznik prostoliniowy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1" name="Elipsa 13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/>
          <a:lstStyle>
            <a:lvl1pPr algn="l">
              <a:buNone/>
              <a:defRPr sz="2000" b="1" cap="small" baseline="0"/>
            </a:lvl1pPr>
          </a:lstStyle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18" name="Symbol zastępczy zawartości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12" name="Symbol zastępczy daty 20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B1E84E40-9344-4F53-B283-660EF343EBE2}" type="datetimeFigureOut">
              <a:rPr lang="pl-PL"/>
              <a:pPr>
                <a:defRPr/>
              </a:pPr>
              <a:t>2014-09-17</a:t>
            </a:fld>
            <a:endParaRPr lang="pl-PL"/>
          </a:p>
        </p:txBody>
      </p:sp>
      <p:sp>
        <p:nvSpPr>
          <p:cNvPr id="13" name="Symbol zastępczy numeru slajdu 21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651FAEDB-9810-4FDD-B88D-3B94F3DAC8B0}" type="slidenum">
              <a:rPr lang="pl-PL"/>
              <a:pPr>
                <a:defRPr/>
              </a:pPr>
              <a:t>‹#›</a:t>
            </a:fld>
            <a:endParaRPr lang="pl-PL"/>
          </a:p>
        </p:txBody>
      </p:sp>
      <p:sp>
        <p:nvSpPr>
          <p:cNvPr id="14" name="Symbol zastępczy stopki 22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Łącznik prostoliniowy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6" name="Elipsa 12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" name="Łącznik prostoliniowy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Prostokąt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Łącznik prostoliniowy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" name="Łącznik prostoliniowy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1" name="Łącznik prostoliniowy 19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pl-PL" noProof="0" smtClean="0"/>
              <a:t>Kliknij ikonę, aby dodać obraz</a:t>
            </a:r>
            <a:endParaRPr lang="en-US" noProof="0" dirty="0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spcCol="274320" rtlCol="0" fromWordArt="0" forceAA="0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12" name="Symbol zastępczy daty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DD6685A4-3C23-4104-AA48-2550EE0F090A}" type="datetimeFigureOut">
              <a:rPr lang="pl-PL"/>
              <a:pPr>
                <a:defRPr/>
              </a:pPr>
              <a:t>2014-09-17</a:t>
            </a:fld>
            <a:endParaRPr lang="pl-PL"/>
          </a:p>
        </p:txBody>
      </p:sp>
      <p:sp>
        <p:nvSpPr>
          <p:cNvPr id="13" name="Symbol zastępczy numeru slajdu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D8B304F2-458C-4986-BFA6-7AF93EDBA85C}" type="slidenum">
              <a:rPr lang="pl-PL"/>
              <a:pPr>
                <a:defRPr/>
              </a:pPr>
              <a:t>‹#›</a:t>
            </a:fld>
            <a:endParaRPr lang="pl-PL"/>
          </a:p>
        </p:txBody>
      </p:sp>
      <p:sp>
        <p:nvSpPr>
          <p:cNvPr id="14" name="Symbol zastępczy stopki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Łącznik prostoliniowy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22" name="Symbol zastępczy tytułu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1028" name="Symbol zastępczy tekstu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7467600" cy="487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smtClean="0"/>
          </a:p>
        </p:txBody>
      </p:sp>
      <p:sp>
        <p:nvSpPr>
          <p:cNvPr id="14" name="Symbol zastępczy daty 13"/>
          <p:cNvSpPr>
            <a:spLocks noGrp="1"/>
          </p:cNvSpPr>
          <p:nvPr>
            <p:ph type="dt" sz="half" idx="2"/>
          </p:nvPr>
        </p:nvSpPr>
        <p:spPr>
          <a:xfrm rot="5400000">
            <a:off x="7589045" y="1081881"/>
            <a:ext cx="2011362" cy="384175"/>
          </a:xfrm>
          <a:prstGeom prst="rect">
            <a:avLst/>
          </a:prstGeom>
        </p:spPr>
        <p:txBody>
          <a:bodyPr vert="horz" anchor="ctr" anchorCtr="0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FB53A41-AC68-4203-A3ED-6F5378ECBECB}" type="datetimeFigureOut">
              <a:rPr lang="pl-PL"/>
              <a:pPr>
                <a:defRPr/>
              </a:pPr>
              <a:t>2014-09-17</a:t>
            </a:fld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3"/>
          </p:nvPr>
        </p:nvSpPr>
        <p:spPr>
          <a:xfrm rot="5400000">
            <a:off x="6989763" y="3736975"/>
            <a:ext cx="32004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7" name="Łącznik prostoliniowy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9" name="Łącznik prostoliniowy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" name="Prostokąt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Łącznik prostoliniowy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Elipsa 11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3" name="Symbol zastępczy numeru slajdu 22"/>
          <p:cNvSpPr>
            <a:spLocks noGrp="1"/>
          </p:cNvSpPr>
          <p:nvPr>
            <p:ph type="sldNum" sz="quarter" idx="4"/>
          </p:nvPr>
        </p:nvSpPr>
        <p:spPr>
          <a:xfrm>
            <a:off x="8129588" y="5734050"/>
            <a:ext cx="609600" cy="520700"/>
          </a:xfrm>
          <a:prstGeom prst="rect">
            <a:avLst/>
          </a:prstGeom>
        </p:spPr>
        <p:txBody>
          <a:bodyPr vert="horz" anchor="ctr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 b="1" smtClean="0">
                <a:solidFill>
                  <a:srgbClr val="FFFFFF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993E8E6-6D5B-45DD-B899-D0C4E5ABE037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71" r:id="rId4"/>
    <p:sldLayoutId id="2147483670" r:id="rId5"/>
    <p:sldLayoutId id="2147483675" r:id="rId6"/>
    <p:sldLayoutId id="2147483669" r:id="rId7"/>
    <p:sldLayoutId id="2147483676" r:id="rId8"/>
    <p:sldLayoutId id="2147483677" r:id="rId9"/>
    <p:sldLayoutId id="2147483668" r:id="rId10"/>
    <p:sldLayoutId id="2147483667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3000" kern="1200" cap="small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/>
        </a:defRPr>
      </a:lvl2pPr>
      <a:lvl3pPr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/>
        </a:defRPr>
      </a:lvl3pPr>
      <a:lvl4pPr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/>
        </a:defRPr>
      </a:lvl4pPr>
      <a:lvl5pPr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/>
        </a:defRPr>
      </a:lvl5pPr>
      <a:lvl6pPr marL="4572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/>
        </a:defRPr>
      </a:lvl6pPr>
      <a:lvl7pPr marL="9144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/>
        </a:defRPr>
      </a:lvl7pPr>
      <a:lvl8pPr marL="13716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/>
        </a:defRPr>
      </a:lvl8pPr>
      <a:lvl9pPr marL="18288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/>
        </a:defRPr>
      </a:lvl9pPr>
    </p:titleStyle>
    <p:bodyStyle>
      <a:lvl1pPr marL="273050" indent="-273050" algn="l" rtl="0" fontAlgn="base">
        <a:spcBef>
          <a:spcPts val="6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563" algn="l" rtl="0" fontAlgn="base">
        <a:spcBef>
          <a:spcPct val="20000"/>
        </a:spcBef>
        <a:spcAft>
          <a:spcPct val="0"/>
        </a:spcAft>
        <a:buClr>
          <a:srgbClr val="A2355B"/>
        </a:buClr>
        <a:buSzPct val="60000"/>
        <a:buFont typeface="Wingdings" pitchFamily="2" charset="2"/>
        <a:buChar char="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182563" algn="l" rtl="0" fontAlgn="base">
        <a:spcBef>
          <a:spcPct val="20000"/>
        </a:spcBef>
        <a:spcAft>
          <a:spcPct val="0"/>
        </a:spcAft>
        <a:buClr>
          <a:srgbClr val="D8AFB9"/>
        </a:buClr>
        <a:buSzPct val="60000"/>
        <a:buFont typeface="Wingdings" pitchFamily="2" charset="2"/>
        <a:buChar char="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182563" algn="l" rtl="0" fontAlgn="base">
        <a:spcBef>
          <a:spcPct val="20000"/>
        </a:spcBef>
        <a:spcAft>
          <a:spcPct val="0"/>
        </a:spcAft>
        <a:buClr>
          <a:srgbClr val="D2B8DA"/>
        </a:buClr>
        <a:buSzPct val="68000"/>
        <a:buFont typeface="Wingdings 2" pitchFamily="18" charset="2"/>
        <a:buChar char="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3888"/>
          </a:xfrm>
        </p:spPr>
        <p:txBody>
          <a:bodyPr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pl-PL" sz="9600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Ginące zawody </a:t>
            </a:r>
            <a:br>
              <a:rPr lang="pl-PL" sz="9600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pl-PL" sz="9600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 </a:t>
            </a:r>
            <a:r>
              <a:rPr lang="pl-PL" sz="9600" dirty="0" err="1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polsce</a:t>
            </a:r>
            <a:endParaRPr lang="pl-PL" sz="9600" dirty="0">
              <a:solidFill>
                <a:schemeClr val="accent3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314" name="Podtytuł 2"/>
          <p:cNvSpPr>
            <a:spLocks noGrp="1"/>
          </p:cNvSpPr>
          <p:nvPr>
            <p:ph type="subTitle" idx="1"/>
          </p:nvPr>
        </p:nvSpPr>
        <p:spPr>
          <a:xfrm>
            <a:off x="2286000" y="5003800"/>
            <a:ext cx="6172200" cy="1371600"/>
          </a:xfrm>
        </p:spPr>
        <p:txBody>
          <a:bodyPr/>
          <a:lstStyle/>
          <a:p>
            <a:endParaRPr lang="pl-PL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91513" cy="1143000"/>
          </a:xfrm>
        </p:spPr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pl-PL" sz="8800" b="1" dirty="0" smtClean="0">
                <a:solidFill>
                  <a:srgbClr val="AC66BB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introligator</a:t>
            </a:r>
            <a:endParaRPr lang="pl-PL" sz="3200" dirty="0"/>
          </a:p>
        </p:txBody>
      </p:sp>
      <p:pic>
        <p:nvPicPr>
          <p:cNvPr id="4" name="Symbol zastępczy zawartości 3"/>
          <p:cNvPicPr>
            <a:picLocks noGrp="1" noChangeAspect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042988" y="1557338"/>
            <a:ext cx="6570662" cy="4371975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84213" y="404813"/>
            <a:ext cx="7467600" cy="1143000"/>
          </a:xfrm>
        </p:spPr>
        <p:txBody>
          <a:bodyPr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pl-PL" sz="115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kowal</a:t>
            </a:r>
            <a:endParaRPr lang="pl-PL" sz="9600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Symbol zastępczy zawartości 3"/>
          <p:cNvPicPr>
            <a:picLocks noGrp="1" noChangeAspect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395288" y="1773238"/>
            <a:ext cx="5329237" cy="4719637"/>
          </a:xfrm>
        </p:spPr>
      </p:pic>
      <p:pic>
        <p:nvPicPr>
          <p:cNvPr id="6" name="Obraz 5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908675" y="2636838"/>
            <a:ext cx="2808288" cy="2843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pl-PL" sz="8000" b="1" dirty="0" smtClean="0">
                <a:solidFill>
                  <a:srgbClr val="AC66BB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MŁYNARZ</a:t>
            </a:r>
            <a:endParaRPr lang="pl-PL" sz="2800" dirty="0"/>
          </a:p>
        </p:txBody>
      </p:sp>
      <p:pic>
        <p:nvPicPr>
          <p:cNvPr id="4" name="Symbol zastępczy zawartości 3"/>
          <p:cNvPicPr>
            <a:picLocks noGrp="1" noChangeAspect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042988" y="1557338"/>
            <a:ext cx="3244850" cy="4873625"/>
          </a:xfrm>
        </p:spPr>
      </p:pic>
      <p:pic>
        <p:nvPicPr>
          <p:cNvPr id="5" name="Obraz 4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27538" y="2081213"/>
            <a:ext cx="4344987" cy="3862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pl-PL" sz="8900" b="1" dirty="0" smtClean="0">
                <a:solidFill>
                  <a:srgbClr val="AC66BB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BEDNARZ</a:t>
            </a:r>
            <a:endParaRPr lang="pl-PL" dirty="0"/>
          </a:p>
        </p:txBody>
      </p:sp>
      <p:pic>
        <p:nvPicPr>
          <p:cNvPr id="4" name="Symbol zastępczy zawartości 3"/>
          <p:cNvPicPr>
            <a:picLocks noGrp="1" noChangeAspect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331913" y="1628775"/>
            <a:ext cx="5903912" cy="4429125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pl-PL" sz="8000" b="1" dirty="0" smtClean="0">
                <a:solidFill>
                  <a:srgbClr val="AC66BB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GARNCARZ</a:t>
            </a:r>
            <a:endParaRPr lang="pl-PL" sz="2800" dirty="0"/>
          </a:p>
        </p:txBody>
      </p:sp>
      <p:pic>
        <p:nvPicPr>
          <p:cNvPr id="4" name="Symbol zastępczy zawartości 3"/>
          <p:cNvPicPr>
            <a:picLocks noGrp="1" noChangeAspect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323850" y="1916113"/>
            <a:ext cx="3960813" cy="3744912"/>
          </a:xfrm>
        </p:spPr>
      </p:pic>
      <p:pic>
        <p:nvPicPr>
          <p:cNvPr id="5" name="Obraz 4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0" y="1916113"/>
            <a:ext cx="4103688" cy="3743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pl-PL" sz="8000" b="1" dirty="0" smtClean="0">
                <a:solidFill>
                  <a:srgbClr val="AC66BB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RYMARZ</a:t>
            </a:r>
            <a:endParaRPr lang="pl-PL" sz="2800" dirty="0"/>
          </a:p>
        </p:txBody>
      </p:sp>
      <p:pic>
        <p:nvPicPr>
          <p:cNvPr id="4" name="Symbol zastępczy zawartości 3"/>
          <p:cNvPicPr>
            <a:picLocks noGrp="1" noChangeAspect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79388" y="1952625"/>
            <a:ext cx="4176712" cy="3806825"/>
          </a:xfrm>
        </p:spPr>
      </p:pic>
      <p:pic>
        <p:nvPicPr>
          <p:cNvPr id="5" name="Obraz 4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00563" y="1989138"/>
            <a:ext cx="3994150" cy="3816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84213" y="260350"/>
            <a:ext cx="7467600" cy="1143000"/>
          </a:xfrm>
        </p:spPr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pl-PL" sz="8000" b="1" dirty="0" smtClean="0">
                <a:solidFill>
                  <a:srgbClr val="AC66BB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LUDWISARZ</a:t>
            </a:r>
            <a:endParaRPr lang="pl-PL" sz="8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7" name="Obraz 6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3800" y="1628775"/>
            <a:ext cx="3771900" cy="403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Symbol zastępczy zawartości 8"/>
          <p:cNvPicPr>
            <a:picLocks noGrp="1" noChangeAspect="1"/>
          </p:cNvPicPr>
          <p:nvPr>
            <p:ph sz="quarter"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323850" y="1622425"/>
            <a:ext cx="4535488" cy="3941763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pl-PL" sz="8900" b="1" dirty="0" smtClean="0">
                <a:solidFill>
                  <a:srgbClr val="AC66BB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KOŁODZIEJ</a:t>
            </a:r>
            <a:endParaRPr lang="pl-PL" dirty="0"/>
          </a:p>
        </p:txBody>
      </p:sp>
      <p:pic>
        <p:nvPicPr>
          <p:cNvPr id="4" name="Symbol zastępczy zawartości 3"/>
          <p:cNvPicPr>
            <a:picLocks noGrp="1" noChangeAspect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50825" y="1616075"/>
            <a:ext cx="5053013" cy="3959225"/>
          </a:xfrm>
        </p:spPr>
      </p:pic>
      <p:pic>
        <p:nvPicPr>
          <p:cNvPr id="5" name="Obraz 4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35600" y="1651000"/>
            <a:ext cx="3200400" cy="3889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55650" y="476250"/>
            <a:ext cx="7467600" cy="11430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pl-PL" sz="10000" b="1" cap="none" smtClean="0">
                <a:solidFill>
                  <a:srgbClr val="87439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KALETNIK</a:t>
            </a:r>
            <a:endParaRPr lang="pl-PL" sz="10000" cap="none" smtClean="0"/>
          </a:p>
        </p:txBody>
      </p:sp>
      <p:pic>
        <p:nvPicPr>
          <p:cNvPr id="4" name="Symbol zastępczy zawartości 3"/>
          <p:cNvPicPr>
            <a:picLocks noGrp="1" noChangeAspect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50825" y="1989138"/>
            <a:ext cx="4286250" cy="3575050"/>
          </a:xfrm>
        </p:spPr>
      </p:pic>
      <p:pic>
        <p:nvPicPr>
          <p:cNvPr id="21507" name="Obraz 2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0" y="2060575"/>
            <a:ext cx="4165600" cy="345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ykusz">
  <a:themeElements>
    <a:clrScheme name="Bogaty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Wykusz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Wykusz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29</TotalTime>
  <Words>13</Words>
  <Application>Microsoft Office PowerPoint</Application>
  <PresentationFormat>Pokaz na ekranie (4:3)</PresentationFormat>
  <Paragraphs>10</Paragraphs>
  <Slides>10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5</vt:i4>
      </vt:variant>
      <vt:variant>
        <vt:lpstr>Szablon projektu</vt:lpstr>
      </vt:variant>
      <vt:variant>
        <vt:i4>7</vt:i4>
      </vt:variant>
      <vt:variant>
        <vt:lpstr>Tytuły slajdów</vt:lpstr>
      </vt:variant>
      <vt:variant>
        <vt:i4>10</vt:i4>
      </vt:variant>
    </vt:vector>
  </HeadingPairs>
  <TitlesOfParts>
    <vt:vector size="22" baseType="lpstr">
      <vt:lpstr>Century Schoolbook</vt:lpstr>
      <vt:lpstr>Arial</vt:lpstr>
      <vt:lpstr>Wingdings</vt:lpstr>
      <vt:lpstr>Wingdings 2</vt:lpstr>
      <vt:lpstr>Calibri</vt:lpstr>
      <vt:lpstr>Wykusz</vt:lpstr>
      <vt:lpstr>Wykusz</vt:lpstr>
      <vt:lpstr>Wykusz</vt:lpstr>
      <vt:lpstr>Wykusz</vt:lpstr>
      <vt:lpstr>Wykusz</vt:lpstr>
      <vt:lpstr>Wykusz</vt:lpstr>
      <vt:lpstr>Wykusz</vt:lpstr>
      <vt:lpstr>GINĄCE ZAWODY  W POLSCE</vt:lpstr>
      <vt:lpstr>KOWAL</vt:lpstr>
      <vt:lpstr>MŁYNARZ</vt:lpstr>
      <vt:lpstr>BEDNARZ</vt:lpstr>
      <vt:lpstr>GARNCARZ</vt:lpstr>
      <vt:lpstr>RYMARZ</vt:lpstr>
      <vt:lpstr>LUDWISARZ</vt:lpstr>
      <vt:lpstr>KOŁODZIEJ</vt:lpstr>
      <vt:lpstr>KALETNIK</vt:lpstr>
      <vt:lpstr>INTROLIGATOR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Ginące zawody  w polsce</dc:title>
  <dc:creator>Asia</dc:creator>
  <cp:lastModifiedBy>BPJG</cp:lastModifiedBy>
  <cp:revision>5</cp:revision>
  <dcterms:created xsi:type="dcterms:W3CDTF">2014-09-15T14:50:08Z</dcterms:created>
  <dcterms:modified xsi:type="dcterms:W3CDTF">2014-09-17T20:31:15Z</dcterms:modified>
</cp:coreProperties>
</file>