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6" r:id="rId8"/>
    <p:sldId id="263" r:id="rId9"/>
    <p:sldId id="261" r:id="rId10"/>
    <p:sldId id="264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28" name="Symbol zastępczy daty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5C8E48B-7A0C-4286-B247-EB802DBB76BD}" type="datetimeFigureOut">
              <a:rPr lang="pl-PL" smtClean="0"/>
              <a:t>2014-09-17</a:t>
            </a:fld>
            <a:endParaRPr lang="pl-PL"/>
          </a:p>
        </p:txBody>
      </p:sp>
      <p:sp>
        <p:nvSpPr>
          <p:cNvPr id="17" name="Symbol zastępczy stopki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pl-PL"/>
          </a:p>
        </p:txBody>
      </p:sp>
      <p:sp>
        <p:nvSpPr>
          <p:cNvPr id="10" name="Prostokąt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Prostokąt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Prostokąt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Łącznik prostoliniowy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Łącznik prostoliniowy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Łącznik prostoliniowy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Łącznik prostoliniowy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Łącznik prostoliniowy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Łącznik prostoliniowy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Prostokąt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ipsa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ipsa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ipsa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ymbol zastępczy numeru slajdu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6DB4BEC-854A-4F4A-A2EF-68427B74CDE5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8E48B-7A0C-4286-B247-EB802DBB76BD}" type="datetimeFigureOut">
              <a:rPr lang="pl-PL" smtClean="0"/>
              <a:t>2014-09-17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B4BEC-854A-4F4A-A2EF-68427B74CDE5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8E48B-7A0C-4286-B247-EB802DBB76BD}" type="datetimeFigureOut">
              <a:rPr lang="pl-PL" smtClean="0"/>
              <a:t>2014-09-17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B4BEC-854A-4F4A-A2EF-68427B74CDE5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8" name="Symbol zastępczy zawartości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5C8E48B-7A0C-4286-B247-EB802DBB76BD}" type="datetimeFigureOut">
              <a:rPr lang="pl-PL" smtClean="0"/>
              <a:t>2014-09-17</a:t>
            </a:fld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6DB4BEC-854A-4F4A-A2EF-68427B74CDE5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5C8E48B-7A0C-4286-B247-EB802DBB76BD}" type="datetimeFigureOut">
              <a:rPr lang="pl-PL" smtClean="0"/>
              <a:t>2014-09-17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pl-PL"/>
          </a:p>
        </p:txBody>
      </p:sp>
      <p:sp>
        <p:nvSpPr>
          <p:cNvPr id="9" name="Prostokąt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Prostokąt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rostokąt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Łącznik prostoliniowy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Łącznik prostoliniowy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Łącznik prostoliniowy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Łącznik prostoliniowy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Łącznik prostoliniowy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Prostokąt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ipsa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ipsa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ipsa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Łącznik prostoliniowy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6DB4BEC-854A-4F4A-A2EF-68427B74CDE5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8E48B-7A0C-4286-B247-EB802DBB76BD}" type="datetimeFigureOut">
              <a:rPr lang="pl-PL" smtClean="0"/>
              <a:t>2014-09-17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B4BEC-854A-4F4A-A2EF-68427B74CDE5}" type="slidenum">
              <a:rPr lang="pl-PL" smtClean="0"/>
              <a:t>‹#›</a:t>
            </a:fld>
            <a:endParaRPr lang="pl-PL"/>
          </a:p>
        </p:txBody>
      </p:sp>
      <p:sp>
        <p:nvSpPr>
          <p:cNvPr id="9" name="Symbol zastępczy zawartości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8E48B-7A0C-4286-B247-EB802DBB76BD}" type="datetimeFigureOut">
              <a:rPr lang="pl-PL" smtClean="0"/>
              <a:t>2014-09-17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B4BEC-854A-4F4A-A2EF-68427B74CDE5}" type="slidenum">
              <a:rPr lang="pl-PL" smtClean="0"/>
              <a:t>‹#›</a:t>
            </a:fld>
            <a:endParaRPr lang="pl-PL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3" name="Symbol zastępczy zawartości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2" name="Symbol zastępczy tekstu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4" name="Symbol zastępczy tekstu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6" name="Symbol zastępczy daty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5C8E48B-7A0C-4286-B247-EB802DBB76BD}" type="datetimeFigureOut">
              <a:rPr lang="pl-PL" smtClean="0"/>
              <a:t>2014-09-17</a:t>
            </a:fld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6DB4BEC-854A-4F4A-A2EF-68427B74CDE5}" type="slidenum">
              <a:rPr lang="pl-PL" smtClean="0"/>
              <a:t>‹#›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8E48B-7A0C-4286-B247-EB802DBB76BD}" type="datetimeFigureOut">
              <a:rPr lang="pl-PL" smtClean="0"/>
              <a:t>2014-09-17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B4BEC-854A-4F4A-A2EF-68427B74CDE5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Łącznik prostoliniowy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8" name="Łącznik prostoliniowy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Łącznik prostoliniowy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Łącznik prostoliniowy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Łącznik prostoliniowy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Symbol zastępczy zawartości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21" name="Symbol zastępczy daty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5C8E48B-7A0C-4286-B247-EB802DBB76BD}" type="datetimeFigureOut">
              <a:rPr lang="pl-PL" smtClean="0"/>
              <a:t>2014-09-17</a:t>
            </a:fld>
            <a:endParaRPr lang="pl-PL"/>
          </a:p>
        </p:txBody>
      </p:sp>
      <p:sp>
        <p:nvSpPr>
          <p:cNvPr id="22" name="Symbol zastępczy numeru slajdu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6DB4BEC-854A-4F4A-A2EF-68427B74CDE5}" type="slidenum">
              <a:rPr lang="pl-PL" smtClean="0"/>
              <a:t>‹#›</a:t>
            </a:fld>
            <a:endParaRPr lang="pl-PL"/>
          </a:p>
        </p:txBody>
      </p:sp>
      <p:sp>
        <p:nvSpPr>
          <p:cNvPr id="23" name="Symbol zastępczy stopki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Łącznik prostoliniowy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ipsa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0" name="Łącznik prostoliniowy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Prostokąt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Łącznik prostoliniowy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Łącznik prostoliniowy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Łącznik prostoliniowy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Symbol zastępczy daty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5C8E48B-7A0C-4286-B247-EB802DBB76BD}" type="datetimeFigureOut">
              <a:rPr lang="pl-PL" smtClean="0"/>
              <a:t>2014-09-17</a:t>
            </a:fld>
            <a:endParaRPr lang="pl-PL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6DB4BEC-854A-4F4A-A2EF-68427B74CDE5}" type="slidenum">
              <a:rPr lang="pl-PL" smtClean="0"/>
              <a:t>‹#›</a:t>
            </a:fld>
            <a:endParaRPr lang="pl-PL"/>
          </a:p>
        </p:txBody>
      </p:sp>
      <p:sp>
        <p:nvSpPr>
          <p:cNvPr id="21" name="Symbol zastępczy stopki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Łącznik prostoliniowy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Symbol zastępczy tytułu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5C8E48B-7A0C-4286-B247-EB802DBB76BD}" type="datetimeFigureOut">
              <a:rPr lang="pl-PL" smtClean="0"/>
              <a:t>2014-09-17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7" name="Łącznik prostoliniowy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Łącznik prostoliniowy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Prostokąt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Łącznik prostoliniowy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ipsa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ymbol zastępczy numeru slajdu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6DB4BEC-854A-4F4A-A2EF-68427B74CDE5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251520" y="1772816"/>
            <a:ext cx="8892480" cy="1894362"/>
          </a:xfrm>
        </p:spPr>
        <p:txBody>
          <a:bodyPr>
            <a:noAutofit/>
          </a:bodyPr>
          <a:lstStyle/>
          <a:p>
            <a:pPr algn="ctr"/>
            <a:r>
              <a:rPr lang="pl-PL" sz="8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ZAWÓD SPORTOWIEC</a:t>
            </a:r>
            <a:endParaRPr lang="pl-PL" sz="8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 dirty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3501008"/>
            <a:ext cx="4824536" cy="3226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842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pl-PL" sz="8800" b="1" dirty="0" smtClean="0">
                <a:solidFill>
                  <a:srgbClr val="FE86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KOLARZ</a:t>
            </a:r>
            <a:endParaRPr lang="pl-PL" sz="3200" dirty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556792"/>
            <a:ext cx="5328592" cy="3488563"/>
          </a:xfrm>
          <a:prstGeom prst="rect">
            <a:avLst/>
          </a:prstGeom>
        </p:spPr>
      </p:pic>
      <p:pic>
        <p:nvPicPr>
          <p:cNvPr id="4" name="Symbol zastępczy zawartości 3"/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2791691"/>
            <a:ext cx="4567786" cy="4061048"/>
          </a:xfrm>
        </p:spPr>
      </p:pic>
    </p:spTree>
    <p:extLst>
      <p:ext uri="{BB962C8B-B14F-4D97-AF65-F5344CB8AC3E}">
        <p14:creationId xmlns:p14="http://schemas.microsoft.com/office/powerpoint/2010/main" val="4174749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l-PL" sz="8800" b="1" dirty="0" smtClean="0">
                <a:solidFill>
                  <a:srgbClr val="FE86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BIEGACZ</a:t>
            </a:r>
            <a:endParaRPr lang="pl-PL" sz="3200" dirty="0"/>
          </a:p>
        </p:txBody>
      </p:sp>
      <p:pic>
        <p:nvPicPr>
          <p:cNvPr id="6" name="Symbol zastępczy zawartości 5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556792"/>
            <a:ext cx="5589240" cy="3711605"/>
          </a:xfr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5276" y="1412776"/>
            <a:ext cx="2628292" cy="525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846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l-PL" sz="8800" b="1" dirty="0" smtClean="0">
                <a:solidFill>
                  <a:srgbClr val="FE86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PŁOTKARZ</a:t>
            </a:r>
            <a:endParaRPr lang="pl-PL" sz="3200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772816"/>
            <a:ext cx="5517233" cy="3672408"/>
          </a:xfr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2195" y="1632992"/>
            <a:ext cx="4281805" cy="535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125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604601"/>
            <a:ext cx="3211331" cy="4824536"/>
          </a:xfr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8495" y="1604601"/>
            <a:ext cx="3105796" cy="4824536"/>
          </a:xfrm>
          <a:prstGeom prst="rect">
            <a:avLst/>
          </a:prstGeom>
        </p:spPr>
      </p:pic>
      <p:sp>
        <p:nvSpPr>
          <p:cNvPr id="6" name="Prostokąt 5"/>
          <p:cNvSpPr/>
          <p:nvPr/>
        </p:nvSpPr>
        <p:spPr>
          <a:xfrm>
            <a:off x="1043608" y="158051"/>
            <a:ext cx="7156323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8800" b="1" cap="small" dirty="0" smtClean="0">
                <a:solidFill>
                  <a:srgbClr val="FE86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TYCZKARZ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571304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9155360" cy="1143000"/>
          </a:xfrm>
        </p:spPr>
        <p:txBody>
          <a:bodyPr>
            <a:noAutofit/>
          </a:bodyPr>
          <a:lstStyle/>
          <a:p>
            <a:r>
              <a:rPr lang="pl-PL" sz="8000" b="1" dirty="0" smtClean="0">
                <a:solidFill>
                  <a:srgbClr val="FE86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Skoczek wzwyż</a:t>
            </a:r>
            <a:endParaRPr lang="pl-PL" sz="2800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340768"/>
            <a:ext cx="5464231" cy="3816424"/>
          </a:xfr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1" y="3143331"/>
            <a:ext cx="4906271" cy="3802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981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Autofit/>
          </a:bodyPr>
          <a:lstStyle/>
          <a:p>
            <a:r>
              <a:rPr lang="pl-PL" sz="8000" b="1" dirty="0" smtClean="0">
                <a:solidFill>
                  <a:srgbClr val="FE86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Jeździec konny</a:t>
            </a:r>
            <a:endParaRPr lang="pl-PL" sz="2800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746841"/>
            <a:ext cx="4032448" cy="4920307"/>
          </a:xfr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1772816"/>
            <a:ext cx="5424264" cy="4907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927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l-PL" sz="8000" b="1" dirty="0" smtClean="0">
                <a:solidFill>
                  <a:srgbClr val="FE86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SZTANGISTA</a:t>
            </a:r>
            <a:endParaRPr lang="pl-PL" sz="2800" dirty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726348"/>
            <a:ext cx="3256562" cy="4824536"/>
          </a:xfrm>
          <a:prstGeom prst="rect">
            <a:avLst/>
          </a:prstGeom>
        </p:spPr>
      </p:pic>
      <p:pic>
        <p:nvPicPr>
          <p:cNvPr id="7" name="Symbol zastępczy zawartości 6"/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385391"/>
            <a:ext cx="2736304" cy="5472609"/>
          </a:xfrm>
        </p:spPr>
      </p:pic>
    </p:spTree>
    <p:extLst>
      <p:ext uri="{BB962C8B-B14F-4D97-AF65-F5344CB8AC3E}">
        <p14:creationId xmlns:p14="http://schemas.microsoft.com/office/powerpoint/2010/main" val="3342290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l-PL" sz="8000" b="1" dirty="0" smtClean="0">
                <a:solidFill>
                  <a:srgbClr val="FE86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NARCIARKA</a:t>
            </a:r>
            <a:endParaRPr lang="pl-PL" sz="2800" dirty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19" y="1628800"/>
            <a:ext cx="5943104" cy="4104456"/>
          </a:xfrm>
          <a:prstGeom prst="rect">
            <a:avLst/>
          </a:prstGeom>
        </p:spPr>
      </p:pic>
      <p:pic>
        <p:nvPicPr>
          <p:cNvPr id="4" name="Symbol zastępczy zawartości 3"/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4855" y="1988840"/>
            <a:ext cx="6096000" cy="4638675"/>
          </a:xfrm>
        </p:spPr>
      </p:pic>
    </p:spTree>
    <p:extLst>
      <p:ext uri="{BB962C8B-B14F-4D97-AF65-F5344CB8AC3E}">
        <p14:creationId xmlns:p14="http://schemas.microsoft.com/office/powerpoint/2010/main" val="1763571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0" y="260648"/>
            <a:ext cx="10009112" cy="1143000"/>
          </a:xfrm>
        </p:spPr>
        <p:txBody>
          <a:bodyPr>
            <a:noAutofit/>
          </a:bodyPr>
          <a:lstStyle/>
          <a:p>
            <a:r>
              <a:rPr lang="pl-PL" sz="6600" b="1" dirty="0" smtClean="0">
                <a:solidFill>
                  <a:srgbClr val="FE86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SNOWBOARDZISTA</a:t>
            </a:r>
            <a:endParaRPr lang="pl-PL" sz="1800" dirty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44" y="1556792"/>
            <a:ext cx="4608512" cy="3456384"/>
          </a:xfrm>
          <a:prstGeom prst="rect">
            <a:avLst/>
          </a:prstGeom>
        </p:spPr>
      </p:pic>
      <p:pic>
        <p:nvPicPr>
          <p:cNvPr id="4" name="Symbol zastępczy zawartości 3"/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2946234"/>
            <a:ext cx="4608512" cy="3737215"/>
          </a:xfrm>
        </p:spPr>
      </p:pic>
    </p:spTree>
    <p:extLst>
      <p:ext uri="{BB962C8B-B14F-4D97-AF65-F5344CB8AC3E}">
        <p14:creationId xmlns:p14="http://schemas.microsoft.com/office/powerpoint/2010/main" val="543356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2051720" y="620688"/>
            <a:ext cx="6172200" cy="1371600"/>
          </a:xfrm>
        </p:spPr>
        <p:txBody>
          <a:bodyPr>
            <a:noAutofit/>
          </a:bodyPr>
          <a:lstStyle/>
          <a:p>
            <a:pPr algn="ctr"/>
            <a:r>
              <a:rPr lang="pl-PL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Istnieje jeszcze wiele innych dyscyplin sportowych, które są uprawiane zawodowo. </a:t>
            </a:r>
          </a:p>
          <a:p>
            <a:pPr algn="ctr"/>
            <a:endParaRPr lang="pl-PL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pl-PL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Czy potrafisz podać ich nazwy ? </a:t>
            </a:r>
            <a:endParaRPr lang="pl-PL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26376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683568" y="836712"/>
            <a:ext cx="7467600" cy="48737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Sportowcy traktują dyscyplinę sportu, którą uprawiają jako pracę, dlatego codziennie spędzają wiele godzin na treningach i uczestniczą w zawodach, mistrzostwach i innych imprezach sportowych.</a:t>
            </a:r>
            <a:endParaRPr lang="pl-PL" sz="32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78092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pl-PL" sz="8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PIŁKARZ</a:t>
            </a:r>
            <a:endParaRPr lang="pl-PL" sz="80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556792"/>
            <a:ext cx="4789447" cy="3240360"/>
          </a:xfr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3422577"/>
            <a:ext cx="4562534" cy="3036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368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107504" y="116632"/>
            <a:ext cx="86764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8000" b="1" cap="small" dirty="0" smtClean="0">
                <a:solidFill>
                  <a:srgbClr val="FE86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SIATKARKA</a:t>
            </a:r>
            <a:endParaRPr lang="pl-PL" dirty="0"/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9280" y="1916832"/>
            <a:ext cx="3352403" cy="4644021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407814"/>
            <a:ext cx="5338014" cy="3553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549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l-PL" sz="8000" b="1" dirty="0" smtClean="0">
                <a:solidFill>
                  <a:srgbClr val="FE86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KOSZYKARZ</a:t>
            </a:r>
            <a:endParaRPr lang="pl-PL" sz="2800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484784"/>
            <a:ext cx="3152775" cy="4565104"/>
          </a:xfr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4217" y="1052736"/>
            <a:ext cx="5616624" cy="2808312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2249070"/>
            <a:ext cx="2462902" cy="4582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72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9552" y="1340768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pl-PL" sz="8000" b="1" dirty="0" smtClean="0">
                <a:solidFill>
                  <a:srgbClr val="FE86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PIŁKARZ RĘCZNY</a:t>
            </a:r>
            <a:endParaRPr lang="pl-PL" sz="2800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492896"/>
            <a:ext cx="4710917" cy="3672408"/>
          </a:xfrm>
        </p:spPr>
      </p:pic>
      <p:pic>
        <p:nvPicPr>
          <p:cNvPr id="5" name="Obraz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8" t="9221" r="27926" b="16657"/>
          <a:stretch/>
        </p:blipFill>
        <p:spPr>
          <a:xfrm>
            <a:off x="4860032" y="2852936"/>
            <a:ext cx="3024336" cy="3813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227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l-PL" sz="8000" b="1" dirty="0" smtClean="0">
                <a:solidFill>
                  <a:srgbClr val="FE86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HOKEISTA</a:t>
            </a:r>
            <a:endParaRPr lang="pl-PL" sz="2800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484784"/>
            <a:ext cx="5409052" cy="3600400"/>
          </a:xfr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4293096"/>
            <a:ext cx="6096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189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l-PL" sz="8000" b="1" dirty="0" smtClean="0">
                <a:solidFill>
                  <a:srgbClr val="FE86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TENISISTKA</a:t>
            </a:r>
            <a:endParaRPr lang="pl-PL" sz="2800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12775"/>
            <a:ext cx="3528392" cy="5300871"/>
          </a:xfr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058746" y="1484784"/>
            <a:ext cx="5085254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912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3611422"/>
            <a:ext cx="6096000" cy="3257550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pl-PL" sz="11500" b="1" dirty="0" smtClean="0">
                <a:solidFill>
                  <a:srgbClr val="FE86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pływak</a:t>
            </a:r>
            <a:endParaRPr lang="pl-PL" sz="4000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628800"/>
            <a:ext cx="4824536" cy="3203793"/>
          </a:xfrm>
        </p:spPr>
      </p:pic>
    </p:spTree>
    <p:extLst>
      <p:ext uri="{BB962C8B-B14F-4D97-AF65-F5344CB8AC3E}">
        <p14:creationId xmlns:p14="http://schemas.microsoft.com/office/powerpoint/2010/main" val="708955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ykusz">
  <a:themeElements>
    <a:clrScheme name="Niestandardowy 1">
      <a:dk1>
        <a:srgbClr val="FDF5D5"/>
      </a:dk1>
      <a:lt1>
        <a:srgbClr val="FFF39D"/>
      </a:lt1>
      <a:dk2>
        <a:srgbClr val="FFF39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Wykusz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Wykusz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56</TotalTime>
  <Words>67</Words>
  <Application>Microsoft Office PowerPoint</Application>
  <PresentationFormat>Pokaz na ekranie (4:3)</PresentationFormat>
  <Paragraphs>21</Paragraphs>
  <Slides>19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19</vt:i4>
      </vt:variant>
    </vt:vector>
  </HeadingPairs>
  <TitlesOfParts>
    <vt:vector size="20" baseType="lpstr">
      <vt:lpstr>Wykusz</vt:lpstr>
      <vt:lpstr>ZAWÓD SPORTOWIEC</vt:lpstr>
      <vt:lpstr>Prezentacja programu PowerPoint</vt:lpstr>
      <vt:lpstr>PIŁKARZ</vt:lpstr>
      <vt:lpstr>Prezentacja programu PowerPoint</vt:lpstr>
      <vt:lpstr>KOSZYKARZ</vt:lpstr>
      <vt:lpstr>PIŁKARZ RĘCZNY</vt:lpstr>
      <vt:lpstr>HOKEISTA</vt:lpstr>
      <vt:lpstr>TENISISTKA</vt:lpstr>
      <vt:lpstr>pływak</vt:lpstr>
      <vt:lpstr>KOLARZ</vt:lpstr>
      <vt:lpstr>BIEGACZ</vt:lpstr>
      <vt:lpstr>PŁOTKARZ</vt:lpstr>
      <vt:lpstr>Prezentacja programu PowerPoint</vt:lpstr>
      <vt:lpstr>Skoczek wzwyż</vt:lpstr>
      <vt:lpstr>Jeździec konny</vt:lpstr>
      <vt:lpstr>SZTANGISTA</vt:lpstr>
      <vt:lpstr>NARCIARKA</vt:lpstr>
      <vt:lpstr>SNOWBOARDZISTA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ZAWÓD SPORTOWIEC</dc:title>
  <dc:creator>Asia</dc:creator>
  <cp:lastModifiedBy>Asia</cp:lastModifiedBy>
  <cp:revision>6</cp:revision>
  <dcterms:created xsi:type="dcterms:W3CDTF">2014-09-16T12:53:34Z</dcterms:created>
  <dcterms:modified xsi:type="dcterms:W3CDTF">2014-09-17T15:12:10Z</dcterms:modified>
</cp:coreProperties>
</file>