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E62E71-21DD-4C57-8AF6-76559837B424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ADFE27-E208-47D5-9523-6E5FFE10319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835696" y="548680"/>
            <a:ext cx="7056784" cy="3240360"/>
          </a:xfrm>
        </p:spPr>
        <p:txBody>
          <a:bodyPr>
            <a:noAutofit/>
          </a:bodyPr>
          <a:lstStyle/>
          <a:p>
            <a:pPr algn="ctr"/>
            <a:r>
              <a:rPr lang="pl-PL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LEKARZE </a:t>
            </a:r>
            <a:r>
              <a:rPr lang="pl-PL" sz="7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SPECJALIŚCI</a:t>
            </a:r>
            <a:endParaRPr lang="pl-PL" sz="6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861048"/>
            <a:ext cx="2376264" cy="281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051720" y="548680"/>
            <a:ext cx="6172200" cy="1371600"/>
          </a:xfrm>
        </p:spPr>
        <p:txBody>
          <a:bodyPr>
            <a:noAutofit/>
          </a:bodyPr>
          <a:lstStyle/>
          <a:p>
            <a:pPr algn="ctr"/>
            <a:r>
              <a:rPr lang="pl-PL" sz="2800" dirty="0" smtClean="0">
                <a:solidFill>
                  <a:schemeClr val="bg2">
                    <a:lumMod val="50000"/>
                  </a:schemeClr>
                </a:solidFill>
              </a:rPr>
              <a:t>Wszyscy wiemy jak ważne jest zdrowie, dlatego gdy mamy z nim jakiś problem od razu powinniśmy się udać do lekarza. </a:t>
            </a:r>
          </a:p>
          <a:p>
            <a:endParaRPr lang="pl-PL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pl-PL" sz="2800" dirty="0" smtClean="0">
                <a:solidFill>
                  <a:schemeClr val="bg2">
                    <a:lumMod val="50000"/>
                  </a:schemeClr>
                </a:solidFill>
              </a:rPr>
              <a:t>Każdy z lekarzy specjalizuje się w czymś innym. </a:t>
            </a:r>
          </a:p>
          <a:p>
            <a:pPr algn="ctr"/>
            <a:r>
              <a:rPr lang="pl-PL" sz="2800" dirty="0" smtClean="0">
                <a:solidFill>
                  <a:schemeClr val="bg2">
                    <a:lumMod val="50000"/>
                  </a:schemeClr>
                </a:solidFill>
              </a:rPr>
              <a:t>Oto najbardziej popularne specjalizacje lekarskie :</a:t>
            </a:r>
            <a:endParaRPr lang="pl-PL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369530"/>
            <a:ext cx="1368152" cy="135318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287994"/>
            <a:ext cx="1391816" cy="139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6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OKULISTA</a:t>
            </a:r>
            <a:endParaRPr lang="pl-PL" sz="7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4279651" cy="48736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759" y="4068884"/>
            <a:ext cx="4045521" cy="268647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04" y="1916832"/>
            <a:ext cx="3264024" cy="163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STOMATOLOG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4742834" cy="3134717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229200"/>
            <a:ext cx="2880320" cy="144016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924" y="4845496"/>
            <a:ext cx="1823864" cy="182386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635" y="2286384"/>
            <a:ext cx="3433945" cy="200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47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8688" y="17531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PEDIATRA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97633"/>
            <a:ext cx="2741930" cy="2999719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58"/>
            <a:ext cx="4392488" cy="5448047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788" y="1484784"/>
            <a:ext cx="3192016" cy="184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1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CHIRURG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116338" cy="4061631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008974"/>
            <a:ext cx="2736304" cy="182990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49080"/>
            <a:ext cx="2088232" cy="231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59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27336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DERMATOLOG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2665420" cy="3312368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140968"/>
            <a:ext cx="2885193" cy="2664296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3848" y="1601416"/>
            <a:ext cx="262829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2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223403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LARYNGOLOG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2088232" cy="3129903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149080"/>
            <a:ext cx="3600400" cy="247173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96" y="1628800"/>
            <a:ext cx="2304256" cy="4608512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240" y="1194749"/>
            <a:ext cx="2271142" cy="295433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97152"/>
            <a:ext cx="1265168" cy="182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66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73188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8000" b="1" dirty="0" smtClean="0">
                <a:solidFill>
                  <a:srgbClr val="A7EA52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KARDIOLOG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96" y="1556792"/>
            <a:ext cx="4199344" cy="2808312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05063"/>
            <a:ext cx="3868464" cy="2732103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08" y="1273640"/>
            <a:ext cx="3414280" cy="2731424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804440"/>
            <a:ext cx="1762373" cy="28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6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46</Words>
  <Application>Microsoft Office PowerPoint</Application>
  <PresentationFormat>Pokaz na ekranie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Wykusz</vt:lpstr>
      <vt:lpstr>LEKARZE SPECJALIŚCI</vt:lpstr>
      <vt:lpstr>Prezentacja programu PowerPoint</vt:lpstr>
      <vt:lpstr>OKULISTA</vt:lpstr>
      <vt:lpstr>STOMATOLOG</vt:lpstr>
      <vt:lpstr>PEDIATRA</vt:lpstr>
      <vt:lpstr>CHIRURG</vt:lpstr>
      <vt:lpstr>DERMATOLOG</vt:lpstr>
      <vt:lpstr>LARYNGOLOG</vt:lpstr>
      <vt:lpstr>KARDIOLOG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LEKARZE SPECJALIŚCI</dc:title>
  <dc:creator>Asia</dc:creator>
  <cp:lastModifiedBy>Asia</cp:lastModifiedBy>
  <cp:revision>6</cp:revision>
  <dcterms:created xsi:type="dcterms:W3CDTF">2014-09-15T18:25:52Z</dcterms:created>
  <dcterms:modified xsi:type="dcterms:W3CDTF">2014-09-16T11:20:36Z</dcterms:modified>
</cp:coreProperties>
</file>