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888C78-25A5-4F36-8125-769032AFCD2F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1406BB-0FB7-4321-AE46-D96004BFB69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23728" y="2420888"/>
            <a:ext cx="7344816" cy="1894362"/>
          </a:xfrm>
        </p:spPr>
        <p:txBody>
          <a:bodyPr>
            <a:noAutofit/>
          </a:bodyPr>
          <a:lstStyle/>
          <a:p>
            <a:r>
              <a:rPr lang="pl-PL" sz="8800" dirty="0" smtClean="0">
                <a:solidFill>
                  <a:schemeClr val="accent4">
                    <a:lumMod val="75000"/>
                  </a:schemeClr>
                </a:solidFill>
              </a:rPr>
              <a:t>Domino zawody</a:t>
            </a:r>
            <a:endParaRPr lang="pl-PL" sz="8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961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123728" y="404664"/>
            <a:ext cx="6172200" cy="1371600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Ułóż domino  najlepiej w kształt prostokąta</a:t>
            </a:r>
            <a:r>
              <a:rPr lang="pl-PL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tak </a:t>
            </a:r>
            <a:r>
              <a:rPr lang="pl-PL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aby udało się je zamknąć.</a:t>
            </a:r>
          </a:p>
          <a:p>
            <a:pPr algn="ctr"/>
            <a:endParaRPr lang="pl-PL" sz="32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l-PL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Pamiętaj, że muszą się zgadzać zarówno liczby z wynikami dodawania oraz wykonawcy zawodów z ich atrybutami ! </a:t>
            </a:r>
          </a:p>
          <a:p>
            <a:pPr algn="ctr"/>
            <a:r>
              <a:rPr lang="pl-PL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(Niektóre obrazki musisz obrócić pionowo)</a:t>
            </a:r>
          </a:p>
        </p:txBody>
      </p:sp>
    </p:spTree>
    <p:extLst>
      <p:ext uri="{BB962C8B-B14F-4D97-AF65-F5344CB8AC3E}">
        <p14:creationId xmlns:p14="http://schemas.microsoft.com/office/powerpoint/2010/main" val="8655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3" y="174182"/>
            <a:ext cx="2782925" cy="1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38" y="3361162"/>
            <a:ext cx="2880331" cy="135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805" r="2832"/>
          <a:stretch/>
        </p:blipFill>
        <p:spPr bwMode="auto">
          <a:xfrm>
            <a:off x="1257552" y="1807987"/>
            <a:ext cx="2712996" cy="137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95681"/>
            <a:ext cx="2732227" cy="137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496" y="174182"/>
            <a:ext cx="2821206" cy="139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4" y="3501008"/>
            <a:ext cx="2783137" cy="139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085" y="5167841"/>
            <a:ext cx="2789436" cy="139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610" y="1772816"/>
            <a:ext cx="2622978" cy="132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13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Niestandardowy 2">
      <a:dk1>
        <a:sysClr val="windowText" lastClr="000000"/>
      </a:dk1>
      <a:lt1>
        <a:srgbClr val="CCFF99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</TotalTime>
  <Words>42</Words>
  <Application>Microsoft Office PowerPoint</Application>
  <PresentationFormat>Pokaz na ekranie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Wykusz</vt:lpstr>
      <vt:lpstr>Domino zawody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Domino zawody</dc:title>
  <dc:creator>Asia</dc:creator>
  <cp:lastModifiedBy>Asia</cp:lastModifiedBy>
  <cp:revision>4</cp:revision>
  <dcterms:created xsi:type="dcterms:W3CDTF">2014-09-16T19:03:34Z</dcterms:created>
  <dcterms:modified xsi:type="dcterms:W3CDTF">2014-09-16T19:39:13Z</dcterms:modified>
</cp:coreProperties>
</file>