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8" r:id="rId3"/>
    <p:sldId id="259" r:id="rId4"/>
    <p:sldId id="257" r:id="rId5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DD785-2091-40AD-8DA3-6EE639D4CB30}" type="datetimeFigureOut">
              <a:rPr lang="pl-PL" smtClean="0"/>
              <a:pPr/>
              <a:t>2014-09-25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6D38D-B9F9-47B2-B6A0-0079E97FD05C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DD785-2091-40AD-8DA3-6EE639D4CB30}" type="datetimeFigureOut">
              <a:rPr lang="pl-PL" smtClean="0"/>
              <a:pPr/>
              <a:t>2014-09-25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6D38D-B9F9-47B2-B6A0-0079E97FD05C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DD785-2091-40AD-8DA3-6EE639D4CB30}" type="datetimeFigureOut">
              <a:rPr lang="pl-PL" smtClean="0"/>
              <a:pPr/>
              <a:t>2014-09-25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6D38D-B9F9-47B2-B6A0-0079E97FD05C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DD785-2091-40AD-8DA3-6EE639D4CB30}" type="datetimeFigureOut">
              <a:rPr lang="pl-PL" smtClean="0"/>
              <a:pPr/>
              <a:t>2014-09-25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6D38D-B9F9-47B2-B6A0-0079E97FD05C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DD785-2091-40AD-8DA3-6EE639D4CB30}" type="datetimeFigureOut">
              <a:rPr lang="pl-PL" smtClean="0"/>
              <a:pPr/>
              <a:t>2014-09-25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6D38D-B9F9-47B2-B6A0-0079E97FD05C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DD785-2091-40AD-8DA3-6EE639D4CB30}" type="datetimeFigureOut">
              <a:rPr lang="pl-PL" smtClean="0"/>
              <a:pPr/>
              <a:t>2014-09-25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6D38D-B9F9-47B2-B6A0-0079E97FD05C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DD785-2091-40AD-8DA3-6EE639D4CB30}" type="datetimeFigureOut">
              <a:rPr lang="pl-PL" smtClean="0"/>
              <a:pPr/>
              <a:t>2014-09-25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6D38D-B9F9-47B2-B6A0-0079E97FD05C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DD785-2091-40AD-8DA3-6EE639D4CB30}" type="datetimeFigureOut">
              <a:rPr lang="pl-PL" smtClean="0"/>
              <a:pPr/>
              <a:t>2014-09-25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6D38D-B9F9-47B2-B6A0-0079E97FD05C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DD785-2091-40AD-8DA3-6EE639D4CB30}" type="datetimeFigureOut">
              <a:rPr lang="pl-PL" smtClean="0"/>
              <a:pPr/>
              <a:t>2014-09-25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6D38D-B9F9-47B2-B6A0-0079E97FD05C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DD785-2091-40AD-8DA3-6EE639D4CB30}" type="datetimeFigureOut">
              <a:rPr lang="pl-PL" smtClean="0"/>
              <a:pPr/>
              <a:t>2014-09-25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6D38D-B9F9-47B2-B6A0-0079E97FD05C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DD785-2091-40AD-8DA3-6EE639D4CB30}" type="datetimeFigureOut">
              <a:rPr lang="pl-PL" smtClean="0"/>
              <a:pPr/>
              <a:t>2014-09-25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6D38D-B9F9-47B2-B6A0-0079E97FD05C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3DD785-2091-40AD-8DA3-6EE639D4CB30}" type="datetimeFigureOut">
              <a:rPr lang="pl-PL" smtClean="0"/>
              <a:pPr/>
              <a:t>2014-09-25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66D38D-B9F9-47B2-B6A0-0079E97FD05C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CZĘŚĆ WSPÓLNA ZBIORU</a:t>
            </a:r>
            <a:br>
              <a:rPr lang="pl-PL" dirty="0" smtClean="0"/>
            </a:br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l-PL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ZBIÓR WARZYW</a:t>
            </a:r>
            <a:endParaRPr lang="pl-PL" dirty="0"/>
          </a:p>
        </p:txBody>
      </p:sp>
      <p:pic>
        <p:nvPicPr>
          <p:cNvPr id="8" name="Symbol zastępczy zawartości 7" descr="ZBIÓR WARZYW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7604" y="1600200"/>
            <a:ext cx="6028792" cy="4525963"/>
          </a:xfr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ZBIÓR CZERWONYCH WARZYW I OWOCÓW</a:t>
            </a:r>
            <a:endParaRPr lang="pl-PL" dirty="0"/>
          </a:p>
        </p:txBody>
      </p:sp>
      <p:pic>
        <p:nvPicPr>
          <p:cNvPr id="8" name="Symbol zastępczy zawartości 7" descr="ZBIÓR CZERWONYCH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57907" y="1600200"/>
            <a:ext cx="6628186" cy="4525963"/>
          </a:xfr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Część wspólna obu zbiorów.</a:t>
            </a:r>
            <a:endParaRPr lang="pl-PL" dirty="0"/>
          </a:p>
        </p:txBody>
      </p:sp>
      <p:pic>
        <p:nvPicPr>
          <p:cNvPr id="9" name="Symbol zastępczy zawartości 8" descr="plansza część wspólna.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1700808"/>
            <a:ext cx="8139659" cy="4525962"/>
          </a:xfrm>
        </p:spPr>
      </p:pic>
      <p:sp>
        <p:nvSpPr>
          <p:cNvPr id="6" name="Strzałka w prawo 5"/>
          <p:cNvSpPr/>
          <p:nvPr/>
        </p:nvSpPr>
        <p:spPr>
          <a:xfrm rot="2752514">
            <a:off x="54778" y="1121408"/>
            <a:ext cx="1973721" cy="68108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Zbiór warzyw</a:t>
            </a:r>
            <a:endParaRPr lang="pl-PL" dirty="0"/>
          </a:p>
        </p:txBody>
      </p:sp>
      <p:sp>
        <p:nvSpPr>
          <p:cNvPr id="7" name="Strzałka w lewo 6"/>
          <p:cNvSpPr/>
          <p:nvPr/>
        </p:nvSpPr>
        <p:spPr>
          <a:xfrm rot="18419534">
            <a:off x="6700670" y="925470"/>
            <a:ext cx="2792564" cy="95288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Zbiór czerwonych owoców i warzyw</a:t>
            </a:r>
            <a:endParaRPr lang="pl-PL" dirty="0"/>
          </a:p>
        </p:txBody>
      </p:sp>
      <p:sp>
        <p:nvSpPr>
          <p:cNvPr id="12" name="Strzałka w górę 11"/>
          <p:cNvSpPr/>
          <p:nvPr/>
        </p:nvSpPr>
        <p:spPr>
          <a:xfrm rot="729954">
            <a:off x="3520957" y="4686725"/>
            <a:ext cx="1080120" cy="219118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pl-PL" dirty="0" smtClean="0"/>
              <a:t>Część wspólna obu zbiorów</a:t>
            </a:r>
            <a:endParaRPr lang="pl-PL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7" grpId="0" animBg="1"/>
      <p:bldP spid="12" grpId="0" animBg="1"/>
    </p:bld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235</TotalTime>
  <Words>26</Words>
  <Application>Microsoft Office PowerPoint</Application>
  <PresentationFormat>Pokaz na ekranie (4:3)</PresentationFormat>
  <Paragraphs>7</Paragraphs>
  <Slides>4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4</vt:i4>
      </vt:variant>
    </vt:vector>
  </HeadingPairs>
  <TitlesOfParts>
    <vt:vector size="5" baseType="lpstr">
      <vt:lpstr>Motyw pakietu Office</vt:lpstr>
      <vt:lpstr>CZĘŚĆ WSPÓLNA ZBIORU </vt:lpstr>
      <vt:lpstr>ZBIÓR WARZYW</vt:lpstr>
      <vt:lpstr>ZBIÓR CZERWONYCH WARZYW I OWOCÓW</vt:lpstr>
      <vt:lpstr>Część wspólna obu zbiorów.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CZĘŚĆ WSPÓLNA ZBIORU</dc:title>
  <dc:creator>Kłaj</dc:creator>
  <cp:lastModifiedBy>Kłaj</cp:lastModifiedBy>
  <cp:revision>13</cp:revision>
  <dcterms:created xsi:type="dcterms:W3CDTF">2014-08-21T11:39:21Z</dcterms:created>
  <dcterms:modified xsi:type="dcterms:W3CDTF">2014-09-25T13:01:27Z</dcterms:modified>
</cp:coreProperties>
</file>