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B24D2-F51F-4B1A-803A-7C8EC6BF1700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F6564-CF86-419F-BAAC-35774A28335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27D3-4045-4268-8F68-3DC1CD54519C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935A1-ACAA-49A3-826A-7BEAB523512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C6BD8-A4B2-4747-9D9E-26B0BB78622C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AAE88-0663-46D0-9747-4074C87A6B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3BF43-9F2A-4FEF-8BFB-198CBACE2254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87982-66DC-4157-9D4B-68EA24857D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5820-E725-4298-B7F6-045CE368775F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DB056-5201-4E76-8ECF-290E3A29F1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9DAB7-F472-4D6F-AE47-7BB650460D94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01F52-0C99-4E2C-94C5-997A10C5C5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63775-07DF-438C-A962-F156EC4E671A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04B7-2B68-42DE-845B-804A19C09E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D6259-4CF8-47A8-9D9A-44782F4F87E6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CB40-2008-4301-BD8D-34549C5316B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9B85-9856-4C00-885C-3D092B84DBC0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E7F15-D331-4095-89FF-F4817511D30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BE281-20B7-4F13-BFA4-0ED21919B797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AD16F-5821-4E03-B635-9635BAEFEA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3C0C7-3502-4E9F-9DED-836AC5590FCB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ECF41-3EDF-4F0F-A972-B05F108D5E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9C836A-7EC1-4B2D-ABE5-F5DDFC9C148C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90AF5D-6E18-464B-969D-3C669613A4A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Przykłady zbiorów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smtClean="0"/>
              <a:t>Asia kolekcjonuje albumy ze starymi zdjęciami</a:t>
            </a:r>
            <a:r>
              <a:rPr lang="pl-PL" sz="4000" smtClean="0">
                <a:latin typeface="Arial" charset="0"/>
              </a:rPr>
              <a:t>.</a:t>
            </a:r>
          </a:p>
        </p:txBody>
      </p:sp>
      <p:pic>
        <p:nvPicPr>
          <p:cNvPr id="14338" name="Symbol zastępczy zawartości 3" descr="zlbum ze zdjęciam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1830388"/>
            <a:ext cx="6096000" cy="40671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Siostra Asi zbiera liście.</a:t>
            </a:r>
          </a:p>
        </p:txBody>
      </p:sp>
      <p:pic>
        <p:nvPicPr>
          <p:cNvPr id="15362" name="Symbol zastępczy zawartości 3" descr="zbiór liśc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Kuzyn Jasiek kolekcjonuje puszki.</a:t>
            </a:r>
          </a:p>
        </p:txBody>
      </p:sp>
      <p:pic>
        <p:nvPicPr>
          <p:cNvPr id="16386" name="Symbol zastępczy zawartości 3" descr="kolekcja puszek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Koleżanka Tola zbiera misie.</a:t>
            </a:r>
          </a:p>
        </p:txBody>
      </p:sp>
      <p:pic>
        <p:nvPicPr>
          <p:cNvPr id="17410" name="Symbol zastępczy zawartości 3" descr="kolekcja  miśkó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28775" y="1600200"/>
            <a:ext cx="5886450" cy="4525963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Mama zbiera grzyby.</a:t>
            </a:r>
          </a:p>
        </p:txBody>
      </p:sp>
      <p:pic>
        <p:nvPicPr>
          <p:cNvPr id="18434" name="Symbol zastępczy zawartości 3" descr="kolekcja grzybó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4963" y="1600200"/>
            <a:ext cx="3394075" cy="4525963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W bibliotece są ogromne zbiory książek. </a:t>
            </a:r>
          </a:p>
        </p:txBody>
      </p:sp>
      <p:pic>
        <p:nvPicPr>
          <p:cNvPr id="19458" name="Symbol zastępczy zawartości 3" descr="biblioteka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12925" y="1600200"/>
            <a:ext cx="5518150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Podaj inne przykłady zbiorów.</a:t>
            </a:r>
          </a:p>
        </p:txBody>
      </p:sp>
      <p:pic>
        <p:nvPicPr>
          <p:cNvPr id="20482" name="Symbol zastępczy zawartości 3" descr="słonko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4413" y="1600200"/>
            <a:ext cx="4575175" cy="452596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33</Words>
  <Application>Microsoft Office PowerPoint</Application>
  <PresentationFormat>Pokaz na ekranie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Szablon projektu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1" baseType="lpstr">
      <vt:lpstr>Calibri</vt:lpstr>
      <vt:lpstr>Arial</vt:lpstr>
      <vt:lpstr>Motyw pakietu Office</vt:lpstr>
      <vt:lpstr>Przykłady zbiorów</vt:lpstr>
      <vt:lpstr>Asia kolekcjonuje albumy ze starymi zdjęciami.</vt:lpstr>
      <vt:lpstr>Siostra Asi zbiera liście.</vt:lpstr>
      <vt:lpstr>Kuzyn Jasiek kolekcjonuje puszki.</vt:lpstr>
      <vt:lpstr>Koleżanka Tola zbiera misie.</vt:lpstr>
      <vt:lpstr>Mama zbiera grzyby.</vt:lpstr>
      <vt:lpstr>W bibliotece są ogromne zbiory książek. </vt:lpstr>
      <vt:lpstr>Podaj inne przykłady zbiorów.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Przykłady zbiorów</dc:title>
  <dc:creator>Kłaj</dc:creator>
  <cp:lastModifiedBy>BPJG</cp:lastModifiedBy>
  <cp:revision>5</cp:revision>
  <dcterms:created xsi:type="dcterms:W3CDTF">2014-08-21T18:56:02Z</dcterms:created>
  <dcterms:modified xsi:type="dcterms:W3CDTF">2014-09-23T22:17:57Z</dcterms:modified>
</cp:coreProperties>
</file>