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969C-BC79-4BB1-9FBE-1E9DE7670FB8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AC72C-BFB7-4B63-AE11-D1444FC7A29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969C-BC79-4BB1-9FBE-1E9DE7670FB8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AC72C-BFB7-4B63-AE11-D1444FC7A29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969C-BC79-4BB1-9FBE-1E9DE7670FB8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AC72C-BFB7-4B63-AE11-D1444FC7A29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969C-BC79-4BB1-9FBE-1E9DE7670FB8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AC72C-BFB7-4B63-AE11-D1444FC7A29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969C-BC79-4BB1-9FBE-1E9DE7670FB8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AC72C-BFB7-4B63-AE11-D1444FC7A29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969C-BC79-4BB1-9FBE-1E9DE7670FB8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AC72C-BFB7-4B63-AE11-D1444FC7A29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969C-BC79-4BB1-9FBE-1E9DE7670FB8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AC72C-BFB7-4B63-AE11-D1444FC7A29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969C-BC79-4BB1-9FBE-1E9DE7670FB8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AC72C-BFB7-4B63-AE11-D1444FC7A29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969C-BC79-4BB1-9FBE-1E9DE7670FB8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AC72C-BFB7-4B63-AE11-D1444FC7A29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969C-BC79-4BB1-9FBE-1E9DE7670FB8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AC72C-BFB7-4B63-AE11-D1444FC7A29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969C-BC79-4BB1-9FBE-1E9DE7670FB8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AC72C-BFB7-4B63-AE11-D1444FC7A29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1969C-BC79-4BB1-9FBE-1E9DE7670FB8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AC72C-BFB7-4B63-AE11-D1444FC7A292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l-PL" dirty="0" smtClean="0"/>
              <a:t>ZNAJDŹ WSPÓLNĄ CECHĘ ELEMENTÓW ZBIORU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DLACZEGO ELEMENTY ZBIORÓW ZOSTAŁY POGRUPOWANE W TEN SPOSÓB?</a:t>
            </a:r>
            <a:endParaRPr lang="pl-PL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" name="Symbol zastępczy zawartości 3" descr="kubki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8062" y="1980514"/>
            <a:ext cx="8018738" cy="3824750"/>
          </a:xfrm>
        </p:spPr>
      </p:pic>
      <p:sp>
        <p:nvSpPr>
          <p:cNvPr id="10" name="Symbol zastępczy tekstu 9"/>
          <p:cNvSpPr>
            <a:spLocks noGrp="1"/>
          </p:cNvSpPr>
          <p:nvPr>
            <p:ph type="body" sz="half" idx="2"/>
          </p:nvPr>
        </p:nvSpPr>
        <p:spPr>
          <a:xfrm>
            <a:off x="3635896" y="476672"/>
            <a:ext cx="3008313" cy="553740"/>
          </a:xfrm>
        </p:spPr>
        <p:txBody>
          <a:bodyPr/>
          <a:lstStyle/>
          <a:p>
            <a:r>
              <a:rPr lang="pl-PL" dirty="0" smtClean="0"/>
              <a:t>CECHA WSPÓLNA </a:t>
            </a:r>
            <a:r>
              <a:rPr lang="pl-PL" b="1" dirty="0" smtClean="0">
                <a:solidFill>
                  <a:srgbClr val="FF0000"/>
                </a:solidFill>
              </a:rPr>
              <a:t>KOLOR</a:t>
            </a:r>
            <a:endParaRPr lang="pl-PL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347638"/>
          </a:xfrm>
        </p:spPr>
        <p:txBody>
          <a:bodyPr>
            <a:normAutofit fontScale="90000"/>
          </a:bodyPr>
          <a:lstStyle/>
          <a:p>
            <a:endParaRPr lang="pl-PL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half" idx="2"/>
          </p:nvPr>
        </p:nvSpPr>
        <p:spPr>
          <a:xfrm>
            <a:off x="3995936" y="548680"/>
            <a:ext cx="3008313" cy="337716"/>
          </a:xfrm>
        </p:spPr>
        <p:txBody>
          <a:bodyPr/>
          <a:lstStyle/>
          <a:p>
            <a:r>
              <a:rPr lang="pl-PL" dirty="0" smtClean="0"/>
              <a:t>CECHA WSPÓLNA ZBIORU </a:t>
            </a:r>
            <a:r>
              <a:rPr lang="pl-PL" b="1" dirty="0" smtClean="0">
                <a:solidFill>
                  <a:srgbClr val="FF0000"/>
                </a:solidFill>
              </a:rPr>
              <a:t>WIELKOŚĆ </a:t>
            </a:r>
            <a:endParaRPr lang="pl-PL" b="1" dirty="0">
              <a:solidFill>
                <a:srgbClr val="FF0000"/>
              </a:solidFill>
            </a:endParaRPr>
          </a:p>
        </p:txBody>
      </p:sp>
      <p:pic>
        <p:nvPicPr>
          <p:cNvPr id="14" name="Symbol zastępczy zawartości 13" descr="kubki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191" y="1124744"/>
            <a:ext cx="9058056" cy="496855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" name="Symbol zastępczy zawartości 3" descr="kubki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8062" y="1268760"/>
            <a:ext cx="8018738" cy="4536504"/>
          </a:xfrm>
        </p:spPr>
      </p:pic>
      <p:sp>
        <p:nvSpPr>
          <p:cNvPr id="7" name="Symbol zastępczy tekstu 6"/>
          <p:cNvSpPr>
            <a:spLocks noGrp="1"/>
          </p:cNvSpPr>
          <p:nvPr>
            <p:ph type="body" sz="half" idx="2"/>
          </p:nvPr>
        </p:nvSpPr>
        <p:spPr>
          <a:xfrm>
            <a:off x="4932040" y="260648"/>
            <a:ext cx="3008313" cy="409724"/>
          </a:xfrm>
        </p:spPr>
        <p:txBody>
          <a:bodyPr/>
          <a:lstStyle/>
          <a:p>
            <a:r>
              <a:rPr lang="pl-PL" dirty="0" smtClean="0"/>
              <a:t>CECHA WSPÓLNA </a:t>
            </a:r>
            <a:r>
              <a:rPr lang="pl-PL" b="1" dirty="0" smtClean="0">
                <a:solidFill>
                  <a:srgbClr val="FF0000"/>
                </a:solidFill>
              </a:rPr>
              <a:t>OZDOBY KUBKÓW</a:t>
            </a:r>
            <a:endParaRPr lang="pl-PL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9" name="Symbol zastępczy zawartości 8" descr="kredk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19030" y="1484784"/>
            <a:ext cx="7867770" cy="4608512"/>
          </a:xfrm>
        </p:spPr>
      </p:pic>
      <p:sp>
        <p:nvSpPr>
          <p:cNvPr id="3" name="Symbol zastępczy tekstu 2"/>
          <p:cNvSpPr>
            <a:spLocks noGrp="1"/>
          </p:cNvSpPr>
          <p:nvPr>
            <p:ph type="body" sz="half" idx="2"/>
          </p:nvPr>
        </p:nvSpPr>
        <p:spPr>
          <a:xfrm>
            <a:off x="3779912" y="404664"/>
            <a:ext cx="3008313" cy="432048"/>
          </a:xfrm>
        </p:spPr>
        <p:txBody>
          <a:bodyPr/>
          <a:lstStyle/>
          <a:p>
            <a:r>
              <a:rPr lang="pl-PL" dirty="0" smtClean="0"/>
              <a:t>CECHA WSPÓLNA </a:t>
            </a:r>
            <a:r>
              <a:rPr lang="pl-PL" b="1" dirty="0" smtClean="0">
                <a:solidFill>
                  <a:srgbClr val="FF0000"/>
                </a:solidFill>
              </a:rPr>
              <a:t>DŁUGOŚĆ</a:t>
            </a:r>
            <a:endParaRPr lang="pl-PL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7" name="Symbol zastępczy zawartości 6" descr="kredki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8062" y="1340768"/>
            <a:ext cx="8018738" cy="4464496"/>
          </a:xfrm>
        </p:spPr>
      </p:pic>
      <p:sp>
        <p:nvSpPr>
          <p:cNvPr id="3" name="Symbol zastępczy tekstu 2"/>
          <p:cNvSpPr>
            <a:spLocks noGrp="1"/>
          </p:cNvSpPr>
          <p:nvPr>
            <p:ph type="body" sz="half" idx="2"/>
          </p:nvPr>
        </p:nvSpPr>
        <p:spPr>
          <a:xfrm>
            <a:off x="3707904" y="476672"/>
            <a:ext cx="3368353" cy="553740"/>
          </a:xfrm>
        </p:spPr>
        <p:txBody>
          <a:bodyPr/>
          <a:lstStyle/>
          <a:p>
            <a:r>
              <a:rPr lang="pl-PL" dirty="0" smtClean="0"/>
              <a:t>CECHA WSPÓLNA </a:t>
            </a:r>
            <a:r>
              <a:rPr lang="pl-PL" b="1" dirty="0" smtClean="0">
                <a:solidFill>
                  <a:srgbClr val="FF0000"/>
                </a:solidFill>
              </a:rPr>
              <a:t>KOLOR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5795</TotalTime>
  <Words>31</Words>
  <Application>Microsoft Office PowerPoint</Application>
  <PresentationFormat>Pokaz na ekranie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Motyw pakietu Office</vt:lpstr>
      <vt:lpstr>ZNAJDŹ WSPÓLNĄ CECHĘ ELEMENTÓW ZBIORU</vt:lpstr>
      <vt:lpstr>Slajd 2</vt:lpstr>
      <vt:lpstr>Slajd 3</vt:lpstr>
      <vt:lpstr>Slajd 4</vt:lpstr>
      <vt:lpstr>Slajd 5</vt:lpstr>
      <vt:lpstr>Slajd 6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ZNAJDŹ WSPÓLNĄ CECHĘ ELEMENTÓW ZBIORU</dc:title>
  <dc:creator>Kłaj</dc:creator>
  <cp:lastModifiedBy>Kłaj</cp:lastModifiedBy>
  <cp:revision>24</cp:revision>
  <dcterms:created xsi:type="dcterms:W3CDTF">2014-08-13T13:59:28Z</dcterms:created>
  <dcterms:modified xsi:type="dcterms:W3CDTF">2014-09-25T12:55:51Z</dcterms:modified>
</cp:coreProperties>
</file>