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>
      <p:cViewPr varScale="1">
        <p:scale>
          <a:sx n="71" d="100"/>
          <a:sy n="71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5897EB-7B5A-4C53-9F38-6EC271D20E0F}" type="doc">
      <dgm:prSet loTypeId="urn:microsoft.com/office/officeart/2008/layout/CircularPictureCallout" loCatId="picture" qsTypeId="urn:microsoft.com/office/officeart/2005/8/quickstyle/simple1#1" qsCatId="simple" csTypeId="urn:microsoft.com/office/officeart/2005/8/colors/accent1_2#1" csCatId="accent1" phldr="1"/>
      <dgm:spPr/>
    </dgm:pt>
    <dgm:pt modelId="{A60812C0-26A4-468A-8604-2AA1EB509AC2}">
      <dgm:prSet phldrT="[Tekst]" phldr="1"/>
      <dgm:spPr/>
      <dgm:t>
        <a:bodyPr/>
        <a:lstStyle/>
        <a:p>
          <a:endParaRPr lang="pl-PL" dirty="0"/>
        </a:p>
      </dgm:t>
    </dgm:pt>
    <dgm:pt modelId="{7C8790DA-3696-47DB-BEAB-153125E817CB}" type="sibTrans" cxnId="{12158396-0FBD-4181-9F04-2AD0994FCACF}">
      <dgm:prSet/>
      <dgm:spPr>
        <a:blipFill>
          <a:blip xmlns:r="http://schemas.openxmlformats.org/officeDocument/2006/relationships" r:embed="rId1">
            <a:extLst>
              <a:ext uri="{BEBA8EAE-BF5A-486C-A8C5-ECC9F3942E4B}"/>
              <a:ext uri="{28A0092B-C50C-407E-A947-70E740481C1C}"/>
            </a:extLst>
          </a:blip>
          <a:srcRect/>
          <a:stretch>
            <a:fillRect l="-5000" r="-5000"/>
          </a:stretch>
        </a:blipFill>
      </dgm:spPr>
      <dgm:t>
        <a:bodyPr/>
        <a:lstStyle/>
        <a:p>
          <a:endParaRPr lang="pl-PL"/>
        </a:p>
      </dgm:t>
    </dgm:pt>
    <dgm:pt modelId="{AFA88DEE-32F4-41D8-8D05-62C6EC542B74}" type="parTrans" cxnId="{12158396-0FBD-4181-9F04-2AD0994FCACF}">
      <dgm:prSet/>
      <dgm:spPr/>
      <dgm:t>
        <a:bodyPr/>
        <a:lstStyle/>
        <a:p>
          <a:endParaRPr lang="pl-PL"/>
        </a:p>
      </dgm:t>
    </dgm:pt>
    <dgm:pt modelId="{066AC8C0-B10B-49D5-9CDD-EAFCD1C2B45F}" type="pres">
      <dgm:prSet presAssocID="{B85897EB-7B5A-4C53-9F38-6EC271D20E0F}" presName="Name0" presStyleCnt="0">
        <dgm:presLayoutVars>
          <dgm:chMax val="7"/>
          <dgm:chPref val="7"/>
          <dgm:dir/>
        </dgm:presLayoutVars>
      </dgm:prSet>
      <dgm:spPr/>
    </dgm:pt>
    <dgm:pt modelId="{5CFE81C3-C6A1-4A59-91F5-0983BD24304A}" type="pres">
      <dgm:prSet presAssocID="{B85897EB-7B5A-4C53-9F38-6EC271D20E0F}" presName="Name1" presStyleCnt="0"/>
      <dgm:spPr/>
    </dgm:pt>
    <dgm:pt modelId="{67E6755C-DB7B-4F89-B04A-9FAFB605316B}" type="pres">
      <dgm:prSet presAssocID="{7C8790DA-3696-47DB-BEAB-153125E817CB}" presName="picture_1" presStyleCnt="0"/>
      <dgm:spPr/>
    </dgm:pt>
    <dgm:pt modelId="{CFF01AD4-AEE6-47A3-9320-6EEA4073D5FE}" type="pres">
      <dgm:prSet presAssocID="{7C8790DA-3696-47DB-BEAB-153125E817CB}" presName="pictureRepeatNode" presStyleLbl="alignImgPlace1" presStyleIdx="0" presStyleCnt="1" custScaleX="188559" custScaleY="162162" custLinFactNeighborX="-2073" custLinFactNeighborY="-2703"/>
      <dgm:spPr/>
      <dgm:t>
        <a:bodyPr/>
        <a:lstStyle/>
        <a:p>
          <a:endParaRPr lang="pl-PL"/>
        </a:p>
      </dgm:t>
    </dgm:pt>
    <dgm:pt modelId="{598F2419-6E16-4CB7-80C9-F3AB20B3626A}" type="pres">
      <dgm:prSet presAssocID="{A60812C0-26A4-468A-8604-2AA1EB509AC2}" presName="text_1" presStyleLbl="node1" presStyleIdx="0" presStyleCnt="0" custFlipVert="1" custScaleY="520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49BC2A06-0626-45A8-9F00-F19F09C0DC51}" type="presOf" srcId="{A60812C0-26A4-468A-8604-2AA1EB509AC2}" destId="{598F2419-6E16-4CB7-80C9-F3AB20B3626A}" srcOrd="0" destOrd="0" presId="urn:microsoft.com/office/officeart/2008/layout/CircularPictureCallout"/>
    <dgm:cxn modelId="{4ACF6608-2636-4CAD-B415-E8C5CA72F3C3}" type="presOf" srcId="{B85897EB-7B5A-4C53-9F38-6EC271D20E0F}" destId="{066AC8C0-B10B-49D5-9CDD-EAFCD1C2B45F}" srcOrd="0" destOrd="0" presId="urn:microsoft.com/office/officeart/2008/layout/CircularPictureCallout"/>
    <dgm:cxn modelId="{375D7A52-BBB2-48B6-B6B2-08C40A1FF9CE}" type="presOf" srcId="{7C8790DA-3696-47DB-BEAB-153125E817CB}" destId="{CFF01AD4-AEE6-47A3-9320-6EEA4073D5FE}" srcOrd="0" destOrd="0" presId="urn:microsoft.com/office/officeart/2008/layout/CircularPictureCallout"/>
    <dgm:cxn modelId="{12158396-0FBD-4181-9F04-2AD0994FCACF}" srcId="{B85897EB-7B5A-4C53-9F38-6EC271D20E0F}" destId="{A60812C0-26A4-468A-8604-2AA1EB509AC2}" srcOrd="0" destOrd="0" parTransId="{AFA88DEE-32F4-41D8-8D05-62C6EC542B74}" sibTransId="{7C8790DA-3696-47DB-BEAB-153125E817CB}"/>
    <dgm:cxn modelId="{D8074762-9E40-4797-89D6-30C99DCBEE25}" type="presParOf" srcId="{066AC8C0-B10B-49D5-9CDD-EAFCD1C2B45F}" destId="{5CFE81C3-C6A1-4A59-91F5-0983BD24304A}" srcOrd="0" destOrd="0" presId="urn:microsoft.com/office/officeart/2008/layout/CircularPictureCallout"/>
    <dgm:cxn modelId="{1242183D-CDD2-463C-8BDF-18637D132F3F}" type="presParOf" srcId="{5CFE81C3-C6A1-4A59-91F5-0983BD24304A}" destId="{67E6755C-DB7B-4F89-B04A-9FAFB605316B}" srcOrd="0" destOrd="0" presId="urn:microsoft.com/office/officeart/2008/layout/CircularPictureCallout"/>
    <dgm:cxn modelId="{AAAC0748-10FA-4D1E-80CA-4E539DC3A59E}" type="presParOf" srcId="{67E6755C-DB7B-4F89-B04A-9FAFB605316B}" destId="{CFF01AD4-AEE6-47A3-9320-6EEA4073D5FE}" srcOrd="0" destOrd="0" presId="urn:microsoft.com/office/officeart/2008/layout/CircularPictureCallout"/>
    <dgm:cxn modelId="{77B21AE1-8D81-4BCB-AD53-1F6CCD69C875}" type="presParOf" srcId="{5CFE81C3-C6A1-4A59-91F5-0983BD24304A}" destId="{598F2419-6E16-4CB7-80C9-F3AB20B3626A}" srcOrd="1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292725"/>
            <a:ext cx="9144000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5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6" name="Freeform 8"/>
          <p:cNvSpPr/>
          <p:nvPr/>
        </p:nvSpPr>
        <p:spPr>
          <a:xfrm>
            <a:off x="0" y="5546725"/>
            <a:ext cx="9147175" cy="1312863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7" name="Rectangle 9"/>
          <p:cNvSpPr/>
          <p:nvPr/>
        </p:nvSpPr>
        <p:spPr>
          <a:xfrm>
            <a:off x="0" y="5262563"/>
            <a:ext cx="9144000" cy="746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0" y="5502275"/>
            <a:ext cx="9144000" cy="1271588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203C8-C84E-45EA-9206-184894FA22AC}" type="datetimeFigureOut">
              <a:rPr lang="pl-PL"/>
              <a:pPr>
                <a:defRPr/>
              </a:pPr>
              <a:t>2014-10-04</a:t>
            </a:fld>
            <a:endParaRPr lang="pl-PL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fld id="{D9000511-A64E-4DFB-9F87-CC281C99023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CC635-2F6F-4835-B9E8-E6D90F78283B}" type="datetimeFigureOut">
              <a:rPr lang="pl-PL"/>
              <a:pPr>
                <a:defRPr/>
              </a:pPr>
              <a:t>2014-10-04</a:t>
            </a:fld>
            <a:endParaRPr lang="pl-PL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4B19A-4223-4913-A324-72D765FEF87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70963-6D0F-470F-B8D0-9BC727B12E37}" type="datetimeFigureOut">
              <a:rPr lang="pl-PL"/>
              <a:pPr>
                <a:defRPr/>
              </a:pPr>
              <a:t>2014-10-04</a:t>
            </a:fld>
            <a:endParaRPr lang="pl-PL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F8982-EE11-44E5-BEBD-813B6B760CD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769B9-EBD0-4DB0-B603-4A69F04CE8F3}" type="datetimeFigureOut">
              <a:rPr lang="pl-PL"/>
              <a:pPr>
                <a:defRPr/>
              </a:pPr>
              <a:t>2014-10-04</a:t>
            </a:fld>
            <a:endParaRPr lang="pl-PL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C69E3-E062-489C-B260-E7B915F588C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546725"/>
            <a:ext cx="9147175" cy="1312863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0" y="5292725"/>
            <a:ext cx="9144000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0" y="5262563"/>
            <a:ext cx="9144000" cy="746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0" y="5502275"/>
            <a:ext cx="9144000" cy="1271588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45936-6B40-49FF-B9F9-0821F3562DE3}" type="datetimeFigureOut">
              <a:rPr lang="pl-PL"/>
              <a:pPr>
                <a:defRPr/>
              </a:pPr>
              <a:t>2014-10-04</a:t>
            </a:fld>
            <a:endParaRPr lang="pl-PL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3C3B3-73C4-4D39-99EB-677FBA4D0E4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BA32B-1993-48B4-BA42-4E94976AEB45}" type="datetimeFigureOut">
              <a:rPr lang="pl-PL"/>
              <a:pPr>
                <a:defRPr/>
              </a:pPr>
              <a:t>2014-10-04</a:t>
            </a:fld>
            <a:endParaRPr lang="pl-PL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5BBA9-73A8-4E35-AE5B-884D21D6756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9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reeform 11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 12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005A3-43C1-4DFC-8415-0660BB3A65DE}" type="datetimeFigureOut">
              <a:rPr lang="pl-PL"/>
              <a:pPr>
                <a:defRPr/>
              </a:pPr>
              <a:t>2014-10-04</a:t>
            </a:fld>
            <a:endParaRPr lang="pl-PL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68B6B-8FD9-46EB-B889-C4A345D983B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/>
          <p:nvPr/>
        </p:nvSpPr>
        <p:spPr>
          <a:xfrm>
            <a:off x="0" y="5010150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Freeform 6"/>
          <p:cNvSpPr/>
          <p:nvPr/>
        </p:nvSpPr>
        <p:spPr>
          <a:xfrm>
            <a:off x="0" y="5730875"/>
            <a:ext cx="9147175" cy="1127125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0" y="4973638"/>
            <a:ext cx="7675563" cy="928687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-3175" y="5695950"/>
            <a:ext cx="9147175" cy="930275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F8CD8-4D18-4F21-8417-4D87CF9D0075}" type="datetimeFigureOut">
              <a:rPr lang="pl-PL"/>
              <a:pPr>
                <a:defRPr/>
              </a:pPr>
              <a:t>2014-10-04</a:t>
            </a:fld>
            <a:endParaRPr lang="pl-PL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6F6D3-7757-41BF-9085-3FEE8D8143E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/>
          <p:cNvSpPr/>
          <p:nvPr/>
        </p:nvSpPr>
        <p:spPr>
          <a:xfrm>
            <a:off x="0" y="5730875"/>
            <a:ext cx="9147175" cy="1127125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Freeform 5"/>
          <p:cNvSpPr/>
          <p:nvPr/>
        </p:nvSpPr>
        <p:spPr>
          <a:xfrm>
            <a:off x="0" y="5381625"/>
            <a:ext cx="3286125" cy="1208088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Freeform 6"/>
          <p:cNvSpPr/>
          <p:nvPr/>
        </p:nvSpPr>
        <p:spPr>
          <a:xfrm>
            <a:off x="-3175" y="5695950"/>
            <a:ext cx="9147175" cy="930275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0" y="5346700"/>
            <a:ext cx="3425825" cy="944563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3BDEA-9DFF-40BA-B153-D3B91531424A}" type="datetimeFigureOut">
              <a:rPr lang="pl-PL"/>
              <a:pPr>
                <a:defRPr/>
              </a:pPr>
              <a:t>2014-10-04</a:t>
            </a:fld>
            <a:endParaRPr lang="pl-PL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24D50-C689-4A14-BAC3-58FC8753984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0" y="5010150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730875"/>
            <a:ext cx="9147175" cy="1127125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0" y="4973638"/>
            <a:ext cx="7675563" cy="928687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-3175" y="5695950"/>
            <a:ext cx="9147175" cy="930275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BFAAC-4871-4D9F-ADB1-FD88211C6959}" type="datetimeFigureOut">
              <a:rPr lang="pl-PL"/>
              <a:pPr>
                <a:defRPr/>
              </a:pPr>
              <a:t>2014-10-04</a:t>
            </a:fld>
            <a:endParaRPr lang="pl-PL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31180-0081-40C2-81F2-9D92AB441F1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6819B-0E02-456F-AB90-19492780D493}" type="datetimeFigureOut">
              <a:rPr lang="pl-PL"/>
              <a:pPr>
                <a:defRPr/>
              </a:pPr>
              <a:t>2014-10-04</a:t>
            </a:fld>
            <a:endParaRPr lang="pl-PL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36B4C-16A7-4E4B-B873-1A4C2939D5D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1600200"/>
            <a:ext cx="7772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lang="en-US" sz="900" kern="1200" cap="all" spc="110" baseline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62924A9-11CE-4D8E-8901-7FC601281FCF}" type="datetimeFigureOut">
              <a:rPr lang="pl-PL"/>
              <a:pPr>
                <a:defRPr/>
              </a:pPr>
              <a:t>2014-10-04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cap="all" spc="110" baseline="0">
                <a:solidFill>
                  <a:srgbClr val="4D4D4D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baseline="0">
                <a:solidFill>
                  <a:srgbClr val="4D4D4D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3246814-1CB7-402C-97E9-E9D61812AF4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92100" y="981075"/>
            <a:ext cx="8748713" cy="1524000"/>
          </a:xfrm>
        </p:spPr>
        <p:txBody>
          <a:bodyPr anchor="t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l-PL" sz="6600" b="1" spc="-15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Przygotowujemy posiłek</a:t>
            </a:r>
            <a:endParaRPr lang="pl-PL" sz="6600" b="1" spc="-1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4572000" y="3203575"/>
            <a:ext cx="3886200" cy="182562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2420938"/>
            <a:ext cx="6197600" cy="279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750" y="19050"/>
            <a:ext cx="7772400" cy="2114550"/>
          </a:xfrm>
        </p:spPr>
        <p:txBody>
          <a:bodyPr>
            <a:normAutofit/>
          </a:bodyPr>
          <a:lstStyle/>
          <a:p>
            <a:pPr marL="68263" indent="0" algn="ctr" eaLnBrk="1" hangingPunct="1">
              <a:buFont typeface="Wingdings 3" pitchFamily="18" charset="2"/>
              <a:buNone/>
              <a:defRPr/>
            </a:pPr>
            <a:r>
              <a:rPr lang="pl-PL" sz="3200" b="1" smtClean="0">
                <a:solidFill>
                  <a:srgbClr val="7F34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Tomek posprzątał bałagan i nakrył do stołu, aby w przyjemnej atmosferze zjeść posiłek. Zwróć uwagę na położenie łyżki, noża i widelca.</a:t>
            </a: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2133600"/>
            <a:ext cx="6911975" cy="449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750" y="333375"/>
            <a:ext cx="7772400" cy="2116138"/>
          </a:xfrm>
        </p:spPr>
        <p:txBody>
          <a:bodyPr rtlCol="0">
            <a:normAutofit/>
          </a:bodyPr>
          <a:lstStyle/>
          <a:p>
            <a:pPr marL="68580" indent="0" algn="ctr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pl-PL" sz="3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Tomek postanowił przygotować na podwieczorek sałatkę owocową według przepisu mamy.</a:t>
            </a:r>
            <a:endParaRPr lang="pl-PL" sz="36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0975" y="1798638"/>
            <a:ext cx="2449513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213" y="2133600"/>
            <a:ext cx="5689600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0713" y="260350"/>
            <a:ext cx="8128000" cy="1584325"/>
          </a:xfrm>
        </p:spPr>
        <p:txBody>
          <a:bodyPr rtlCol="0">
            <a:normAutofit/>
          </a:bodyPr>
          <a:lstStyle/>
          <a:p>
            <a:pPr marL="68580" indent="0" algn="ctr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pl-PL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Przygotowania rozpoczął od zapoznania się z przepisem na sałatkę owocową.</a:t>
            </a:r>
            <a:endParaRPr lang="pl-PL" sz="32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4" name="Picture 4" descr="przepi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1484313"/>
            <a:ext cx="44577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4213" y="115888"/>
            <a:ext cx="7772400" cy="1296987"/>
          </a:xfrm>
        </p:spPr>
        <p:txBody>
          <a:bodyPr>
            <a:normAutofit/>
          </a:bodyPr>
          <a:lstStyle/>
          <a:p>
            <a:pPr marL="68263" indent="0" algn="ctr" eaLnBrk="1" hangingPunct="1">
              <a:buFont typeface="Wingdings 3" pitchFamily="18" charset="2"/>
              <a:buNone/>
              <a:defRPr/>
            </a:pPr>
            <a:r>
              <a:rPr lang="pl-PL" sz="3600" b="1" smtClean="0">
                <a:solidFill>
                  <a:srgbClr val="7F34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Następnie sprawdził czy ma wszystkie potrzebne składniki.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509713"/>
            <a:ext cx="6119813" cy="525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2659063"/>
            <a:ext cx="2668588" cy="215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750" y="188913"/>
            <a:ext cx="7772400" cy="2232025"/>
          </a:xfrm>
        </p:spPr>
        <p:txBody>
          <a:bodyPr rtlCol="0">
            <a:normAutofit/>
          </a:bodyPr>
          <a:lstStyle/>
          <a:p>
            <a:pPr marL="68580" indent="0" algn="ctr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pl-PL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Tomek pamiętał, że wszystkie warzywa i owoce przed spożyciem czy też przygotowaniem należy starannie umyć pod bieżącą wodą. </a:t>
            </a:r>
            <a:endParaRPr lang="pl-PL" sz="32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2276475"/>
            <a:ext cx="3529012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288" y="404813"/>
            <a:ext cx="8280400" cy="1397000"/>
          </a:xfrm>
        </p:spPr>
        <p:txBody>
          <a:bodyPr rtlCol="0">
            <a:normAutofit/>
          </a:bodyPr>
          <a:lstStyle/>
          <a:p>
            <a:pPr marL="68580" indent="0" algn="ctr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pl-PL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Kolejną czynnością było przygotowanie niezbędnych przyrządów kuchennych.</a:t>
            </a:r>
            <a:endParaRPr lang="pl-PL" sz="32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1617663"/>
            <a:ext cx="1417638" cy="208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1919288"/>
            <a:ext cx="2500312" cy="335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9113" y="4167188"/>
            <a:ext cx="1516062" cy="221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4638" y="5170488"/>
            <a:ext cx="3373437" cy="168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11413" y="3956050"/>
            <a:ext cx="2297112" cy="263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9" descr="deska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1773238"/>
            <a:ext cx="402113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4213" y="188913"/>
            <a:ext cx="7772400" cy="1439862"/>
          </a:xfrm>
        </p:spPr>
        <p:txBody>
          <a:bodyPr>
            <a:normAutofit/>
          </a:bodyPr>
          <a:lstStyle/>
          <a:p>
            <a:pPr marL="68263" indent="0" algn="ctr" eaLnBrk="1" hangingPunct="1">
              <a:buFont typeface="Wingdings 3" pitchFamily="18" charset="2"/>
              <a:buNone/>
              <a:defRPr/>
            </a:pPr>
            <a:r>
              <a:rPr lang="pl-PL" sz="3200" b="1" smtClean="0">
                <a:solidFill>
                  <a:srgbClr val="7F34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Przed krojeniem owoców Tomek umył dokładnie ręce. 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1462088"/>
            <a:ext cx="3830637" cy="488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216275"/>
            <a:ext cx="1906587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1214438"/>
            <a:ext cx="2690813" cy="538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4213" y="188913"/>
            <a:ext cx="7772400" cy="3733800"/>
          </a:xfrm>
        </p:spPr>
        <p:txBody>
          <a:bodyPr rtlCol="0">
            <a:normAutofit/>
          </a:bodyPr>
          <a:lstStyle/>
          <a:p>
            <a:pPr marL="68580" indent="0" algn="ctr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pl-PL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Podczas pracy w kuchni należy ostrożnie obchodzić się z ostrymi narzędziami, dlatego najlepiej gdy w pobliżu jest ktoś dorosły.</a:t>
            </a:r>
            <a:endParaRPr lang="pl-PL" sz="32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899320" y="2348880"/>
          <a:ext cx="5328592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600200"/>
            <a:ext cx="8280400" cy="5141913"/>
          </a:xfrm>
        </p:spPr>
      </p:pic>
      <p:sp>
        <p:nvSpPr>
          <p:cNvPr id="5" name="pole tekstowe 4"/>
          <p:cNvSpPr txBox="1"/>
          <p:nvPr/>
        </p:nvSpPr>
        <p:spPr>
          <a:xfrm>
            <a:off x="1042988" y="260350"/>
            <a:ext cx="7272337" cy="1066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l-PL" sz="3200" b="1">
                <a:solidFill>
                  <a:srgbClr val="7F34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/>
              </a:rPr>
              <a:t>Nie dotykamy gorących naczyń i garnków.</a:t>
            </a:r>
            <a:endParaRPr lang="pl-PL" sz="3200">
              <a:latin typeface="Gill Sans MT"/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2620963"/>
            <a:ext cx="201612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rcRect l="10683" t="18758" r="22832" b="15685"/>
          <a:stretch>
            <a:fillRect/>
          </a:stretch>
        </p:blipFill>
        <p:spPr bwMode="auto">
          <a:xfrm>
            <a:off x="7038975" y="3621088"/>
            <a:ext cx="127635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Urban Pop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Wielkomiejski popularny</Template>
  <TotalTime>164</TotalTime>
  <Words>107</Words>
  <Application>Microsoft Office PowerPoint</Application>
  <PresentationFormat>Pokaz na ekranie (4:3)</PresentationFormat>
  <Paragraphs>10</Paragraphs>
  <Slides>10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Szablon projektu</vt:lpstr>
      </vt:variant>
      <vt:variant>
        <vt:i4>12</vt:i4>
      </vt:variant>
      <vt:variant>
        <vt:lpstr>Tytuły slajdów</vt:lpstr>
      </vt:variant>
      <vt:variant>
        <vt:i4>10</vt:i4>
      </vt:variant>
    </vt:vector>
  </HeadingPairs>
  <TitlesOfParts>
    <vt:vector size="26" baseType="lpstr">
      <vt:lpstr>Arial</vt:lpstr>
      <vt:lpstr>Gill Sans MT</vt:lpstr>
      <vt:lpstr>Wingdings 3</vt:lpstr>
      <vt:lpstr>Calibri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PRZYGOTOWUJEMY POSIŁEK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Przygotowujemy posiłek</dc:title>
  <dc:creator>Asia</dc:creator>
  <cp:lastModifiedBy>BPJG</cp:lastModifiedBy>
  <cp:revision>14</cp:revision>
  <dcterms:created xsi:type="dcterms:W3CDTF">2014-09-09T11:41:17Z</dcterms:created>
  <dcterms:modified xsi:type="dcterms:W3CDTF">2014-10-03T22:01:26Z</dcterms:modified>
</cp:coreProperties>
</file>