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5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6" name="Freeform 8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A1520-6629-424C-90B1-97EC0B8DAD04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19A838CB-05D2-4F66-A579-E4CCE3261A4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D5B81-49D2-499B-827F-CD7D825549DC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2E519-28EB-4946-A7B0-DF22DB0BA08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4886-76F9-48D8-8B54-5011C7998FCF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6A3FE-9C1B-4044-813A-D9B82EC0E9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1456-40D4-40DF-A5FF-412157AD1736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7DD92-A39C-442E-A2D4-342BC0A1287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2B0E3-FC80-4F7E-9F80-E0D90360069D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2C704-32D8-4570-8433-CB289A9734D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939FA-162E-4DA1-8CFC-E5CE56CDD612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DECEA-85D5-4E1B-B149-FEC950CC7D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43CAF-B587-468E-AE83-4F7F2BDFD690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4DDA2-7573-4D86-AF88-B6985A256C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F482E-2737-4BE8-9498-D3CB871D596B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FE83D-5F97-402B-A2CB-728096C40B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5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8636-C039-4060-90BF-A15BC1355BD7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709C6-B3FF-4387-B195-A9F10F74D3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36542-F152-43CB-B669-C0885927B020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BCB18-2C94-4030-90DC-95EBA0764A9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7FF14-3811-441F-96DE-65C9F2A5417B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533C-0E2C-41F7-9986-8744630BB9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762BDFE-6090-4B01-9CBE-7A5417B3ED2D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A0D2F6-9491-445D-A896-E389F4F67F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jpe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39750" y="2852738"/>
            <a:ext cx="7704138" cy="1524000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pl-PL" sz="8000" b="1" cap="none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UKŁADAMY ZDROWY JADŁOSPIS!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981075"/>
            <a:ext cx="7772400" cy="3733800"/>
          </a:xfrm>
        </p:spPr>
        <p:txBody>
          <a:bodyPr/>
          <a:lstStyle/>
          <a:p>
            <a:pPr marL="68263" indent="0" algn="ctr" eaLnBrk="1" hangingPunct="1">
              <a:buFont typeface="Wingdings 3" pitchFamily="18" charset="2"/>
              <a:buNone/>
            </a:pPr>
            <a:r>
              <a:rPr lang="pl-PL" sz="3600" b="1" smtClean="0">
                <a:solidFill>
                  <a:srgbClr val="FF0000"/>
                </a:solidFill>
              </a:rPr>
              <a:t>Każdy posiłek powinien być pełnowartościowy i zawierać warzywa i owoce.</a:t>
            </a:r>
          </a:p>
          <a:p>
            <a:pPr marL="68263" indent="0" algn="ctr" eaLnBrk="1" hangingPunct="1">
              <a:buFont typeface="Wingdings 3" pitchFamily="18" charset="2"/>
              <a:buNone/>
            </a:pPr>
            <a:r>
              <a:rPr lang="pl-PL" sz="3600" b="1" smtClean="0">
                <a:solidFill>
                  <a:srgbClr val="FF0000"/>
                </a:solidFill>
              </a:rPr>
              <a:t>Powiedz, które produkty wybierzesz, aby posiłek był zdrowy, pożywny i odpowiedni do pory dnia.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ŚNIADANIE</a:t>
            </a:r>
            <a:endParaRPr lang="pl-PL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Symbol zastępczy zawartości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497013"/>
            <a:ext cx="2663825" cy="1485900"/>
          </a:xfr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44588"/>
            <a:ext cx="12033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871663"/>
            <a:ext cx="143986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3398838"/>
            <a:ext cx="136842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3606800"/>
            <a:ext cx="28082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92950" y="1470025"/>
            <a:ext cx="17637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70138" y="5627688"/>
            <a:ext cx="1379537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3300" y="3800475"/>
            <a:ext cx="1249363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68875" y="4576763"/>
            <a:ext cx="20875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Dowolny kształt 18"/>
          <p:cNvSpPr/>
          <p:nvPr/>
        </p:nvSpPr>
        <p:spPr>
          <a:xfrm>
            <a:off x="69850" y="831850"/>
            <a:ext cx="6942138" cy="4932363"/>
          </a:xfrm>
          <a:custGeom>
            <a:avLst/>
            <a:gdLst>
              <a:gd name="connsiteX0" fmla="*/ 4904509 w 6943125"/>
              <a:gd name="connsiteY0" fmla="*/ 651163 h 4932218"/>
              <a:gd name="connsiteX1" fmla="*/ 4668982 w 6943125"/>
              <a:gd name="connsiteY1" fmla="*/ 581891 h 4932218"/>
              <a:gd name="connsiteX2" fmla="*/ 4627418 w 6943125"/>
              <a:gd name="connsiteY2" fmla="*/ 554182 h 4932218"/>
              <a:gd name="connsiteX3" fmla="*/ 4502727 w 6943125"/>
              <a:gd name="connsiteY3" fmla="*/ 540327 h 4932218"/>
              <a:gd name="connsiteX4" fmla="*/ 4433454 w 6943125"/>
              <a:gd name="connsiteY4" fmla="*/ 526472 h 4932218"/>
              <a:gd name="connsiteX5" fmla="*/ 4003963 w 6943125"/>
              <a:gd name="connsiteY5" fmla="*/ 498763 h 4932218"/>
              <a:gd name="connsiteX6" fmla="*/ 3796145 w 6943125"/>
              <a:gd name="connsiteY6" fmla="*/ 471054 h 4932218"/>
              <a:gd name="connsiteX7" fmla="*/ 2313709 w 6943125"/>
              <a:gd name="connsiteY7" fmla="*/ 457200 h 4932218"/>
              <a:gd name="connsiteX8" fmla="*/ 2078182 w 6943125"/>
              <a:gd name="connsiteY8" fmla="*/ 429491 h 4932218"/>
              <a:gd name="connsiteX9" fmla="*/ 2036618 w 6943125"/>
              <a:gd name="connsiteY9" fmla="*/ 415636 h 4932218"/>
              <a:gd name="connsiteX10" fmla="*/ 1981200 w 6943125"/>
              <a:gd name="connsiteY10" fmla="*/ 401782 h 4932218"/>
              <a:gd name="connsiteX11" fmla="*/ 1898072 w 6943125"/>
              <a:gd name="connsiteY11" fmla="*/ 374072 h 4932218"/>
              <a:gd name="connsiteX12" fmla="*/ 1856509 w 6943125"/>
              <a:gd name="connsiteY12" fmla="*/ 360218 h 4932218"/>
              <a:gd name="connsiteX13" fmla="*/ 1814945 w 6943125"/>
              <a:gd name="connsiteY13" fmla="*/ 332509 h 4932218"/>
              <a:gd name="connsiteX14" fmla="*/ 1731818 w 6943125"/>
              <a:gd name="connsiteY14" fmla="*/ 304800 h 4932218"/>
              <a:gd name="connsiteX15" fmla="*/ 1648691 w 6943125"/>
              <a:gd name="connsiteY15" fmla="*/ 249382 h 4932218"/>
              <a:gd name="connsiteX16" fmla="*/ 1607127 w 6943125"/>
              <a:gd name="connsiteY16" fmla="*/ 235527 h 4932218"/>
              <a:gd name="connsiteX17" fmla="*/ 1524000 w 6943125"/>
              <a:gd name="connsiteY17" fmla="*/ 180109 h 4932218"/>
              <a:gd name="connsiteX18" fmla="*/ 1482436 w 6943125"/>
              <a:gd name="connsiteY18" fmla="*/ 152400 h 4932218"/>
              <a:gd name="connsiteX19" fmla="*/ 1440872 w 6943125"/>
              <a:gd name="connsiteY19" fmla="*/ 124691 h 4932218"/>
              <a:gd name="connsiteX20" fmla="*/ 1357745 w 6943125"/>
              <a:gd name="connsiteY20" fmla="*/ 83127 h 4932218"/>
              <a:gd name="connsiteX21" fmla="*/ 1260763 w 6943125"/>
              <a:gd name="connsiteY21" fmla="*/ 55418 h 4932218"/>
              <a:gd name="connsiteX22" fmla="*/ 1177636 w 6943125"/>
              <a:gd name="connsiteY22" fmla="*/ 27709 h 4932218"/>
              <a:gd name="connsiteX23" fmla="*/ 1136072 w 6943125"/>
              <a:gd name="connsiteY23" fmla="*/ 13854 h 4932218"/>
              <a:gd name="connsiteX24" fmla="*/ 1052945 w 6943125"/>
              <a:gd name="connsiteY24" fmla="*/ 0 h 4932218"/>
              <a:gd name="connsiteX25" fmla="*/ 457200 w 6943125"/>
              <a:gd name="connsiteY25" fmla="*/ 13854 h 4932218"/>
              <a:gd name="connsiteX26" fmla="*/ 415636 w 6943125"/>
              <a:gd name="connsiteY26" fmla="*/ 41563 h 4932218"/>
              <a:gd name="connsiteX27" fmla="*/ 332509 w 6943125"/>
              <a:gd name="connsiteY27" fmla="*/ 124691 h 4932218"/>
              <a:gd name="connsiteX28" fmla="*/ 304800 w 6943125"/>
              <a:gd name="connsiteY28" fmla="*/ 166254 h 4932218"/>
              <a:gd name="connsiteX29" fmla="*/ 263236 w 6943125"/>
              <a:gd name="connsiteY29" fmla="*/ 193963 h 4932218"/>
              <a:gd name="connsiteX30" fmla="*/ 207818 w 6943125"/>
              <a:gd name="connsiteY30" fmla="*/ 277091 h 4932218"/>
              <a:gd name="connsiteX31" fmla="*/ 180109 w 6943125"/>
              <a:gd name="connsiteY31" fmla="*/ 332509 h 4932218"/>
              <a:gd name="connsiteX32" fmla="*/ 166254 w 6943125"/>
              <a:gd name="connsiteY32" fmla="*/ 374072 h 4932218"/>
              <a:gd name="connsiteX33" fmla="*/ 138545 w 6943125"/>
              <a:gd name="connsiteY33" fmla="*/ 415636 h 4932218"/>
              <a:gd name="connsiteX34" fmla="*/ 96982 w 6943125"/>
              <a:gd name="connsiteY34" fmla="*/ 595745 h 4932218"/>
              <a:gd name="connsiteX35" fmla="*/ 83127 w 6943125"/>
              <a:gd name="connsiteY35" fmla="*/ 845127 h 4932218"/>
              <a:gd name="connsiteX36" fmla="*/ 55418 w 6943125"/>
              <a:gd name="connsiteY36" fmla="*/ 928254 h 4932218"/>
              <a:gd name="connsiteX37" fmla="*/ 27709 w 6943125"/>
              <a:gd name="connsiteY37" fmla="*/ 1066800 h 4932218"/>
              <a:gd name="connsiteX38" fmla="*/ 0 w 6943125"/>
              <a:gd name="connsiteY38" fmla="*/ 1246909 h 4932218"/>
              <a:gd name="connsiteX39" fmla="*/ 27709 w 6943125"/>
              <a:gd name="connsiteY39" fmla="*/ 1676400 h 4932218"/>
              <a:gd name="connsiteX40" fmla="*/ 41563 w 6943125"/>
              <a:gd name="connsiteY40" fmla="*/ 1787236 h 4932218"/>
              <a:gd name="connsiteX41" fmla="*/ 96982 w 6943125"/>
              <a:gd name="connsiteY41" fmla="*/ 1856509 h 4932218"/>
              <a:gd name="connsiteX42" fmla="*/ 124691 w 6943125"/>
              <a:gd name="connsiteY42" fmla="*/ 1898072 h 4932218"/>
              <a:gd name="connsiteX43" fmla="*/ 138545 w 6943125"/>
              <a:gd name="connsiteY43" fmla="*/ 1939636 h 4932218"/>
              <a:gd name="connsiteX44" fmla="*/ 96982 w 6943125"/>
              <a:gd name="connsiteY44" fmla="*/ 2202872 h 4932218"/>
              <a:gd name="connsiteX45" fmla="*/ 83127 w 6943125"/>
              <a:gd name="connsiteY45" fmla="*/ 2244436 h 4932218"/>
              <a:gd name="connsiteX46" fmla="*/ 55418 w 6943125"/>
              <a:gd name="connsiteY46" fmla="*/ 2286000 h 4932218"/>
              <a:gd name="connsiteX47" fmla="*/ 55418 w 6943125"/>
              <a:gd name="connsiteY47" fmla="*/ 2618509 h 4932218"/>
              <a:gd name="connsiteX48" fmla="*/ 41563 w 6943125"/>
              <a:gd name="connsiteY48" fmla="*/ 3269672 h 4932218"/>
              <a:gd name="connsiteX49" fmla="*/ 55418 w 6943125"/>
              <a:gd name="connsiteY49" fmla="*/ 3740727 h 4932218"/>
              <a:gd name="connsiteX50" fmla="*/ 69272 w 6943125"/>
              <a:gd name="connsiteY50" fmla="*/ 3782291 h 4932218"/>
              <a:gd name="connsiteX51" fmla="*/ 83127 w 6943125"/>
              <a:gd name="connsiteY51" fmla="*/ 4156363 h 4932218"/>
              <a:gd name="connsiteX52" fmla="*/ 96982 w 6943125"/>
              <a:gd name="connsiteY52" fmla="*/ 4488872 h 4932218"/>
              <a:gd name="connsiteX53" fmla="*/ 152400 w 6943125"/>
              <a:gd name="connsiteY53" fmla="*/ 4779818 h 4932218"/>
              <a:gd name="connsiteX54" fmla="*/ 193963 w 6943125"/>
              <a:gd name="connsiteY54" fmla="*/ 4793672 h 4932218"/>
              <a:gd name="connsiteX55" fmla="*/ 304800 w 6943125"/>
              <a:gd name="connsiteY55" fmla="*/ 4849091 h 4932218"/>
              <a:gd name="connsiteX56" fmla="*/ 429491 w 6943125"/>
              <a:gd name="connsiteY56" fmla="*/ 4918363 h 4932218"/>
              <a:gd name="connsiteX57" fmla="*/ 512618 w 6943125"/>
              <a:gd name="connsiteY57" fmla="*/ 4932218 h 4932218"/>
              <a:gd name="connsiteX58" fmla="*/ 1011382 w 6943125"/>
              <a:gd name="connsiteY58" fmla="*/ 4918363 h 4932218"/>
              <a:gd name="connsiteX59" fmla="*/ 1052945 w 6943125"/>
              <a:gd name="connsiteY59" fmla="*/ 4904509 h 4932218"/>
              <a:gd name="connsiteX60" fmla="*/ 1108363 w 6943125"/>
              <a:gd name="connsiteY60" fmla="*/ 4890654 h 4932218"/>
              <a:gd name="connsiteX61" fmla="*/ 1149927 w 6943125"/>
              <a:gd name="connsiteY61" fmla="*/ 4876800 h 4932218"/>
              <a:gd name="connsiteX62" fmla="*/ 1205345 w 6943125"/>
              <a:gd name="connsiteY62" fmla="*/ 4862945 h 4932218"/>
              <a:gd name="connsiteX63" fmla="*/ 1246909 w 6943125"/>
              <a:gd name="connsiteY63" fmla="*/ 4849091 h 4932218"/>
              <a:gd name="connsiteX64" fmla="*/ 1371600 w 6943125"/>
              <a:gd name="connsiteY64" fmla="*/ 4835236 h 4932218"/>
              <a:gd name="connsiteX65" fmla="*/ 1440872 w 6943125"/>
              <a:gd name="connsiteY65" fmla="*/ 4821382 h 4932218"/>
              <a:gd name="connsiteX66" fmla="*/ 2202872 w 6943125"/>
              <a:gd name="connsiteY66" fmla="*/ 4807527 h 4932218"/>
              <a:gd name="connsiteX67" fmla="*/ 2299854 w 6943125"/>
              <a:gd name="connsiteY67" fmla="*/ 4779818 h 4932218"/>
              <a:gd name="connsiteX68" fmla="*/ 2743200 w 6943125"/>
              <a:gd name="connsiteY68" fmla="*/ 4752109 h 4932218"/>
              <a:gd name="connsiteX69" fmla="*/ 2854036 w 6943125"/>
              <a:gd name="connsiteY69" fmla="*/ 4724400 h 4932218"/>
              <a:gd name="connsiteX70" fmla="*/ 2978727 w 6943125"/>
              <a:gd name="connsiteY70" fmla="*/ 4682836 h 4932218"/>
              <a:gd name="connsiteX71" fmla="*/ 3061854 w 6943125"/>
              <a:gd name="connsiteY71" fmla="*/ 4655127 h 4932218"/>
              <a:gd name="connsiteX72" fmla="*/ 3103418 w 6943125"/>
              <a:gd name="connsiteY72" fmla="*/ 4641272 h 4932218"/>
              <a:gd name="connsiteX73" fmla="*/ 3186545 w 6943125"/>
              <a:gd name="connsiteY73" fmla="*/ 4572000 h 4932218"/>
              <a:gd name="connsiteX74" fmla="*/ 3228109 w 6943125"/>
              <a:gd name="connsiteY74" fmla="*/ 4447309 h 4932218"/>
              <a:gd name="connsiteX75" fmla="*/ 3241963 w 6943125"/>
              <a:gd name="connsiteY75" fmla="*/ 4405745 h 4932218"/>
              <a:gd name="connsiteX76" fmla="*/ 3228109 w 6943125"/>
              <a:gd name="connsiteY76" fmla="*/ 4059382 h 4932218"/>
              <a:gd name="connsiteX77" fmla="*/ 3200400 w 6943125"/>
              <a:gd name="connsiteY77" fmla="*/ 3934691 h 4932218"/>
              <a:gd name="connsiteX78" fmla="*/ 3172691 w 6943125"/>
              <a:gd name="connsiteY78" fmla="*/ 3768436 h 4932218"/>
              <a:gd name="connsiteX79" fmla="*/ 3158836 w 6943125"/>
              <a:gd name="connsiteY79" fmla="*/ 3726872 h 4932218"/>
              <a:gd name="connsiteX80" fmla="*/ 3172691 w 6943125"/>
              <a:gd name="connsiteY80" fmla="*/ 2646218 h 4932218"/>
              <a:gd name="connsiteX81" fmla="*/ 3200400 w 6943125"/>
              <a:gd name="connsiteY81" fmla="*/ 2549236 h 4932218"/>
              <a:gd name="connsiteX82" fmla="*/ 3228109 w 6943125"/>
              <a:gd name="connsiteY82" fmla="*/ 2507672 h 4932218"/>
              <a:gd name="connsiteX83" fmla="*/ 3311236 w 6943125"/>
              <a:gd name="connsiteY83" fmla="*/ 2479963 h 4932218"/>
              <a:gd name="connsiteX84" fmla="*/ 3352800 w 6943125"/>
              <a:gd name="connsiteY84" fmla="*/ 2452254 h 4932218"/>
              <a:gd name="connsiteX85" fmla="*/ 3519054 w 6943125"/>
              <a:gd name="connsiteY85" fmla="*/ 2424545 h 4932218"/>
              <a:gd name="connsiteX86" fmla="*/ 3574472 w 6943125"/>
              <a:gd name="connsiteY86" fmla="*/ 2410691 h 4932218"/>
              <a:gd name="connsiteX87" fmla="*/ 3616036 w 6943125"/>
              <a:gd name="connsiteY87" fmla="*/ 2396836 h 4932218"/>
              <a:gd name="connsiteX88" fmla="*/ 3823854 w 6943125"/>
              <a:gd name="connsiteY88" fmla="*/ 2382982 h 4932218"/>
              <a:gd name="connsiteX89" fmla="*/ 3990109 w 6943125"/>
              <a:gd name="connsiteY89" fmla="*/ 2355272 h 4932218"/>
              <a:gd name="connsiteX90" fmla="*/ 4031672 w 6943125"/>
              <a:gd name="connsiteY90" fmla="*/ 2341418 h 4932218"/>
              <a:gd name="connsiteX91" fmla="*/ 4100945 w 6943125"/>
              <a:gd name="connsiteY91" fmla="*/ 2327563 h 4932218"/>
              <a:gd name="connsiteX92" fmla="*/ 4724400 w 6943125"/>
              <a:gd name="connsiteY92" fmla="*/ 2355272 h 4932218"/>
              <a:gd name="connsiteX93" fmla="*/ 4752109 w 6943125"/>
              <a:gd name="connsiteY93" fmla="*/ 2382982 h 4932218"/>
              <a:gd name="connsiteX94" fmla="*/ 4835236 w 6943125"/>
              <a:gd name="connsiteY94" fmla="*/ 2438400 h 4932218"/>
              <a:gd name="connsiteX95" fmla="*/ 4876800 w 6943125"/>
              <a:gd name="connsiteY95" fmla="*/ 2466109 h 4932218"/>
              <a:gd name="connsiteX96" fmla="*/ 4890654 w 6943125"/>
              <a:gd name="connsiteY96" fmla="*/ 2507672 h 4932218"/>
              <a:gd name="connsiteX97" fmla="*/ 4932218 w 6943125"/>
              <a:gd name="connsiteY97" fmla="*/ 2535382 h 4932218"/>
              <a:gd name="connsiteX98" fmla="*/ 4959927 w 6943125"/>
              <a:gd name="connsiteY98" fmla="*/ 2576945 h 4932218"/>
              <a:gd name="connsiteX99" fmla="*/ 4987636 w 6943125"/>
              <a:gd name="connsiteY99" fmla="*/ 2715491 h 4932218"/>
              <a:gd name="connsiteX100" fmla="*/ 5015345 w 6943125"/>
              <a:gd name="connsiteY100" fmla="*/ 2757054 h 4932218"/>
              <a:gd name="connsiteX101" fmla="*/ 5043054 w 6943125"/>
              <a:gd name="connsiteY101" fmla="*/ 2840182 h 4932218"/>
              <a:gd name="connsiteX102" fmla="*/ 5056909 w 6943125"/>
              <a:gd name="connsiteY102" fmla="*/ 2881745 h 4932218"/>
              <a:gd name="connsiteX103" fmla="*/ 5070763 w 6943125"/>
              <a:gd name="connsiteY103" fmla="*/ 2978727 h 4932218"/>
              <a:gd name="connsiteX104" fmla="*/ 5084618 w 6943125"/>
              <a:gd name="connsiteY104" fmla="*/ 3020291 h 4932218"/>
              <a:gd name="connsiteX105" fmla="*/ 5098472 w 6943125"/>
              <a:gd name="connsiteY105" fmla="*/ 3075709 h 4932218"/>
              <a:gd name="connsiteX106" fmla="*/ 5140036 w 6943125"/>
              <a:gd name="connsiteY106" fmla="*/ 3255818 h 4932218"/>
              <a:gd name="connsiteX107" fmla="*/ 5181600 w 6943125"/>
              <a:gd name="connsiteY107" fmla="*/ 3283527 h 4932218"/>
              <a:gd name="connsiteX108" fmla="*/ 5195454 w 6943125"/>
              <a:gd name="connsiteY108" fmla="*/ 3325091 h 4932218"/>
              <a:gd name="connsiteX109" fmla="*/ 5278582 w 6943125"/>
              <a:gd name="connsiteY109" fmla="*/ 3394363 h 4932218"/>
              <a:gd name="connsiteX110" fmla="*/ 5417127 w 6943125"/>
              <a:gd name="connsiteY110" fmla="*/ 3422072 h 4932218"/>
              <a:gd name="connsiteX111" fmla="*/ 5583382 w 6943125"/>
              <a:gd name="connsiteY111" fmla="*/ 3449782 h 4932218"/>
              <a:gd name="connsiteX112" fmla="*/ 6345382 w 6943125"/>
              <a:gd name="connsiteY112" fmla="*/ 3463636 h 4932218"/>
              <a:gd name="connsiteX113" fmla="*/ 6470072 w 6943125"/>
              <a:gd name="connsiteY113" fmla="*/ 3435927 h 4932218"/>
              <a:gd name="connsiteX114" fmla="*/ 6511636 w 6943125"/>
              <a:gd name="connsiteY114" fmla="*/ 3408218 h 4932218"/>
              <a:gd name="connsiteX115" fmla="*/ 6553200 w 6943125"/>
              <a:gd name="connsiteY115" fmla="*/ 3394363 h 4932218"/>
              <a:gd name="connsiteX116" fmla="*/ 6594763 w 6943125"/>
              <a:gd name="connsiteY116" fmla="*/ 3352800 h 4932218"/>
              <a:gd name="connsiteX117" fmla="*/ 6677891 w 6943125"/>
              <a:gd name="connsiteY117" fmla="*/ 3297382 h 4932218"/>
              <a:gd name="connsiteX118" fmla="*/ 6705600 w 6943125"/>
              <a:gd name="connsiteY118" fmla="*/ 3269672 h 4932218"/>
              <a:gd name="connsiteX119" fmla="*/ 6733309 w 6943125"/>
              <a:gd name="connsiteY119" fmla="*/ 3228109 h 4932218"/>
              <a:gd name="connsiteX120" fmla="*/ 6802582 w 6943125"/>
              <a:gd name="connsiteY120" fmla="*/ 3172691 h 4932218"/>
              <a:gd name="connsiteX121" fmla="*/ 6858000 w 6943125"/>
              <a:gd name="connsiteY121" fmla="*/ 3089563 h 4932218"/>
              <a:gd name="connsiteX122" fmla="*/ 6885709 w 6943125"/>
              <a:gd name="connsiteY122" fmla="*/ 3048000 h 4932218"/>
              <a:gd name="connsiteX123" fmla="*/ 6913418 w 6943125"/>
              <a:gd name="connsiteY123" fmla="*/ 3006436 h 4932218"/>
              <a:gd name="connsiteX124" fmla="*/ 6941127 w 6943125"/>
              <a:gd name="connsiteY124" fmla="*/ 2687782 h 4932218"/>
              <a:gd name="connsiteX125" fmla="*/ 6927272 w 6943125"/>
              <a:gd name="connsiteY125" fmla="*/ 2022763 h 4932218"/>
              <a:gd name="connsiteX126" fmla="*/ 6899563 w 6943125"/>
              <a:gd name="connsiteY126" fmla="*/ 1939636 h 4932218"/>
              <a:gd name="connsiteX127" fmla="*/ 6885709 w 6943125"/>
              <a:gd name="connsiteY127" fmla="*/ 1898072 h 4932218"/>
              <a:gd name="connsiteX128" fmla="*/ 6844145 w 6943125"/>
              <a:gd name="connsiteY128" fmla="*/ 1773382 h 4932218"/>
              <a:gd name="connsiteX129" fmla="*/ 6830291 w 6943125"/>
              <a:gd name="connsiteY129" fmla="*/ 1731818 h 4932218"/>
              <a:gd name="connsiteX130" fmla="*/ 6816436 w 6943125"/>
              <a:gd name="connsiteY130" fmla="*/ 1690254 h 4932218"/>
              <a:gd name="connsiteX131" fmla="*/ 6802582 w 6943125"/>
              <a:gd name="connsiteY131" fmla="*/ 1620982 h 4932218"/>
              <a:gd name="connsiteX132" fmla="*/ 6788727 w 6943125"/>
              <a:gd name="connsiteY132" fmla="*/ 872836 h 4932218"/>
              <a:gd name="connsiteX133" fmla="*/ 6747163 w 6943125"/>
              <a:gd name="connsiteY133" fmla="*/ 775854 h 4932218"/>
              <a:gd name="connsiteX134" fmla="*/ 6636327 w 6943125"/>
              <a:gd name="connsiteY134" fmla="*/ 734291 h 4932218"/>
              <a:gd name="connsiteX135" fmla="*/ 6553200 w 6943125"/>
              <a:gd name="connsiteY135" fmla="*/ 692727 h 4932218"/>
              <a:gd name="connsiteX136" fmla="*/ 6497782 w 6943125"/>
              <a:gd name="connsiteY136" fmla="*/ 706582 h 4932218"/>
              <a:gd name="connsiteX137" fmla="*/ 6414654 w 6943125"/>
              <a:gd name="connsiteY137" fmla="*/ 720436 h 4932218"/>
              <a:gd name="connsiteX138" fmla="*/ 6276109 w 6943125"/>
              <a:gd name="connsiteY138" fmla="*/ 748145 h 4932218"/>
              <a:gd name="connsiteX139" fmla="*/ 5999018 w 6943125"/>
              <a:gd name="connsiteY139" fmla="*/ 762000 h 4932218"/>
              <a:gd name="connsiteX140" fmla="*/ 5943600 w 6943125"/>
              <a:gd name="connsiteY140" fmla="*/ 775854 h 4932218"/>
              <a:gd name="connsiteX141" fmla="*/ 5403272 w 6943125"/>
              <a:gd name="connsiteY141" fmla="*/ 817418 h 4932218"/>
              <a:gd name="connsiteX142" fmla="*/ 5070763 w 6943125"/>
              <a:gd name="connsiteY142" fmla="*/ 803563 h 4932218"/>
              <a:gd name="connsiteX143" fmla="*/ 4987636 w 6943125"/>
              <a:gd name="connsiteY143" fmla="*/ 748145 h 4932218"/>
              <a:gd name="connsiteX144" fmla="*/ 4904509 w 6943125"/>
              <a:gd name="connsiteY144" fmla="*/ 692727 h 4932218"/>
              <a:gd name="connsiteX145" fmla="*/ 4904509 w 6943125"/>
              <a:gd name="connsiteY145" fmla="*/ 651163 h 493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943125" h="4932218">
                <a:moveTo>
                  <a:pt x="4904509" y="651163"/>
                </a:moveTo>
                <a:cubicBezTo>
                  <a:pt x="4678592" y="560797"/>
                  <a:pt x="5097338" y="724675"/>
                  <a:pt x="4668982" y="581891"/>
                </a:cubicBezTo>
                <a:cubicBezTo>
                  <a:pt x="4653185" y="576625"/>
                  <a:pt x="4643572" y="558221"/>
                  <a:pt x="4627418" y="554182"/>
                </a:cubicBezTo>
                <a:cubicBezTo>
                  <a:pt x="4586847" y="544039"/>
                  <a:pt x="4544126" y="546241"/>
                  <a:pt x="4502727" y="540327"/>
                </a:cubicBezTo>
                <a:cubicBezTo>
                  <a:pt x="4479415" y="536997"/>
                  <a:pt x="4456921" y="528428"/>
                  <a:pt x="4433454" y="526472"/>
                </a:cubicBezTo>
                <a:cubicBezTo>
                  <a:pt x="4290488" y="514558"/>
                  <a:pt x="4003963" y="498763"/>
                  <a:pt x="4003963" y="498763"/>
                </a:cubicBezTo>
                <a:cubicBezTo>
                  <a:pt x="3919360" y="477613"/>
                  <a:pt x="3913121" y="473037"/>
                  <a:pt x="3796145" y="471054"/>
                </a:cubicBezTo>
                <a:lnTo>
                  <a:pt x="2313709" y="457200"/>
                </a:lnTo>
                <a:lnTo>
                  <a:pt x="2078182" y="429491"/>
                </a:lnTo>
                <a:cubicBezTo>
                  <a:pt x="2063813" y="426879"/>
                  <a:pt x="2050660" y="419648"/>
                  <a:pt x="2036618" y="415636"/>
                </a:cubicBezTo>
                <a:cubicBezTo>
                  <a:pt x="2018309" y="410405"/>
                  <a:pt x="1999438" y="407253"/>
                  <a:pt x="1981200" y="401782"/>
                </a:cubicBezTo>
                <a:cubicBezTo>
                  <a:pt x="1953224" y="393389"/>
                  <a:pt x="1925781" y="383309"/>
                  <a:pt x="1898072" y="374072"/>
                </a:cubicBezTo>
                <a:lnTo>
                  <a:pt x="1856509" y="360218"/>
                </a:lnTo>
                <a:cubicBezTo>
                  <a:pt x="1842654" y="350982"/>
                  <a:pt x="1830161" y="339272"/>
                  <a:pt x="1814945" y="332509"/>
                </a:cubicBezTo>
                <a:cubicBezTo>
                  <a:pt x="1788255" y="320647"/>
                  <a:pt x="1731818" y="304800"/>
                  <a:pt x="1731818" y="304800"/>
                </a:cubicBezTo>
                <a:cubicBezTo>
                  <a:pt x="1704109" y="286327"/>
                  <a:pt x="1680284" y="259913"/>
                  <a:pt x="1648691" y="249382"/>
                </a:cubicBezTo>
                <a:cubicBezTo>
                  <a:pt x="1634836" y="244764"/>
                  <a:pt x="1619893" y="242619"/>
                  <a:pt x="1607127" y="235527"/>
                </a:cubicBezTo>
                <a:cubicBezTo>
                  <a:pt x="1578016" y="219354"/>
                  <a:pt x="1551709" y="198582"/>
                  <a:pt x="1524000" y="180109"/>
                </a:cubicBezTo>
                <a:lnTo>
                  <a:pt x="1482436" y="152400"/>
                </a:lnTo>
                <a:cubicBezTo>
                  <a:pt x="1468581" y="143164"/>
                  <a:pt x="1456669" y="129957"/>
                  <a:pt x="1440872" y="124691"/>
                </a:cubicBezTo>
                <a:cubicBezTo>
                  <a:pt x="1336403" y="89866"/>
                  <a:pt x="1465174" y="136842"/>
                  <a:pt x="1357745" y="83127"/>
                </a:cubicBezTo>
                <a:cubicBezTo>
                  <a:pt x="1334458" y="71483"/>
                  <a:pt x="1282967" y="62079"/>
                  <a:pt x="1260763" y="55418"/>
                </a:cubicBezTo>
                <a:cubicBezTo>
                  <a:pt x="1232787" y="47025"/>
                  <a:pt x="1205345" y="36945"/>
                  <a:pt x="1177636" y="27709"/>
                </a:cubicBezTo>
                <a:cubicBezTo>
                  <a:pt x="1163781" y="23091"/>
                  <a:pt x="1150477" y="16255"/>
                  <a:pt x="1136072" y="13854"/>
                </a:cubicBezTo>
                <a:lnTo>
                  <a:pt x="1052945" y="0"/>
                </a:lnTo>
                <a:cubicBezTo>
                  <a:pt x="854363" y="4618"/>
                  <a:pt x="655414" y="927"/>
                  <a:pt x="457200" y="13854"/>
                </a:cubicBezTo>
                <a:cubicBezTo>
                  <a:pt x="440584" y="14938"/>
                  <a:pt x="428081" y="30501"/>
                  <a:pt x="415636" y="41563"/>
                </a:cubicBezTo>
                <a:cubicBezTo>
                  <a:pt x="386348" y="67597"/>
                  <a:pt x="360218" y="96982"/>
                  <a:pt x="332509" y="124691"/>
                </a:cubicBezTo>
                <a:cubicBezTo>
                  <a:pt x="320735" y="136465"/>
                  <a:pt x="316574" y="154480"/>
                  <a:pt x="304800" y="166254"/>
                </a:cubicBezTo>
                <a:cubicBezTo>
                  <a:pt x="293026" y="178028"/>
                  <a:pt x="277091" y="184727"/>
                  <a:pt x="263236" y="193963"/>
                </a:cubicBezTo>
                <a:cubicBezTo>
                  <a:pt x="244763" y="221672"/>
                  <a:pt x="222711" y="247304"/>
                  <a:pt x="207818" y="277091"/>
                </a:cubicBezTo>
                <a:cubicBezTo>
                  <a:pt x="198582" y="295564"/>
                  <a:pt x="188245" y="313526"/>
                  <a:pt x="180109" y="332509"/>
                </a:cubicBezTo>
                <a:cubicBezTo>
                  <a:pt x="174356" y="345932"/>
                  <a:pt x="172785" y="361010"/>
                  <a:pt x="166254" y="374072"/>
                </a:cubicBezTo>
                <a:cubicBezTo>
                  <a:pt x="158807" y="388965"/>
                  <a:pt x="147781" y="401781"/>
                  <a:pt x="138545" y="415636"/>
                </a:cubicBezTo>
                <a:cubicBezTo>
                  <a:pt x="100509" y="529743"/>
                  <a:pt x="114966" y="469849"/>
                  <a:pt x="96982" y="595745"/>
                </a:cubicBezTo>
                <a:cubicBezTo>
                  <a:pt x="92364" y="678872"/>
                  <a:pt x="93454" y="762514"/>
                  <a:pt x="83127" y="845127"/>
                </a:cubicBezTo>
                <a:cubicBezTo>
                  <a:pt x="79504" y="874109"/>
                  <a:pt x="61146" y="899613"/>
                  <a:pt x="55418" y="928254"/>
                </a:cubicBezTo>
                <a:cubicBezTo>
                  <a:pt x="46182" y="974436"/>
                  <a:pt x="34370" y="1020177"/>
                  <a:pt x="27709" y="1066800"/>
                </a:cubicBezTo>
                <a:cubicBezTo>
                  <a:pt x="9881" y="1191591"/>
                  <a:pt x="19222" y="1131571"/>
                  <a:pt x="0" y="1246909"/>
                </a:cubicBezTo>
                <a:cubicBezTo>
                  <a:pt x="9236" y="1390073"/>
                  <a:pt x="9915" y="1534046"/>
                  <a:pt x="27709" y="1676400"/>
                </a:cubicBezTo>
                <a:cubicBezTo>
                  <a:pt x="32327" y="1713345"/>
                  <a:pt x="31767" y="1751315"/>
                  <a:pt x="41563" y="1787236"/>
                </a:cubicBezTo>
                <a:cubicBezTo>
                  <a:pt x="50386" y="1819589"/>
                  <a:pt x="77997" y="1832778"/>
                  <a:pt x="96982" y="1856509"/>
                </a:cubicBezTo>
                <a:cubicBezTo>
                  <a:pt x="107384" y="1869511"/>
                  <a:pt x="115455" y="1884218"/>
                  <a:pt x="124691" y="1898072"/>
                </a:cubicBezTo>
                <a:cubicBezTo>
                  <a:pt x="129309" y="1911927"/>
                  <a:pt x="138545" y="1925032"/>
                  <a:pt x="138545" y="1939636"/>
                </a:cubicBezTo>
                <a:cubicBezTo>
                  <a:pt x="138545" y="2100583"/>
                  <a:pt x="135925" y="2086042"/>
                  <a:pt x="96982" y="2202872"/>
                </a:cubicBezTo>
                <a:cubicBezTo>
                  <a:pt x="92364" y="2216727"/>
                  <a:pt x="91228" y="2232285"/>
                  <a:pt x="83127" y="2244436"/>
                </a:cubicBezTo>
                <a:lnTo>
                  <a:pt x="55418" y="2286000"/>
                </a:lnTo>
                <a:cubicBezTo>
                  <a:pt x="80963" y="2567011"/>
                  <a:pt x="65818" y="2306510"/>
                  <a:pt x="55418" y="2618509"/>
                </a:cubicBezTo>
                <a:cubicBezTo>
                  <a:pt x="48185" y="2835492"/>
                  <a:pt x="46181" y="3052618"/>
                  <a:pt x="41563" y="3269672"/>
                </a:cubicBezTo>
                <a:cubicBezTo>
                  <a:pt x="46181" y="3426690"/>
                  <a:pt x="46939" y="3583870"/>
                  <a:pt x="55418" y="3740727"/>
                </a:cubicBezTo>
                <a:cubicBezTo>
                  <a:pt x="56206" y="3755310"/>
                  <a:pt x="68301" y="3767719"/>
                  <a:pt x="69272" y="3782291"/>
                </a:cubicBezTo>
                <a:cubicBezTo>
                  <a:pt x="77572" y="3906791"/>
                  <a:pt x="78237" y="4031683"/>
                  <a:pt x="83127" y="4156363"/>
                </a:cubicBezTo>
                <a:cubicBezTo>
                  <a:pt x="87474" y="4267210"/>
                  <a:pt x="91828" y="4378059"/>
                  <a:pt x="96982" y="4488872"/>
                </a:cubicBezTo>
                <a:cubicBezTo>
                  <a:pt x="105156" y="4664606"/>
                  <a:pt x="38968" y="4723103"/>
                  <a:pt x="152400" y="4779818"/>
                </a:cubicBezTo>
                <a:cubicBezTo>
                  <a:pt x="165462" y="4786349"/>
                  <a:pt x="180109" y="4789054"/>
                  <a:pt x="193963" y="4793672"/>
                </a:cubicBezTo>
                <a:cubicBezTo>
                  <a:pt x="285039" y="4884751"/>
                  <a:pt x="113769" y="4721737"/>
                  <a:pt x="304800" y="4849091"/>
                </a:cubicBezTo>
                <a:cubicBezTo>
                  <a:pt x="358378" y="4884810"/>
                  <a:pt x="374621" y="4906170"/>
                  <a:pt x="429491" y="4918363"/>
                </a:cubicBezTo>
                <a:cubicBezTo>
                  <a:pt x="456913" y="4924457"/>
                  <a:pt x="484909" y="4927600"/>
                  <a:pt x="512618" y="4932218"/>
                </a:cubicBezTo>
                <a:cubicBezTo>
                  <a:pt x="678873" y="4927600"/>
                  <a:pt x="845281" y="4926881"/>
                  <a:pt x="1011382" y="4918363"/>
                </a:cubicBezTo>
                <a:cubicBezTo>
                  <a:pt x="1025967" y="4917615"/>
                  <a:pt x="1038903" y="4908521"/>
                  <a:pt x="1052945" y="4904509"/>
                </a:cubicBezTo>
                <a:cubicBezTo>
                  <a:pt x="1071254" y="4899278"/>
                  <a:pt x="1090054" y="4895885"/>
                  <a:pt x="1108363" y="4890654"/>
                </a:cubicBezTo>
                <a:cubicBezTo>
                  <a:pt x="1122405" y="4886642"/>
                  <a:pt x="1135885" y="4880812"/>
                  <a:pt x="1149927" y="4876800"/>
                </a:cubicBezTo>
                <a:cubicBezTo>
                  <a:pt x="1168236" y="4871569"/>
                  <a:pt x="1187036" y="4868176"/>
                  <a:pt x="1205345" y="4862945"/>
                </a:cubicBezTo>
                <a:cubicBezTo>
                  <a:pt x="1219387" y="4858933"/>
                  <a:pt x="1232504" y="4851492"/>
                  <a:pt x="1246909" y="4849091"/>
                </a:cubicBezTo>
                <a:cubicBezTo>
                  <a:pt x="1288159" y="4842216"/>
                  <a:pt x="1330201" y="4841150"/>
                  <a:pt x="1371600" y="4835236"/>
                </a:cubicBezTo>
                <a:cubicBezTo>
                  <a:pt x="1394911" y="4831906"/>
                  <a:pt x="1417337" y="4822166"/>
                  <a:pt x="1440872" y="4821382"/>
                </a:cubicBezTo>
                <a:cubicBezTo>
                  <a:pt x="1694773" y="4812919"/>
                  <a:pt x="1948872" y="4812145"/>
                  <a:pt x="2202872" y="4807527"/>
                </a:cubicBezTo>
                <a:cubicBezTo>
                  <a:pt x="2238487" y="4795655"/>
                  <a:pt x="2261576" y="4786778"/>
                  <a:pt x="2299854" y="4779818"/>
                </a:cubicBezTo>
                <a:cubicBezTo>
                  <a:pt x="2453161" y="4751944"/>
                  <a:pt x="2569644" y="4759051"/>
                  <a:pt x="2743200" y="4752109"/>
                </a:cubicBezTo>
                <a:cubicBezTo>
                  <a:pt x="2780145" y="4742873"/>
                  <a:pt x="2817908" y="4736443"/>
                  <a:pt x="2854036" y="4724400"/>
                </a:cubicBezTo>
                <a:lnTo>
                  <a:pt x="2978727" y="4682836"/>
                </a:lnTo>
                <a:lnTo>
                  <a:pt x="3061854" y="4655127"/>
                </a:lnTo>
                <a:cubicBezTo>
                  <a:pt x="3075709" y="4650509"/>
                  <a:pt x="3091267" y="4649373"/>
                  <a:pt x="3103418" y="4641272"/>
                </a:cubicBezTo>
                <a:cubicBezTo>
                  <a:pt x="3161284" y="4602695"/>
                  <a:pt x="3133208" y="4625337"/>
                  <a:pt x="3186545" y="4572000"/>
                </a:cubicBezTo>
                <a:lnTo>
                  <a:pt x="3228109" y="4447309"/>
                </a:lnTo>
                <a:lnTo>
                  <a:pt x="3241963" y="4405745"/>
                </a:lnTo>
                <a:cubicBezTo>
                  <a:pt x="3237345" y="4290291"/>
                  <a:pt x="3235795" y="4174673"/>
                  <a:pt x="3228109" y="4059382"/>
                </a:cubicBezTo>
                <a:cubicBezTo>
                  <a:pt x="3225215" y="4015971"/>
                  <a:pt x="3208083" y="3976945"/>
                  <a:pt x="3200400" y="3934691"/>
                </a:cubicBezTo>
                <a:cubicBezTo>
                  <a:pt x="3184764" y="3848693"/>
                  <a:pt x="3191832" y="3845000"/>
                  <a:pt x="3172691" y="3768436"/>
                </a:cubicBezTo>
                <a:cubicBezTo>
                  <a:pt x="3169149" y="3754268"/>
                  <a:pt x="3163454" y="3740727"/>
                  <a:pt x="3158836" y="3726872"/>
                </a:cubicBezTo>
                <a:cubicBezTo>
                  <a:pt x="3163454" y="3366654"/>
                  <a:pt x="3163907" y="3006359"/>
                  <a:pt x="3172691" y="2646218"/>
                </a:cubicBezTo>
                <a:cubicBezTo>
                  <a:pt x="3172919" y="2636882"/>
                  <a:pt x="3193691" y="2562654"/>
                  <a:pt x="3200400" y="2549236"/>
                </a:cubicBezTo>
                <a:cubicBezTo>
                  <a:pt x="3207847" y="2534343"/>
                  <a:pt x="3213989" y="2516497"/>
                  <a:pt x="3228109" y="2507672"/>
                </a:cubicBezTo>
                <a:cubicBezTo>
                  <a:pt x="3252877" y="2492192"/>
                  <a:pt x="3286934" y="2496164"/>
                  <a:pt x="3311236" y="2479963"/>
                </a:cubicBezTo>
                <a:cubicBezTo>
                  <a:pt x="3325091" y="2470727"/>
                  <a:pt x="3337209" y="2458101"/>
                  <a:pt x="3352800" y="2452254"/>
                </a:cubicBezTo>
                <a:cubicBezTo>
                  <a:pt x="3379824" y="2442120"/>
                  <a:pt x="3501756" y="2427690"/>
                  <a:pt x="3519054" y="2424545"/>
                </a:cubicBezTo>
                <a:cubicBezTo>
                  <a:pt x="3537788" y="2421139"/>
                  <a:pt x="3556163" y="2415922"/>
                  <a:pt x="3574472" y="2410691"/>
                </a:cubicBezTo>
                <a:cubicBezTo>
                  <a:pt x="3588514" y="2406679"/>
                  <a:pt x="3601521" y="2398449"/>
                  <a:pt x="3616036" y="2396836"/>
                </a:cubicBezTo>
                <a:cubicBezTo>
                  <a:pt x="3685038" y="2389169"/>
                  <a:pt x="3754581" y="2387600"/>
                  <a:pt x="3823854" y="2382982"/>
                </a:cubicBezTo>
                <a:cubicBezTo>
                  <a:pt x="3970669" y="2346277"/>
                  <a:pt x="3752291" y="2398511"/>
                  <a:pt x="3990109" y="2355272"/>
                </a:cubicBezTo>
                <a:cubicBezTo>
                  <a:pt x="4004477" y="2352660"/>
                  <a:pt x="4017504" y="2344960"/>
                  <a:pt x="4031672" y="2341418"/>
                </a:cubicBezTo>
                <a:cubicBezTo>
                  <a:pt x="4054517" y="2335707"/>
                  <a:pt x="4077854" y="2332181"/>
                  <a:pt x="4100945" y="2327563"/>
                </a:cubicBezTo>
                <a:cubicBezTo>
                  <a:pt x="4308763" y="2336799"/>
                  <a:pt x="4517126" y="2337631"/>
                  <a:pt x="4724400" y="2355272"/>
                </a:cubicBezTo>
                <a:cubicBezTo>
                  <a:pt x="4737415" y="2356380"/>
                  <a:pt x="4741659" y="2375145"/>
                  <a:pt x="4752109" y="2382982"/>
                </a:cubicBezTo>
                <a:cubicBezTo>
                  <a:pt x="4778751" y="2402963"/>
                  <a:pt x="4807527" y="2419927"/>
                  <a:pt x="4835236" y="2438400"/>
                </a:cubicBezTo>
                <a:lnTo>
                  <a:pt x="4876800" y="2466109"/>
                </a:lnTo>
                <a:cubicBezTo>
                  <a:pt x="4881418" y="2479963"/>
                  <a:pt x="4881531" y="2496268"/>
                  <a:pt x="4890654" y="2507672"/>
                </a:cubicBezTo>
                <a:cubicBezTo>
                  <a:pt x="4901056" y="2520675"/>
                  <a:pt x="4920444" y="2523608"/>
                  <a:pt x="4932218" y="2535382"/>
                </a:cubicBezTo>
                <a:cubicBezTo>
                  <a:pt x="4943992" y="2547156"/>
                  <a:pt x="4950691" y="2563091"/>
                  <a:pt x="4959927" y="2576945"/>
                </a:cubicBezTo>
                <a:cubicBezTo>
                  <a:pt x="4969163" y="2623127"/>
                  <a:pt x="4961511" y="2676304"/>
                  <a:pt x="4987636" y="2715491"/>
                </a:cubicBezTo>
                <a:cubicBezTo>
                  <a:pt x="4996872" y="2729345"/>
                  <a:pt x="5008582" y="2741838"/>
                  <a:pt x="5015345" y="2757054"/>
                </a:cubicBezTo>
                <a:cubicBezTo>
                  <a:pt x="5027208" y="2783745"/>
                  <a:pt x="5033817" y="2812473"/>
                  <a:pt x="5043054" y="2840182"/>
                </a:cubicBezTo>
                <a:lnTo>
                  <a:pt x="5056909" y="2881745"/>
                </a:lnTo>
                <a:cubicBezTo>
                  <a:pt x="5061527" y="2914072"/>
                  <a:pt x="5064359" y="2946706"/>
                  <a:pt x="5070763" y="2978727"/>
                </a:cubicBezTo>
                <a:cubicBezTo>
                  <a:pt x="5073627" y="2993048"/>
                  <a:pt x="5080606" y="3006249"/>
                  <a:pt x="5084618" y="3020291"/>
                </a:cubicBezTo>
                <a:cubicBezTo>
                  <a:pt x="5089849" y="3038600"/>
                  <a:pt x="5095066" y="3056975"/>
                  <a:pt x="5098472" y="3075709"/>
                </a:cubicBezTo>
                <a:cubicBezTo>
                  <a:pt x="5101509" y="3092414"/>
                  <a:pt x="5115371" y="3239375"/>
                  <a:pt x="5140036" y="3255818"/>
                </a:cubicBezTo>
                <a:lnTo>
                  <a:pt x="5181600" y="3283527"/>
                </a:lnTo>
                <a:cubicBezTo>
                  <a:pt x="5186218" y="3297382"/>
                  <a:pt x="5187353" y="3312940"/>
                  <a:pt x="5195454" y="3325091"/>
                </a:cubicBezTo>
                <a:cubicBezTo>
                  <a:pt x="5208769" y="3345064"/>
                  <a:pt x="5254729" y="3384140"/>
                  <a:pt x="5278582" y="3394363"/>
                </a:cubicBezTo>
                <a:cubicBezTo>
                  <a:pt x="5306745" y="3406433"/>
                  <a:pt x="5395632" y="3417773"/>
                  <a:pt x="5417127" y="3422072"/>
                </a:cubicBezTo>
                <a:cubicBezTo>
                  <a:pt x="5569706" y="3452588"/>
                  <a:pt x="5334293" y="3418645"/>
                  <a:pt x="5583382" y="3449782"/>
                </a:cubicBezTo>
                <a:cubicBezTo>
                  <a:pt x="5881232" y="3549065"/>
                  <a:pt x="5637307" y="3478087"/>
                  <a:pt x="6345382" y="3463636"/>
                </a:cubicBezTo>
                <a:cubicBezTo>
                  <a:pt x="6357717" y="3461169"/>
                  <a:pt x="6452948" y="3443266"/>
                  <a:pt x="6470072" y="3435927"/>
                </a:cubicBezTo>
                <a:cubicBezTo>
                  <a:pt x="6485377" y="3429368"/>
                  <a:pt x="6496743" y="3415665"/>
                  <a:pt x="6511636" y="3408218"/>
                </a:cubicBezTo>
                <a:cubicBezTo>
                  <a:pt x="6524698" y="3401687"/>
                  <a:pt x="6539345" y="3398981"/>
                  <a:pt x="6553200" y="3394363"/>
                </a:cubicBezTo>
                <a:cubicBezTo>
                  <a:pt x="6567054" y="3380509"/>
                  <a:pt x="6579297" y="3364829"/>
                  <a:pt x="6594763" y="3352800"/>
                </a:cubicBezTo>
                <a:cubicBezTo>
                  <a:pt x="6621050" y="3332354"/>
                  <a:pt x="6654343" y="3320931"/>
                  <a:pt x="6677891" y="3297382"/>
                </a:cubicBezTo>
                <a:cubicBezTo>
                  <a:pt x="6687127" y="3288145"/>
                  <a:pt x="6697440" y="3279872"/>
                  <a:pt x="6705600" y="3269672"/>
                </a:cubicBezTo>
                <a:cubicBezTo>
                  <a:pt x="6716002" y="3256670"/>
                  <a:pt x="6721535" y="3239883"/>
                  <a:pt x="6733309" y="3228109"/>
                </a:cubicBezTo>
                <a:cubicBezTo>
                  <a:pt x="6787835" y="3173583"/>
                  <a:pt x="6761455" y="3227527"/>
                  <a:pt x="6802582" y="3172691"/>
                </a:cubicBezTo>
                <a:cubicBezTo>
                  <a:pt x="6822563" y="3146049"/>
                  <a:pt x="6839527" y="3117272"/>
                  <a:pt x="6858000" y="3089563"/>
                </a:cubicBezTo>
                <a:lnTo>
                  <a:pt x="6885709" y="3048000"/>
                </a:lnTo>
                <a:lnTo>
                  <a:pt x="6913418" y="3006436"/>
                </a:lnTo>
                <a:cubicBezTo>
                  <a:pt x="6954212" y="2884048"/>
                  <a:pt x="6941127" y="2935703"/>
                  <a:pt x="6941127" y="2687782"/>
                </a:cubicBezTo>
                <a:cubicBezTo>
                  <a:pt x="6941127" y="2466061"/>
                  <a:pt x="6939571" y="2244143"/>
                  <a:pt x="6927272" y="2022763"/>
                </a:cubicBezTo>
                <a:cubicBezTo>
                  <a:pt x="6925652" y="1993600"/>
                  <a:pt x="6908799" y="1967345"/>
                  <a:pt x="6899563" y="1939636"/>
                </a:cubicBezTo>
                <a:lnTo>
                  <a:pt x="6885709" y="1898072"/>
                </a:lnTo>
                <a:lnTo>
                  <a:pt x="6844145" y="1773382"/>
                </a:lnTo>
                <a:lnTo>
                  <a:pt x="6830291" y="1731818"/>
                </a:lnTo>
                <a:cubicBezTo>
                  <a:pt x="6825673" y="1717963"/>
                  <a:pt x="6819300" y="1704575"/>
                  <a:pt x="6816436" y="1690254"/>
                </a:cubicBezTo>
                <a:lnTo>
                  <a:pt x="6802582" y="1620982"/>
                </a:lnTo>
                <a:cubicBezTo>
                  <a:pt x="6797964" y="1371600"/>
                  <a:pt x="6797323" y="1122113"/>
                  <a:pt x="6788727" y="872836"/>
                </a:cubicBezTo>
                <a:cubicBezTo>
                  <a:pt x="6787751" y="844539"/>
                  <a:pt x="6770640" y="795418"/>
                  <a:pt x="6747163" y="775854"/>
                </a:cubicBezTo>
                <a:cubicBezTo>
                  <a:pt x="6716113" y="749979"/>
                  <a:pt x="6673613" y="743612"/>
                  <a:pt x="6636327" y="734291"/>
                </a:cubicBezTo>
                <a:cubicBezTo>
                  <a:pt x="6615314" y="720283"/>
                  <a:pt x="6581878" y="692727"/>
                  <a:pt x="6553200" y="692727"/>
                </a:cubicBezTo>
                <a:cubicBezTo>
                  <a:pt x="6534159" y="692727"/>
                  <a:pt x="6516453" y="702848"/>
                  <a:pt x="6497782" y="706582"/>
                </a:cubicBezTo>
                <a:cubicBezTo>
                  <a:pt x="6470236" y="712091"/>
                  <a:pt x="6442200" y="714927"/>
                  <a:pt x="6414654" y="720436"/>
                </a:cubicBezTo>
                <a:cubicBezTo>
                  <a:pt x="6348758" y="733615"/>
                  <a:pt x="6353271" y="742209"/>
                  <a:pt x="6276109" y="748145"/>
                </a:cubicBezTo>
                <a:cubicBezTo>
                  <a:pt x="6183902" y="755238"/>
                  <a:pt x="6091382" y="757382"/>
                  <a:pt x="5999018" y="762000"/>
                </a:cubicBezTo>
                <a:cubicBezTo>
                  <a:pt x="5980545" y="766618"/>
                  <a:pt x="5962315" y="772345"/>
                  <a:pt x="5943600" y="775854"/>
                </a:cubicBezTo>
                <a:cubicBezTo>
                  <a:pt x="5694325" y="822592"/>
                  <a:pt x="5744523" y="804779"/>
                  <a:pt x="5403272" y="817418"/>
                </a:cubicBezTo>
                <a:cubicBezTo>
                  <a:pt x="5292436" y="812800"/>
                  <a:pt x="5180186" y="821800"/>
                  <a:pt x="5070763" y="803563"/>
                </a:cubicBezTo>
                <a:cubicBezTo>
                  <a:pt x="5037914" y="798088"/>
                  <a:pt x="5015345" y="766618"/>
                  <a:pt x="4987636" y="748145"/>
                </a:cubicBezTo>
                <a:lnTo>
                  <a:pt x="4904509" y="692727"/>
                </a:lnTo>
                <a:lnTo>
                  <a:pt x="4904509" y="651163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drugie ŚNIADANIE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773238"/>
            <a:ext cx="1295400" cy="2592387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9888" y="1778000"/>
            <a:ext cx="1770062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479550"/>
            <a:ext cx="1800225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563" y="3940175"/>
            <a:ext cx="37973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4663" y="3805238"/>
            <a:ext cx="23272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87675" y="1552575"/>
            <a:ext cx="1119188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4338" y="3875088"/>
            <a:ext cx="2112962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olny kształt 10"/>
          <p:cNvSpPr/>
          <p:nvPr/>
        </p:nvSpPr>
        <p:spPr>
          <a:xfrm>
            <a:off x="82550" y="1524000"/>
            <a:ext cx="6608763" cy="5154613"/>
          </a:xfrm>
          <a:custGeom>
            <a:avLst/>
            <a:gdLst>
              <a:gd name="connsiteX0" fmla="*/ 4447624 w 6608933"/>
              <a:gd name="connsiteY0" fmla="*/ 124691 h 5153902"/>
              <a:gd name="connsiteX1" fmla="*/ 4419915 w 6608933"/>
              <a:gd name="connsiteY1" fmla="*/ 360218 h 5153902"/>
              <a:gd name="connsiteX2" fmla="*/ 4406061 w 6608933"/>
              <a:gd name="connsiteY2" fmla="*/ 401782 h 5153902"/>
              <a:gd name="connsiteX3" fmla="*/ 4392206 w 6608933"/>
              <a:gd name="connsiteY3" fmla="*/ 457200 h 5153902"/>
              <a:gd name="connsiteX4" fmla="*/ 4378352 w 6608933"/>
              <a:gd name="connsiteY4" fmla="*/ 665018 h 5153902"/>
              <a:gd name="connsiteX5" fmla="*/ 4364497 w 6608933"/>
              <a:gd name="connsiteY5" fmla="*/ 734291 h 5153902"/>
              <a:gd name="connsiteX6" fmla="*/ 4350643 w 6608933"/>
              <a:gd name="connsiteY6" fmla="*/ 817418 h 5153902"/>
              <a:gd name="connsiteX7" fmla="*/ 4336788 w 6608933"/>
              <a:gd name="connsiteY7" fmla="*/ 1163782 h 5153902"/>
              <a:gd name="connsiteX8" fmla="*/ 4322933 w 6608933"/>
              <a:gd name="connsiteY8" fmla="*/ 1205345 h 5153902"/>
              <a:gd name="connsiteX9" fmla="*/ 4309079 w 6608933"/>
              <a:gd name="connsiteY9" fmla="*/ 1579418 h 5153902"/>
              <a:gd name="connsiteX10" fmla="*/ 4281370 w 6608933"/>
              <a:gd name="connsiteY10" fmla="*/ 1704109 h 5153902"/>
              <a:gd name="connsiteX11" fmla="*/ 4253661 w 6608933"/>
              <a:gd name="connsiteY11" fmla="*/ 1870364 h 5153902"/>
              <a:gd name="connsiteX12" fmla="*/ 4198243 w 6608933"/>
              <a:gd name="connsiteY12" fmla="*/ 1995055 h 5153902"/>
              <a:gd name="connsiteX13" fmla="*/ 4170533 w 6608933"/>
              <a:gd name="connsiteY13" fmla="*/ 2022764 h 5153902"/>
              <a:gd name="connsiteX14" fmla="*/ 4128970 w 6608933"/>
              <a:gd name="connsiteY14" fmla="*/ 2050473 h 5153902"/>
              <a:gd name="connsiteX15" fmla="*/ 4045843 w 6608933"/>
              <a:gd name="connsiteY15" fmla="*/ 2078182 h 5153902"/>
              <a:gd name="connsiteX16" fmla="*/ 3935006 w 6608933"/>
              <a:gd name="connsiteY16" fmla="*/ 2105891 h 5153902"/>
              <a:gd name="connsiteX17" fmla="*/ 3893443 w 6608933"/>
              <a:gd name="connsiteY17" fmla="*/ 2133600 h 5153902"/>
              <a:gd name="connsiteX18" fmla="*/ 3754897 w 6608933"/>
              <a:gd name="connsiteY18" fmla="*/ 2161309 h 5153902"/>
              <a:gd name="connsiteX19" fmla="*/ 3339261 w 6608933"/>
              <a:gd name="connsiteY19" fmla="*/ 2189018 h 5153902"/>
              <a:gd name="connsiteX20" fmla="*/ 2965188 w 6608933"/>
              <a:gd name="connsiteY20" fmla="*/ 2175164 h 5153902"/>
              <a:gd name="connsiteX21" fmla="*/ 2895915 w 6608933"/>
              <a:gd name="connsiteY21" fmla="*/ 2161309 h 5153902"/>
              <a:gd name="connsiteX22" fmla="*/ 2854352 w 6608933"/>
              <a:gd name="connsiteY22" fmla="*/ 2147455 h 5153902"/>
              <a:gd name="connsiteX23" fmla="*/ 2757370 w 6608933"/>
              <a:gd name="connsiteY23" fmla="*/ 2133600 h 5153902"/>
              <a:gd name="connsiteX24" fmla="*/ 2701952 w 6608933"/>
              <a:gd name="connsiteY24" fmla="*/ 2119745 h 5153902"/>
              <a:gd name="connsiteX25" fmla="*/ 2009224 w 6608933"/>
              <a:gd name="connsiteY25" fmla="*/ 2105891 h 5153902"/>
              <a:gd name="connsiteX26" fmla="*/ 1953806 w 6608933"/>
              <a:gd name="connsiteY26" fmla="*/ 2092036 h 5153902"/>
              <a:gd name="connsiteX27" fmla="*/ 1912243 w 6608933"/>
              <a:gd name="connsiteY27" fmla="*/ 2078182 h 5153902"/>
              <a:gd name="connsiteX28" fmla="*/ 1538170 w 6608933"/>
              <a:gd name="connsiteY28" fmla="*/ 2092036 h 5153902"/>
              <a:gd name="connsiteX29" fmla="*/ 1496606 w 6608933"/>
              <a:gd name="connsiteY29" fmla="*/ 2119745 h 5153902"/>
              <a:gd name="connsiteX30" fmla="*/ 1468897 w 6608933"/>
              <a:gd name="connsiteY30" fmla="*/ 2147455 h 5153902"/>
              <a:gd name="connsiteX31" fmla="*/ 1358061 w 6608933"/>
              <a:gd name="connsiteY31" fmla="*/ 2161309 h 5153902"/>
              <a:gd name="connsiteX32" fmla="*/ 928570 w 6608933"/>
              <a:gd name="connsiteY32" fmla="*/ 2189018 h 5153902"/>
              <a:gd name="connsiteX33" fmla="*/ 374388 w 6608933"/>
              <a:gd name="connsiteY33" fmla="*/ 2202873 h 5153902"/>
              <a:gd name="connsiteX34" fmla="*/ 249697 w 6608933"/>
              <a:gd name="connsiteY34" fmla="*/ 2258291 h 5153902"/>
              <a:gd name="connsiteX35" fmla="*/ 221988 w 6608933"/>
              <a:gd name="connsiteY35" fmla="*/ 2299855 h 5153902"/>
              <a:gd name="connsiteX36" fmla="*/ 180424 w 6608933"/>
              <a:gd name="connsiteY36" fmla="*/ 2327564 h 5153902"/>
              <a:gd name="connsiteX37" fmla="*/ 125006 w 6608933"/>
              <a:gd name="connsiteY37" fmla="*/ 2410691 h 5153902"/>
              <a:gd name="connsiteX38" fmla="*/ 83443 w 6608933"/>
              <a:gd name="connsiteY38" fmla="*/ 2535382 h 5153902"/>
              <a:gd name="connsiteX39" fmla="*/ 69588 w 6608933"/>
              <a:gd name="connsiteY39" fmla="*/ 2576945 h 5153902"/>
              <a:gd name="connsiteX40" fmla="*/ 55733 w 6608933"/>
              <a:gd name="connsiteY40" fmla="*/ 2646218 h 5153902"/>
              <a:gd name="connsiteX41" fmla="*/ 28024 w 6608933"/>
              <a:gd name="connsiteY41" fmla="*/ 2729345 h 5153902"/>
              <a:gd name="connsiteX42" fmla="*/ 14170 w 6608933"/>
              <a:gd name="connsiteY42" fmla="*/ 2770909 h 5153902"/>
              <a:gd name="connsiteX43" fmla="*/ 14170 w 6608933"/>
              <a:gd name="connsiteY43" fmla="*/ 3283527 h 5153902"/>
              <a:gd name="connsiteX44" fmla="*/ 41879 w 6608933"/>
              <a:gd name="connsiteY44" fmla="*/ 3477491 h 5153902"/>
              <a:gd name="connsiteX45" fmla="*/ 69588 w 6608933"/>
              <a:gd name="connsiteY45" fmla="*/ 3560618 h 5153902"/>
              <a:gd name="connsiteX46" fmla="*/ 83443 w 6608933"/>
              <a:gd name="connsiteY46" fmla="*/ 3893127 h 5153902"/>
              <a:gd name="connsiteX47" fmla="*/ 111152 w 6608933"/>
              <a:gd name="connsiteY47" fmla="*/ 4031673 h 5153902"/>
              <a:gd name="connsiteX48" fmla="*/ 125006 w 6608933"/>
              <a:gd name="connsiteY48" fmla="*/ 4959927 h 5153902"/>
              <a:gd name="connsiteX49" fmla="*/ 180424 w 6608933"/>
              <a:gd name="connsiteY49" fmla="*/ 5015345 h 5153902"/>
              <a:gd name="connsiteX50" fmla="*/ 208133 w 6608933"/>
              <a:gd name="connsiteY50" fmla="*/ 5043055 h 5153902"/>
              <a:gd name="connsiteX51" fmla="*/ 291261 w 6608933"/>
              <a:gd name="connsiteY51" fmla="*/ 5070764 h 5153902"/>
              <a:gd name="connsiteX52" fmla="*/ 485224 w 6608933"/>
              <a:gd name="connsiteY52" fmla="*/ 5098473 h 5153902"/>
              <a:gd name="connsiteX53" fmla="*/ 1939952 w 6608933"/>
              <a:gd name="connsiteY53" fmla="*/ 5126182 h 5153902"/>
              <a:gd name="connsiteX54" fmla="*/ 2244752 w 6608933"/>
              <a:gd name="connsiteY54" fmla="*/ 5153891 h 5153902"/>
              <a:gd name="connsiteX55" fmla="*/ 3630206 w 6608933"/>
              <a:gd name="connsiteY55" fmla="*/ 5126182 h 5153902"/>
              <a:gd name="connsiteX56" fmla="*/ 3741043 w 6608933"/>
              <a:gd name="connsiteY56" fmla="*/ 5098473 h 5153902"/>
              <a:gd name="connsiteX57" fmla="*/ 3879588 w 6608933"/>
              <a:gd name="connsiteY57" fmla="*/ 5056909 h 5153902"/>
              <a:gd name="connsiteX58" fmla="*/ 3921152 w 6608933"/>
              <a:gd name="connsiteY58" fmla="*/ 5043055 h 5153902"/>
              <a:gd name="connsiteX59" fmla="*/ 4004279 w 6608933"/>
              <a:gd name="connsiteY59" fmla="*/ 5029200 h 5153902"/>
              <a:gd name="connsiteX60" fmla="*/ 4142824 w 6608933"/>
              <a:gd name="connsiteY60" fmla="*/ 4987636 h 5153902"/>
              <a:gd name="connsiteX61" fmla="*/ 4267515 w 6608933"/>
              <a:gd name="connsiteY61" fmla="*/ 4973782 h 5153902"/>
              <a:gd name="connsiteX62" fmla="*/ 4447624 w 6608933"/>
              <a:gd name="connsiteY62" fmla="*/ 4932218 h 5153902"/>
              <a:gd name="connsiteX63" fmla="*/ 4503043 w 6608933"/>
              <a:gd name="connsiteY63" fmla="*/ 4904509 h 5153902"/>
              <a:gd name="connsiteX64" fmla="*/ 4586170 w 6608933"/>
              <a:gd name="connsiteY64" fmla="*/ 4876800 h 5153902"/>
              <a:gd name="connsiteX65" fmla="*/ 4669297 w 6608933"/>
              <a:gd name="connsiteY65" fmla="*/ 4849091 h 5153902"/>
              <a:gd name="connsiteX66" fmla="*/ 4724715 w 6608933"/>
              <a:gd name="connsiteY66" fmla="*/ 4835236 h 5153902"/>
              <a:gd name="connsiteX67" fmla="*/ 4863261 w 6608933"/>
              <a:gd name="connsiteY67" fmla="*/ 4752109 h 5153902"/>
              <a:gd name="connsiteX68" fmla="*/ 4904824 w 6608933"/>
              <a:gd name="connsiteY68" fmla="*/ 4738255 h 5153902"/>
              <a:gd name="connsiteX69" fmla="*/ 4960243 w 6608933"/>
              <a:gd name="connsiteY69" fmla="*/ 4724400 h 5153902"/>
              <a:gd name="connsiteX70" fmla="*/ 5043370 w 6608933"/>
              <a:gd name="connsiteY70" fmla="*/ 4696691 h 5153902"/>
              <a:gd name="connsiteX71" fmla="*/ 5126497 w 6608933"/>
              <a:gd name="connsiteY71" fmla="*/ 4641273 h 5153902"/>
              <a:gd name="connsiteX72" fmla="*/ 5278897 w 6608933"/>
              <a:gd name="connsiteY72" fmla="*/ 4599709 h 5153902"/>
              <a:gd name="connsiteX73" fmla="*/ 5334315 w 6608933"/>
              <a:gd name="connsiteY73" fmla="*/ 4585855 h 5153902"/>
              <a:gd name="connsiteX74" fmla="*/ 5694533 w 6608933"/>
              <a:gd name="connsiteY74" fmla="*/ 4572000 h 5153902"/>
              <a:gd name="connsiteX75" fmla="*/ 5777661 w 6608933"/>
              <a:gd name="connsiteY75" fmla="*/ 4544291 h 5153902"/>
              <a:gd name="connsiteX76" fmla="*/ 5860788 w 6608933"/>
              <a:gd name="connsiteY76" fmla="*/ 4488873 h 5153902"/>
              <a:gd name="connsiteX77" fmla="*/ 5902352 w 6608933"/>
              <a:gd name="connsiteY77" fmla="*/ 4461164 h 5153902"/>
              <a:gd name="connsiteX78" fmla="*/ 6027043 w 6608933"/>
              <a:gd name="connsiteY78" fmla="*/ 4391891 h 5153902"/>
              <a:gd name="connsiteX79" fmla="*/ 6068606 w 6608933"/>
              <a:gd name="connsiteY79" fmla="*/ 4364182 h 5153902"/>
              <a:gd name="connsiteX80" fmla="*/ 6110170 w 6608933"/>
              <a:gd name="connsiteY80" fmla="*/ 4322618 h 5153902"/>
              <a:gd name="connsiteX81" fmla="*/ 6193297 w 6608933"/>
              <a:gd name="connsiteY81" fmla="*/ 4267200 h 5153902"/>
              <a:gd name="connsiteX82" fmla="*/ 6234861 w 6608933"/>
              <a:gd name="connsiteY82" fmla="*/ 4225636 h 5153902"/>
              <a:gd name="connsiteX83" fmla="*/ 6317988 w 6608933"/>
              <a:gd name="connsiteY83" fmla="*/ 4170218 h 5153902"/>
              <a:gd name="connsiteX84" fmla="*/ 6345697 w 6608933"/>
              <a:gd name="connsiteY84" fmla="*/ 4128655 h 5153902"/>
              <a:gd name="connsiteX85" fmla="*/ 6359552 w 6608933"/>
              <a:gd name="connsiteY85" fmla="*/ 4087091 h 5153902"/>
              <a:gd name="connsiteX86" fmla="*/ 6414970 w 6608933"/>
              <a:gd name="connsiteY86" fmla="*/ 4003964 h 5153902"/>
              <a:gd name="connsiteX87" fmla="*/ 6428824 w 6608933"/>
              <a:gd name="connsiteY87" fmla="*/ 3962400 h 5153902"/>
              <a:gd name="connsiteX88" fmla="*/ 6525806 w 6608933"/>
              <a:gd name="connsiteY88" fmla="*/ 3837709 h 5153902"/>
              <a:gd name="connsiteX89" fmla="*/ 6567370 w 6608933"/>
              <a:gd name="connsiteY89" fmla="*/ 3713018 h 5153902"/>
              <a:gd name="connsiteX90" fmla="*/ 6581224 w 6608933"/>
              <a:gd name="connsiteY90" fmla="*/ 3671455 h 5153902"/>
              <a:gd name="connsiteX91" fmla="*/ 6595079 w 6608933"/>
              <a:gd name="connsiteY91" fmla="*/ 3629891 h 5153902"/>
              <a:gd name="connsiteX92" fmla="*/ 6608933 w 6608933"/>
              <a:gd name="connsiteY92" fmla="*/ 3560618 h 5153902"/>
              <a:gd name="connsiteX93" fmla="*/ 6581224 w 6608933"/>
              <a:gd name="connsiteY93" fmla="*/ 2466109 h 5153902"/>
              <a:gd name="connsiteX94" fmla="*/ 6567370 w 6608933"/>
              <a:gd name="connsiteY94" fmla="*/ 2424545 h 5153902"/>
              <a:gd name="connsiteX95" fmla="*/ 6553515 w 6608933"/>
              <a:gd name="connsiteY95" fmla="*/ 2369127 h 5153902"/>
              <a:gd name="connsiteX96" fmla="*/ 6525806 w 6608933"/>
              <a:gd name="connsiteY96" fmla="*/ 2286000 h 5153902"/>
              <a:gd name="connsiteX97" fmla="*/ 6511952 w 6608933"/>
              <a:gd name="connsiteY97" fmla="*/ 2036618 h 5153902"/>
              <a:gd name="connsiteX98" fmla="*/ 6498097 w 6608933"/>
              <a:gd name="connsiteY98" fmla="*/ 1995055 h 5153902"/>
              <a:gd name="connsiteX99" fmla="*/ 6428824 w 6608933"/>
              <a:gd name="connsiteY99" fmla="*/ 1870364 h 5153902"/>
              <a:gd name="connsiteX100" fmla="*/ 6414970 w 6608933"/>
              <a:gd name="connsiteY100" fmla="*/ 1814945 h 5153902"/>
              <a:gd name="connsiteX101" fmla="*/ 6401115 w 6608933"/>
              <a:gd name="connsiteY101" fmla="*/ 1648691 h 5153902"/>
              <a:gd name="connsiteX102" fmla="*/ 6373406 w 6608933"/>
              <a:gd name="connsiteY102" fmla="*/ 1593273 h 5153902"/>
              <a:gd name="connsiteX103" fmla="*/ 6331843 w 6608933"/>
              <a:gd name="connsiteY103" fmla="*/ 1468582 h 5153902"/>
              <a:gd name="connsiteX104" fmla="*/ 6317988 w 6608933"/>
              <a:gd name="connsiteY104" fmla="*/ 1427018 h 5153902"/>
              <a:gd name="connsiteX105" fmla="*/ 6290279 w 6608933"/>
              <a:gd name="connsiteY105" fmla="*/ 1385455 h 5153902"/>
              <a:gd name="connsiteX106" fmla="*/ 6262570 w 6608933"/>
              <a:gd name="connsiteY106" fmla="*/ 1302327 h 5153902"/>
              <a:gd name="connsiteX107" fmla="*/ 6234861 w 6608933"/>
              <a:gd name="connsiteY107" fmla="*/ 1246909 h 5153902"/>
              <a:gd name="connsiteX108" fmla="*/ 6221006 w 6608933"/>
              <a:gd name="connsiteY108" fmla="*/ 1191491 h 5153902"/>
              <a:gd name="connsiteX109" fmla="*/ 6207152 w 6608933"/>
              <a:gd name="connsiteY109" fmla="*/ 1149927 h 5153902"/>
              <a:gd name="connsiteX110" fmla="*/ 6193297 w 6608933"/>
              <a:gd name="connsiteY110" fmla="*/ 318655 h 5153902"/>
              <a:gd name="connsiteX111" fmla="*/ 6179443 w 6608933"/>
              <a:gd name="connsiteY111" fmla="*/ 249382 h 5153902"/>
              <a:gd name="connsiteX112" fmla="*/ 6110170 w 6608933"/>
              <a:gd name="connsiteY112" fmla="*/ 110836 h 5153902"/>
              <a:gd name="connsiteX113" fmla="*/ 6068606 w 6608933"/>
              <a:gd name="connsiteY113" fmla="*/ 69273 h 5153902"/>
              <a:gd name="connsiteX114" fmla="*/ 6027043 w 6608933"/>
              <a:gd name="connsiteY114" fmla="*/ 55418 h 5153902"/>
              <a:gd name="connsiteX115" fmla="*/ 5985479 w 6608933"/>
              <a:gd name="connsiteY115" fmla="*/ 27709 h 5153902"/>
              <a:gd name="connsiteX116" fmla="*/ 5902352 w 6608933"/>
              <a:gd name="connsiteY116" fmla="*/ 0 h 5153902"/>
              <a:gd name="connsiteX117" fmla="*/ 5334315 w 6608933"/>
              <a:gd name="connsiteY117" fmla="*/ 13855 h 5153902"/>
              <a:gd name="connsiteX118" fmla="*/ 5223479 w 6608933"/>
              <a:gd name="connsiteY118" fmla="*/ 27709 h 5153902"/>
              <a:gd name="connsiteX119" fmla="*/ 4627733 w 6608933"/>
              <a:gd name="connsiteY119" fmla="*/ 41564 h 5153902"/>
              <a:gd name="connsiteX120" fmla="*/ 4544606 w 6608933"/>
              <a:gd name="connsiteY120" fmla="*/ 69273 h 5153902"/>
              <a:gd name="connsiteX121" fmla="*/ 4475333 w 6608933"/>
              <a:gd name="connsiteY121" fmla="*/ 138545 h 5153902"/>
              <a:gd name="connsiteX122" fmla="*/ 4447624 w 6608933"/>
              <a:gd name="connsiteY122" fmla="*/ 166255 h 5153902"/>
              <a:gd name="connsiteX123" fmla="*/ 4433770 w 6608933"/>
              <a:gd name="connsiteY123" fmla="*/ 193964 h 5153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6608933" h="5153902">
                <a:moveTo>
                  <a:pt x="4447624" y="124691"/>
                </a:moveTo>
                <a:cubicBezTo>
                  <a:pt x="4410814" y="308751"/>
                  <a:pt x="4464184" y="28198"/>
                  <a:pt x="4419915" y="360218"/>
                </a:cubicBezTo>
                <a:cubicBezTo>
                  <a:pt x="4417985" y="374694"/>
                  <a:pt x="4410073" y="387740"/>
                  <a:pt x="4406061" y="401782"/>
                </a:cubicBezTo>
                <a:cubicBezTo>
                  <a:pt x="4400830" y="420091"/>
                  <a:pt x="4396824" y="438727"/>
                  <a:pt x="4392206" y="457200"/>
                </a:cubicBezTo>
                <a:cubicBezTo>
                  <a:pt x="4387588" y="526473"/>
                  <a:pt x="4385260" y="595936"/>
                  <a:pt x="4378352" y="665018"/>
                </a:cubicBezTo>
                <a:cubicBezTo>
                  <a:pt x="4376009" y="688449"/>
                  <a:pt x="4368709" y="711123"/>
                  <a:pt x="4364497" y="734291"/>
                </a:cubicBezTo>
                <a:cubicBezTo>
                  <a:pt x="4359472" y="761929"/>
                  <a:pt x="4355261" y="789709"/>
                  <a:pt x="4350643" y="817418"/>
                </a:cubicBezTo>
                <a:cubicBezTo>
                  <a:pt x="4346025" y="932873"/>
                  <a:pt x="4345021" y="1048529"/>
                  <a:pt x="4336788" y="1163782"/>
                </a:cubicBezTo>
                <a:cubicBezTo>
                  <a:pt x="4335747" y="1178349"/>
                  <a:pt x="4323904" y="1190774"/>
                  <a:pt x="4322933" y="1205345"/>
                </a:cubicBezTo>
                <a:cubicBezTo>
                  <a:pt x="4314633" y="1329845"/>
                  <a:pt x="4316627" y="1454870"/>
                  <a:pt x="4309079" y="1579418"/>
                </a:cubicBezTo>
                <a:cubicBezTo>
                  <a:pt x="4302980" y="1680052"/>
                  <a:pt x="4298826" y="1634282"/>
                  <a:pt x="4281370" y="1704109"/>
                </a:cubicBezTo>
                <a:cubicBezTo>
                  <a:pt x="4222739" y="1938634"/>
                  <a:pt x="4324056" y="1565314"/>
                  <a:pt x="4253661" y="1870364"/>
                </a:cubicBezTo>
                <a:cubicBezTo>
                  <a:pt x="4241192" y="1924398"/>
                  <a:pt x="4230464" y="1954780"/>
                  <a:pt x="4198243" y="1995055"/>
                </a:cubicBezTo>
                <a:cubicBezTo>
                  <a:pt x="4190083" y="2005255"/>
                  <a:pt x="4180733" y="2014604"/>
                  <a:pt x="4170533" y="2022764"/>
                </a:cubicBezTo>
                <a:cubicBezTo>
                  <a:pt x="4157531" y="2033166"/>
                  <a:pt x="4144186" y="2043710"/>
                  <a:pt x="4128970" y="2050473"/>
                </a:cubicBezTo>
                <a:cubicBezTo>
                  <a:pt x="4102280" y="2062335"/>
                  <a:pt x="4074179" y="2071098"/>
                  <a:pt x="4045843" y="2078182"/>
                </a:cubicBezTo>
                <a:lnTo>
                  <a:pt x="3935006" y="2105891"/>
                </a:lnTo>
                <a:cubicBezTo>
                  <a:pt x="3921152" y="2115127"/>
                  <a:pt x="3908336" y="2126153"/>
                  <a:pt x="3893443" y="2133600"/>
                </a:cubicBezTo>
                <a:cubicBezTo>
                  <a:pt x="3854752" y="2152946"/>
                  <a:pt x="3790641" y="2156203"/>
                  <a:pt x="3754897" y="2161309"/>
                </a:cubicBezTo>
                <a:cubicBezTo>
                  <a:pt x="3600014" y="2212938"/>
                  <a:pt x="3684745" y="2189018"/>
                  <a:pt x="3339261" y="2189018"/>
                </a:cubicBezTo>
                <a:cubicBezTo>
                  <a:pt x="3214485" y="2189018"/>
                  <a:pt x="3089879" y="2179782"/>
                  <a:pt x="2965188" y="2175164"/>
                </a:cubicBezTo>
                <a:cubicBezTo>
                  <a:pt x="2942097" y="2170546"/>
                  <a:pt x="2918760" y="2167020"/>
                  <a:pt x="2895915" y="2161309"/>
                </a:cubicBezTo>
                <a:cubicBezTo>
                  <a:pt x="2881747" y="2157767"/>
                  <a:pt x="2868672" y="2150319"/>
                  <a:pt x="2854352" y="2147455"/>
                </a:cubicBezTo>
                <a:cubicBezTo>
                  <a:pt x="2822331" y="2141051"/>
                  <a:pt x="2789499" y="2139442"/>
                  <a:pt x="2757370" y="2133600"/>
                </a:cubicBezTo>
                <a:cubicBezTo>
                  <a:pt x="2738636" y="2130194"/>
                  <a:pt x="2720980" y="2120450"/>
                  <a:pt x="2701952" y="2119745"/>
                </a:cubicBezTo>
                <a:cubicBezTo>
                  <a:pt x="2471155" y="2111197"/>
                  <a:pt x="2240133" y="2110509"/>
                  <a:pt x="2009224" y="2105891"/>
                </a:cubicBezTo>
                <a:cubicBezTo>
                  <a:pt x="1990751" y="2101273"/>
                  <a:pt x="1972115" y="2097267"/>
                  <a:pt x="1953806" y="2092036"/>
                </a:cubicBezTo>
                <a:cubicBezTo>
                  <a:pt x="1939764" y="2088024"/>
                  <a:pt x="1926847" y="2078182"/>
                  <a:pt x="1912243" y="2078182"/>
                </a:cubicBezTo>
                <a:cubicBezTo>
                  <a:pt x="1787467" y="2078182"/>
                  <a:pt x="1662861" y="2087418"/>
                  <a:pt x="1538170" y="2092036"/>
                </a:cubicBezTo>
                <a:cubicBezTo>
                  <a:pt x="1524315" y="2101272"/>
                  <a:pt x="1509608" y="2109343"/>
                  <a:pt x="1496606" y="2119745"/>
                </a:cubicBezTo>
                <a:cubicBezTo>
                  <a:pt x="1486406" y="2127905"/>
                  <a:pt x="1481408" y="2143702"/>
                  <a:pt x="1468897" y="2147455"/>
                </a:cubicBezTo>
                <a:cubicBezTo>
                  <a:pt x="1433234" y="2158154"/>
                  <a:pt x="1394920" y="2156044"/>
                  <a:pt x="1358061" y="2161309"/>
                </a:cubicBezTo>
                <a:cubicBezTo>
                  <a:pt x="1126577" y="2194378"/>
                  <a:pt x="1444419" y="2173146"/>
                  <a:pt x="928570" y="2189018"/>
                </a:cubicBezTo>
                <a:lnTo>
                  <a:pt x="374388" y="2202873"/>
                </a:lnTo>
                <a:cubicBezTo>
                  <a:pt x="275464" y="2235848"/>
                  <a:pt x="315563" y="2214381"/>
                  <a:pt x="249697" y="2258291"/>
                </a:cubicBezTo>
                <a:cubicBezTo>
                  <a:pt x="240461" y="2272146"/>
                  <a:pt x="233762" y="2288081"/>
                  <a:pt x="221988" y="2299855"/>
                </a:cubicBezTo>
                <a:cubicBezTo>
                  <a:pt x="210214" y="2311629"/>
                  <a:pt x="191389" y="2315033"/>
                  <a:pt x="180424" y="2327564"/>
                </a:cubicBezTo>
                <a:cubicBezTo>
                  <a:pt x="158494" y="2352626"/>
                  <a:pt x="125006" y="2410691"/>
                  <a:pt x="125006" y="2410691"/>
                </a:cubicBezTo>
                <a:lnTo>
                  <a:pt x="83443" y="2535382"/>
                </a:lnTo>
                <a:cubicBezTo>
                  <a:pt x="78825" y="2549236"/>
                  <a:pt x="72452" y="2562625"/>
                  <a:pt x="69588" y="2576945"/>
                </a:cubicBezTo>
                <a:cubicBezTo>
                  <a:pt x="64970" y="2600036"/>
                  <a:pt x="61929" y="2623499"/>
                  <a:pt x="55733" y="2646218"/>
                </a:cubicBezTo>
                <a:cubicBezTo>
                  <a:pt x="48048" y="2674397"/>
                  <a:pt x="37260" y="2701636"/>
                  <a:pt x="28024" y="2729345"/>
                </a:cubicBezTo>
                <a:lnTo>
                  <a:pt x="14170" y="2770909"/>
                </a:lnTo>
                <a:cubicBezTo>
                  <a:pt x="206" y="3022254"/>
                  <a:pt x="-9090" y="3027670"/>
                  <a:pt x="14170" y="3283527"/>
                </a:cubicBezTo>
                <a:cubicBezTo>
                  <a:pt x="20083" y="3348570"/>
                  <a:pt x="21226" y="3415531"/>
                  <a:pt x="41879" y="3477491"/>
                </a:cubicBezTo>
                <a:lnTo>
                  <a:pt x="69588" y="3560618"/>
                </a:lnTo>
                <a:cubicBezTo>
                  <a:pt x="74206" y="3671454"/>
                  <a:pt x="73693" y="3782624"/>
                  <a:pt x="83443" y="3893127"/>
                </a:cubicBezTo>
                <a:cubicBezTo>
                  <a:pt x="87583" y="3940041"/>
                  <a:pt x="111152" y="4031673"/>
                  <a:pt x="111152" y="4031673"/>
                </a:cubicBezTo>
                <a:cubicBezTo>
                  <a:pt x="115770" y="4341091"/>
                  <a:pt x="116168" y="4650601"/>
                  <a:pt x="125006" y="4959927"/>
                </a:cubicBezTo>
                <a:cubicBezTo>
                  <a:pt x="126427" y="5009661"/>
                  <a:pt x="142058" y="5002557"/>
                  <a:pt x="180424" y="5015345"/>
                </a:cubicBezTo>
                <a:cubicBezTo>
                  <a:pt x="189660" y="5024582"/>
                  <a:pt x="196450" y="5037213"/>
                  <a:pt x="208133" y="5043055"/>
                </a:cubicBezTo>
                <a:cubicBezTo>
                  <a:pt x="234258" y="5056117"/>
                  <a:pt x="263552" y="5061528"/>
                  <a:pt x="291261" y="5070764"/>
                </a:cubicBezTo>
                <a:cubicBezTo>
                  <a:pt x="372436" y="5097822"/>
                  <a:pt x="348949" y="5093518"/>
                  <a:pt x="485224" y="5098473"/>
                </a:cubicBezTo>
                <a:cubicBezTo>
                  <a:pt x="767850" y="5108750"/>
                  <a:pt x="1735303" y="5122827"/>
                  <a:pt x="1939952" y="5126182"/>
                </a:cubicBezTo>
                <a:cubicBezTo>
                  <a:pt x="2014336" y="5134447"/>
                  <a:pt x="2181549" y="5154450"/>
                  <a:pt x="2244752" y="5153891"/>
                </a:cubicBezTo>
                <a:cubicBezTo>
                  <a:pt x="2706644" y="5149804"/>
                  <a:pt x="3630206" y="5126182"/>
                  <a:pt x="3630206" y="5126182"/>
                </a:cubicBezTo>
                <a:cubicBezTo>
                  <a:pt x="3667152" y="5116946"/>
                  <a:pt x="3704915" y="5110516"/>
                  <a:pt x="3741043" y="5098473"/>
                </a:cubicBezTo>
                <a:cubicBezTo>
                  <a:pt x="3938557" y="5032635"/>
                  <a:pt x="3733039" y="5098780"/>
                  <a:pt x="3879588" y="5056909"/>
                </a:cubicBezTo>
                <a:cubicBezTo>
                  <a:pt x="3893630" y="5052897"/>
                  <a:pt x="3906896" y="5046223"/>
                  <a:pt x="3921152" y="5043055"/>
                </a:cubicBezTo>
                <a:cubicBezTo>
                  <a:pt x="3948574" y="5036961"/>
                  <a:pt x="3977027" y="5036013"/>
                  <a:pt x="4004279" y="5029200"/>
                </a:cubicBezTo>
                <a:cubicBezTo>
                  <a:pt x="4064683" y="5014099"/>
                  <a:pt x="4085661" y="4996430"/>
                  <a:pt x="4142824" y="4987636"/>
                </a:cubicBezTo>
                <a:cubicBezTo>
                  <a:pt x="4184157" y="4981277"/>
                  <a:pt x="4225951" y="4978400"/>
                  <a:pt x="4267515" y="4973782"/>
                </a:cubicBezTo>
                <a:cubicBezTo>
                  <a:pt x="4381623" y="4935747"/>
                  <a:pt x="4321728" y="4950204"/>
                  <a:pt x="4447624" y="4932218"/>
                </a:cubicBezTo>
                <a:cubicBezTo>
                  <a:pt x="4466097" y="4922982"/>
                  <a:pt x="4483867" y="4912179"/>
                  <a:pt x="4503043" y="4904509"/>
                </a:cubicBezTo>
                <a:cubicBezTo>
                  <a:pt x="4530162" y="4893662"/>
                  <a:pt x="4558461" y="4886036"/>
                  <a:pt x="4586170" y="4876800"/>
                </a:cubicBezTo>
                <a:lnTo>
                  <a:pt x="4669297" y="4849091"/>
                </a:lnTo>
                <a:lnTo>
                  <a:pt x="4724715" y="4835236"/>
                </a:lnTo>
                <a:cubicBezTo>
                  <a:pt x="4783808" y="4795841"/>
                  <a:pt x="4803619" y="4777669"/>
                  <a:pt x="4863261" y="4752109"/>
                </a:cubicBezTo>
                <a:cubicBezTo>
                  <a:pt x="4876684" y="4746356"/>
                  <a:pt x="4890782" y="4742267"/>
                  <a:pt x="4904824" y="4738255"/>
                </a:cubicBezTo>
                <a:cubicBezTo>
                  <a:pt x="4923133" y="4733024"/>
                  <a:pt x="4942005" y="4729872"/>
                  <a:pt x="4960243" y="4724400"/>
                </a:cubicBezTo>
                <a:cubicBezTo>
                  <a:pt x="4988219" y="4716007"/>
                  <a:pt x="5043370" y="4696691"/>
                  <a:pt x="5043370" y="4696691"/>
                </a:cubicBezTo>
                <a:cubicBezTo>
                  <a:pt x="5071079" y="4678218"/>
                  <a:pt x="5094904" y="4651804"/>
                  <a:pt x="5126497" y="4641273"/>
                </a:cubicBezTo>
                <a:cubicBezTo>
                  <a:pt x="5204187" y="4615376"/>
                  <a:pt x="5153897" y="4630959"/>
                  <a:pt x="5278897" y="4599709"/>
                </a:cubicBezTo>
                <a:cubicBezTo>
                  <a:pt x="5297370" y="4595091"/>
                  <a:pt x="5315288" y="4586587"/>
                  <a:pt x="5334315" y="4585855"/>
                </a:cubicBezTo>
                <a:lnTo>
                  <a:pt x="5694533" y="4572000"/>
                </a:lnTo>
                <a:cubicBezTo>
                  <a:pt x="5722242" y="4562764"/>
                  <a:pt x="5753358" y="4560493"/>
                  <a:pt x="5777661" y="4544291"/>
                </a:cubicBezTo>
                <a:lnTo>
                  <a:pt x="5860788" y="4488873"/>
                </a:lnTo>
                <a:cubicBezTo>
                  <a:pt x="5874643" y="4479637"/>
                  <a:pt x="5886555" y="4466430"/>
                  <a:pt x="5902352" y="4461164"/>
                </a:cubicBezTo>
                <a:cubicBezTo>
                  <a:pt x="5975508" y="4436778"/>
                  <a:pt x="5931765" y="4455409"/>
                  <a:pt x="6027043" y="4391891"/>
                </a:cubicBezTo>
                <a:cubicBezTo>
                  <a:pt x="6040897" y="4382655"/>
                  <a:pt x="6056832" y="4375956"/>
                  <a:pt x="6068606" y="4364182"/>
                </a:cubicBezTo>
                <a:cubicBezTo>
                  <a:pt x="6082461" y="4350327"/>
                  <a:pt x="6094704" y="4334647"/>
                  <a:pt x="6110170" y="4322618"/>
                </a:cubicBezTo>
                <a:cubicBezTo>
                  <a:pt x="6136457" y="4302172"/>
                  <a:pt x="6169749" y="4290748"/>
                  <a:pt x="6193297" y="4267200"/>
                </a:cubicBezTo>
                <a:cubicBezTo>
                  <a:pt x="6207152" y="4253345"/>
                  <a:pt x="6219395" y="4237665"/>
                  <a:pt x="6234861" y="4225636"/>
                </a:cubicBezTo>
                <a:cubicBezTo>
                  <a:pt x="6261148" y="4205190"/>
                  <a:pt x="6317988" y="4170218"/>
                  <a:pt x="6317988" y="4170218"/>
                </a:cubicBezTo>
                <a:cubicBezTo>
                  <a:pt x="6327224" y="4156364"/>
                  <a:pt x="6338250" y="4143548"/>
                  <a:pt x="6345697" y="4128655"/>
                </a:cubicBezTo>
                <a:cubicBezTo>
                  <a:pt x="6352228" y="4115593"/>
                  <a:pt x="6352460" y="4099857"/>
                  <a:pt x="6359552" y="4087091"/>
                </a:cubicBezTo>
                <a:cubicBezTo>
                  <a:pt x="6375725" y="4057980"/>
                  <a:pt x="6414970" y="4003964"/>
                  <a:pt x="6414970" y="4003964"/>
                </a:cubicBezTo>
                <a:cubicBezTo>
                  <a:pt x="6419588" y="3990109"/>
                  <a:pt x="6420723" y="3974551"/>
                  <a:pt x="6428824" y="3962400"/>
                </a:cubicBezTo>
                <a:cubicBezTo>
                  <a:pt x="6476641" y="3890674"/>
                  <a:pt x="6488916" y="3948380"/>
                  <a:pt x="6525806" y="3837709"/>
                </a:cubicBezTo>
                <a:lnTo>
                  <a:pt x="6567370" y="3713018"/>
                </a:lnTo>
                <a:lnTo>
                  <a:pt x="6581224" y="3671455"/>
                </a:lnTo>
                <a:cubicBezTo>
                  <a:pt x="6585842" y="3657600"/>
                  <a:pt x="6592215" y="3644212"/>
                  <a:pt x="6595079" y="3629891"/>
                </a:cubicBezTo>
                <a:lnTo>
                  <a:pt x="6608933" y="3560618"/>
                </a:lnTo>
                <a:cubicBezTo>
                  <a:pt x="6599697" y="3195782"/>
                  <a:pt x="6594567" y="2830818"/>
                  <a:pt x="6581224" y="2466109"/>
                </a:cubicBezTo>
                <a:cubicBezTo>
                  <a:pt x="6580690" y="2451515"/>
                  <a:pt x="6571382" y="2438587"/>
                  <a:pt x="6567370" y="2424545"/>
                </a:cubicBezTo>
                <a:cubicBezTo>
                  <a:pt x="6562139" y="2406236"/>
                  <a:pt x="6558987" y="2387365"/>
                  <a:pt x="6553515" y="2369127"/>
                </a:cubicBezTo>
                <a:cubicBezTo>
                  <a:pt x="6545122" y="2341151"/>
                  <a:pt x="6525806" y="2286000"/>
                  <a:pt x="6525806" y="2286000"/>
                </a:cubicBezTo>
                <a:cubicBezTo>
                  <a:pt x="6521188" y="2202873"/>
                  <a:pt x="6519845" y="2119498"/>
                  <a:pt x="6511952" y="2036618"/>
                </a:cubicBezTo>
                <a:cubicBezTo>
                  <a:pt x="6510567" y="2022080"/>
                  <a:pt x="6503850" y="2008478"/>
                  <a:pt x="6498097" y="1995055"/>
                </a:cubicBezTo>
                <a:cubicBezTo>
                  <a:pt x="6478218" y="1948670"/>
                  <a:pt x="6455105" y="1914164"/>
                  <a:pt x="6428824" y="1870364"/>
                </a:cubicBezTo>
                <a:cubicBezTo>
                  <a:pt x="6424206" y="1851891"/>
                  <a:pt x="6417332" y="1833839"/>
                  <a:pt x="6414970" y="1814945"/>
                </a:cubicBezTo>
                <a:cubicBezTo>
                  <a:pt x="6408072" y="1759764"/>
                  <a:pt x="6411363" y="1703349"/>
                  <a:pt x="6401115" y="1648691"/>
                </a:cubicBezTo>
                <a:cubicBezTo>
                  <a:pt x="6397309" y="1628392"/>
                  <a:pt x="6381076" y="1612449"/>
                  <a:pt x="6373406" y="1593273"/>
                </a:cubicBezTo>
                <a:cubicBezTo>
                  <a:pt x="6373402" y="1593262"/>
                  <a:pt x="6338772" y="1489370"/>
                  <a:pt x="6331843" y="1468582"/>
                </a:cubicBezTo>
                <a:cubicBezTo>
                  <a:pt x="6327225" y="1454727"/>
                  <a:pt x="6326089" y="1439169"/>
                  <a:pt x="6317988" y="1427018"/>
                </a:cubicBezTo>
                <a:cubicBezTo>
                  <a:pt x="6308752" y="1413164"/>
                  <a:pt x="6297042" y="1400671"/>
                  <a:pt x="6290279" y="1385455"/>
                </a:cubicBezTo>
                <a:cubicBezTo>
                  <a:pt x="6278416" y="1358764"/>
                  <a:pt x="6275632" y="1328452"/>
                  <a:pt x="6262570" y="1302327"/>
                </a:cubicBezTo>
                <a:cubicBezTo>
                  <a:pt x="6253334" y="1283854"/>
                  <a:pt x="6242113" y="1266247"/>
                  <a:pt x="6234861" y="1246909"/>
                </a:cubicBezTo>
                <a:cubicBezTo>
                  <a:pt x="6228175" y="1229080"/>
                  <a:pt x="6226237" y="1209800"/>
                  <a:pt x="6221006" y="1191491"/>
                </a:cubicBezTo>
                <a:cubicBezTo>
                  <a:pt x="6216994" y="1177449"/>
                  <a:pt x="6211770" y="1163782"/>
                  <a:pt x="6207152" y="1149927"/>
                </a:cubicBezTo>
                <a:cubicBezTo>
                  <a:pt x="6202534" y="872836"/>
                  <a:pt x="6201820" y="595653"/>
                  <a:pt x="6193297" y="318655"/>
                </a:cubicBezTo>
                <a:cubicBezTo>
                  <a:pt x="6192573" y="295118"/>
                  <a:pt x="6185639" y="272100"/>
                  <a:pt x="6179443" y="249382"/>
                </a:cubicBezTo>
                <a:cubicBezTo>
                  <a:pt x="6158752" y="173517"/>
                  <a:pt x="6157935" y="166562"/>
                  <a:pt x="6110170" y="110836"/>
                </a:cubicBezTo>
                <a:cubicBezTo>
                  <a:pt x="6097419" y="95960"/>
                  <a:pt x="6084909" y="80141"/>
                  <a:pt x="6068606" y="69273"/>
                </a:cubicBezTo>
                <a:cubicBezTo>
                  <a:pt x="6056455" y="61172"/>
                  <a:pt x="6040105" y="61949"/>
                  <a:pt x="6027043" y="55418"/>
                </a:cubicBezTo>
                <a:cubicBezTo>
                  <a:pt x="6012150" y="47971"/>
                  <a:pt x="6000695" y="34472"/>
                  <a:pt x="5985479" y="27709"/>
                </a:cubicBezTo>
                <a:cubicBezTo>
                  <a:pt x="5958789" y="15847"/>
                  <a:pt x="5902352" y="0"/>
                  <a:pt x="5902352" y="0"/>
                </a:cubicBezTo>
                <a:lnTo>
                  <a:pt x="5334315" y="13855"/>
                </a:lnTo>
                <a:cubicBezTo>
                  <a:pt x="5297113" y="15373"/>
                  <a:pt x="5260683" y="26250"/>
                  <a:pt x="5223479" y="27709"/>
                </a:cubicBezTo>
                <a:cubicBezTo>
                  <a:pt x="5024996" y="35493"/>
                  <a:pt x="4826315" y="36946"/>
                  <a:pt x="4627733" y="41564"/>
                </a:cubicBezTo>
                <a:cubicBezTo>
                  <a:pt x="4600024" y="50800"/>
                  <a:pt x="4565259" y="48620"/>
                  <a:pt x="4544606" y="69273"/>
                </a:cubicBezTo>
                <a:lnTo>
                  <a:pt x="4475333" y="138545"/>
                </a:lnTo>
                <a:cubicBezTo>
                  <a:pt x="4466096" y="147782"/>
                  <a:pt x="4453466" y="154572"/>
                  <a:pt x="4447624" y="166255"/>
                </a:cubicBezTo>
                <a:lnTo>
                  <a:pt x="4433770" y="193964"/>
                </a:ln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obiad</a:t>
            </a:r>
            <a:endParaRPr lang="pl-PL" sz="60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7825" y="2014538"/>
            <a:ext cx="2470150" cy="203517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8875" y="4049713"/>
            <a:ext cx="26955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67688" y="185738"/>
            <a:ext cx="766762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35650" y="504825"/>
            <a:ext cx="2151063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4325938"/>
            <a:ext cx="1062038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76550" y="1558925"/>
            <a:ext cx="2932113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9763" y="4797425"/>
            <a:ext cx="3887787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9438" y="188913"/>
            <a:ext cx="1084262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72225" y="2457450"/>
            <a:ext cx="255746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wolny kształt 12"/>
          <p:cNvSpPr/>
          <p:nvPr/>
        </p:nvSpPr>
        <p:spPr>
          <a:xfrm>
            <a:off x="179388" y="1855788"/>
            <a:ext cx="9002712" cy="4891087"/>
          </a:xfrm>
          <a:custGeom>
            <a:avLst/>
            <a:gdLst>
              <a:gd name="connsiteX0" fmla="*/ 2424546 w 9002400"/>
              <a:gd name="connsiteY0" fmla="*/ 332509 h 4890655"/>
              <a:gd name="connsiteX1" fmla="*/ 2382982 w 9002400"/>
              <a:gd name="connsiteY1" fmla="*/ 221673 h 4890655"/>
              <a:gd name="connsiteX2" fmla="*/ 2369127 w 9002400"/>
              <a:gd name="connsiteY2" fmla="*/ 180109 h 4890655"/>
              <a:gd name="connsiteX3" fmla="*/ 2327564 w 9002400"/>
              <a:gd name="connsiteY3" fmla="*/ 152400 h 4890655"/>
              <a:gd name="connsiteX4" fmla="*/ 2272146 w 9002400"/>
              <a:gd name="connsiteY4" fmla="*/ 110836 h 4890655"/>
              <a:gd name="connsiteX5" fmla="*/ 2216727 w 9002400"/>
              <a:gd name="connsiteY5" fmla="*/ 96982 h 4890655"/>
              <a:gd name="connsiteX6" fmla="*/ 2175164 w 9002400"/>
              <a:gd name="connsiteY6" fmla="*/ 83127 h 4890655"/>
              <a:gd name="connsiteX7" fmla="*/ 2078182 w 9002400"/>
              <a:gd name="connsiteY7" fmla="*/ 27709 h 4890655"/>
              <a:gd name="connsiteX8" fmla="*/ 2008909 w 9002400"/>
              <a:gd name="connsiteY8" fmla="*/ 13855 h 4890655"/>
              <a:gd name="connsiteX9" fmla="*/ 1967346 w 9002400"/>
              <a:gd name="connsiteY9" fmla="*/ 0 h 4890655"/>
              <a:gd name="connsiteX10" fmla="*/ 1759527 w 9002400"/>
              <a:gd name="connsiteY10" fmla="*/ 27709 h 4890655"/>
              <a:gd name="connsiteX11" fmla="*/ 1676400 w 9002400"/>
              <a:gd name="connsiteY11" fmla="*/ 55418 h 4890655"/>
              <a:gd name="connsiteX12" fmla="*/ 1634836 w 9002400"/>
              <a:gd name="connsiteY12" fmla="*/ 110836 h 4890655"/>
              <a:gd name="connsiteX13" fmla="*/ 1593273 w 9002400"/>
              <a:gd name="connsiteY13" fmla="*/ 138546 h 4890655"/>
              <a:gd name="connsiteX14" fmla="*/ 1510146 w 9002400"/>
              <a:gd name="connsiteY14" fmla="*/ 221673 h 4890655"/>
              <a:gd name="connsiteX15" fmla="*/ 1482436 w 9002400"/>
              <a:gd name="connsiteY15" fmla="*/ 249382 h 4890655"/>
              <a:gd name="connsiteX16" fmla="*/ 1454727 w 9002400"/>
              <a:gd name="connsiteY16" fmla="*/ 290946 h 4890655"/>
              <a:gd name="connsiteX17" fmla="*/ 1427018 w 9002400"/>
              <a:gd name="connsiteY17" fmla="*/ 374073 h 4890655"/>
              <a:gd name="connsiteX18" fmla="*/ 1343891 w 9002400"/>
              <a:gd name="connsiteY18" fmla="*/ 401782 h 4890655"/>
              <a:gd name="connsiteX19" fmla="*/ 1302327 w 9002400"/>
              <a:gd name="connsiteY19" fmla="*/ 415636 h 4890655"/>
              <a:gd name="connsiteX20" fmla="*/ 1246909 w 9002400"/>
              <a:gd name="connsiteY20" fmla="*/ 429491 h 4890655"/>
              <a:gd name="connsiteX21" fmla="*/ 1205346 w 9002400"/>
              <a:gd name="connsiteY21" fmla="*/ 443346 h 4890655"/>
              <a:gd name="connsiteX22" fmla="*/ 1011382 w 9002400"/>
              <a:gd name="connsiteY22" fmla="*/ 471055 h 4890655"/>
              <a:gd name="connsiteX23" fmla="*/ 955964 w 9002400"/>
              <a:gd name="connsiteY23" fmla="*/ 484909 h 4890655"/>
              <a:gd name="connsiteX24" fmla="*/ 872836 w 9002400"/>
              <a:gd name="connsiteY24" fmla="*/ 512618 h 4890655"/>
              <a:gd name="connsiteX25" fmla="*/ 831273 w 9002400"/>
              <a:gd name="connsiteY25" fmla="*/ 540327 h 4890655"/>
              <a:gd name="connsiteX26" fmla="*/ 789709 w 9002400"/>
              <a:gd name="connsiteY26" fmla="*/ 554182 h 4890655"/>
              <a:gd name="connsiteX27" fmla="*/ 734291 w 9002400"/>
              <a:gd name="connsiteY27" fmla="*/ 581891 h 4890655"/>
              <a:gd name="connsiteX28" fmla="*/ 692727 w 9002400"/>
              <a:gd name="connsiteY28" fmla="*/ 609600 h 4890655"/>
              <a:gd name="connsiteX29" fmla="*/ 651164 w 9002400"/>
              <a:gd name="connsiteY29" fmla="*/ 623455 h 4890655"/>
              <a:gd name="connsiteX30" fmla="*/ 609600 w 9002400"/>
              <a:gd name="connsiteY30" fmla="*/ 651164 h 4890655"/>
              <a:gd name="connsiteX31" fmla="*/ 554182 w 9002400"/>
              <a:gd name="connsiteY31" fmla="*/ 665018 h 4890655"/>
              <a:gd name="connsiteX32" fmla="*/ 471055 w 9002400"/>
              <a:gd name="connsiteY32" fmla="*/ 692727 h 4890655"/>
              <a:gd name="connsiteX33" fmla="*/ 332509 w 9002400"/>
              <a:gd name="connsiteY33" fmla="*/ 734291 h 4890655"/>
              <a:gd name="connsiteX34" fmla="*/ 277091 w 9002400"/>
              <a:gd name="connsiteY34" fmla="*/ 762000 h 4890655"/>
              <a:gd name="connsiteX35" fmla="*/ 180109 w 9002400"/>
              <a:gd name="connsiteY35" fmla="*/ 817418 h 4890655"/>
              <a:gd name="connsiteX36" fmla="*/ 124691 w 9002400"/>
              <a:gd name="connsiteY36" fmla="*/ 900546 h 4890655"/>
              <a:gd name="connsiteX37" fmla="*/ 96982 w 9002400"/>
              <a:gd name="connsiteY37" fmla="*/ 942109 h 4890655"/>
              <a:gd name="connsiteX38" fmla="*/ 83127 w 9002400"/>
              <a:gd name="connsiteY38" fmla="*/ 983673 h 4890655"/>
              <a:gd name="connsiteX39" fmla="*/ 55418 w 9002400"/>
              <a:gd name="connsiteY39" fmla="*/ 1080655 h 4890655"/>
              <a:gd name="connsiteX40" fmla="*/ 41564 w 9002400"/>
              <a:gd name="connsiteY40" fmla="*/ 1607127 h 4890655"/>
              <a:gd name="connsiteX41" fmla="*/ 27709 w 9002400"/>
              <a:gd name="connsiteY41" fmla="*/ 1648691 h 4890655"/>
              <a:gd name="connsiteX42" fmla="*/ 0 w 9002400"/>
              <a:gd name="connsiteY42" fmla="*/ 1801091 h 4890655"/>
              <a:gd name="connsiteX43" fmla="*/ 13855 w 9002400"/>
              <a:gd name="connsiteY43" fmla="*/ 3020291 h 4890655"/>
              <a:gd name="connsiteX44" fmla="*/ 27709 w 9002400"/>
              <a:gd name="connsiteY44" fmla="*/ 3075709 h 4890655"/>
              <a:gd name="connsiteX45" fmla="*/ 41564 w 9002400"/>
              <a:gd name="connsiteY45" fmla="*/ 3158836 h 4890655"/>
              <a:gd name="connsiteX46" fmla="*/ 69273 w 9002400"/>
              <a:gd name="connsiteY46" fmla="*/ 3269673 h 4890655"/>
              <a:gd name="connsiteX47" fmla="*/ 83127 w 9002400"/>
              <a:gd name="connsiteY47" fmla="*/ 3699164 h 4890655"/>
              <a:gd name="connsiteX48" fmla="*/ 96982 w 9002400"/>
              <a:gd name="connsiteY48" fmla="*/ 4447309 h 4890655"/>
              <a:gd name="connsiteX49" fmla="*/ 138546 w 9002400"/>
              <a:gd name="connsiteY49" fmla="*/ 4599709 h 4890655"/>
              <a:gd name="connsiteX50" fmla="*/ 152400 w 9002400"/>
              <a:gd name="connsiteY50" fmla="*/ 4641273 h 4890655"/>
              <a:gd name="connsiteX51" fmla="*/ 249382 w 9002400"/>
              <a:gd name="connsiteY51" fmla="*/ 4752109 h 4890655"/>
              <a:gd name="connsiteX52" fmla="*/ 290946 w 9002400"/>
              <a:gd name="connsiteY52" fmla="*/ 4779818 h 4890655"/>
              <a:gd name="connsiteX53" fmla="*/ 706582 w 9002400"/>
              <a:gd name="connsiteY53" fmla="*/ 4793673 h 4890655"/>
              <a:gd name="connsiteX54" fmla="*/ 886691 w 9002400"/>
              <a:gd name="connsiteY54" fmla="*/ 4821382 h 4890655"/>
              <a:gd name="connsiteX55" fmla="*/ 1025236 w 9002400"/>
              <a:gd name="connsiteY55" fmla="*/ 4849091 h 4890655"/>
              <a:gd name="connsiteX56" fmla="*/ 1163782 w 9002400"/>
              <a:gd name="connsiteY56" fmla="*/ 4862946 h 4890655"/>
              <a:gd name="connsiteX57" fmla="*/ 1330036 w 9002400"/>
              <a:gd name="connsiteY57" fmla="*/ 4890655 h 4890655"/>
              <a:gd name="connsiteX58" fmla="*/ 2064327 w 9002400"/>
              <a:gd name="connsiteY58" fmla="*/ 4876800 h 4890655"/>
              <a:gd name="connsiteX59" fmla="*/ 2133600 w 9002400"/>
              <a:gd name="connsiteY59" fmla="*/ 4849091 h 4890655"/>
              <a:gd name="connsiteX60" fmla="*/ 2299855 w 9002400"/>
              <a:gd name="connsiteY60" fmla="*/ 4821382 h 4890655"/>
              <a:gd name="connsiteX61" fmla="*/ 3643746 w 9002400"/>
              <a:gd name="connsiteY61" fmla="*/ 4793673 h 4890655"/>
              <a:gd name="connsiteX62" fmla="*/ 3782291 w 9002400"/>
              <a:gd name="connsiteY62" fmla="*/ 4779818 h 4890655"/>
              <a:gd name="connsiteX63" fmla="*/ 3893127 w 9002400"/>
              <a:gd name="connsiteY63" fmla="*/ 4738255 h 4890655"/>
              <a:gd name="connsiteX64" fmla="*/ 4059382 w 9002400"/>
              <a:gd name="connsiteY64" fmla="*/ 4710546 h 4890655"/>
              <a:gd name="connsiteX65" fmla="*/ 4142509 w 9002400"/>
              <a:gd name="connsiteY65" fmla="*/ 4696691 h 4890655"/>
              <a:gd name="connsiteX66" fmla="*/ 4281055 w 9002400"/>
              <a:gd name="connsiteY66" fmla="*/ 4668982 h 4890655"/>
              <a:gd name="connsiteX67" fmla="*/ 4322618 w 9002400"/>
              <a:gd name="connsiteY67" fmla="*/ 4655127 h 4890655"/>
              <a:gd name="connsiteX68" fmla="*/ 4447309 w 9002400"/>
              <a:gd name="connsiteY68" fmla="*/ 4641273 h 4890655"/>
              <a:gd name="connsiteX69" fmla="*/ 5264727 w 9002400"/>
              <a:gd name="connsiteY69" fmla="*/ 4627418 h 4890655"/>
              <a:gd name="connsiteX70" fmla="*/ 5444836 w 9002400"/>
              <a:gd name="connsiteY70" fmla="*/ 4613564 h 4890655"/>
              <a:gd name="connsiteX71" fmla="*/ 5652655 w 9002400"/>
              <a:gd name="connsiteY71" fmla="*/ 4585855 h 4890655"/>
              <a:gd name="connsiteX72" fmla="*/ 5846618 w 9002400"/>
              <a:gd name="connsiteY72" fmla="*/ 4544291 h 4890655"/>
              <a:gd name="connsiteX73" fmla="*/ 5957455 w 9002400"/>
              <a:gd name="connsiteY73" fmla="*/ 4516582 h 4890655"/>
              <a:gd name="connsiteX74" fmla="*/ 6054436 w 9002400"/>
              <a:gd name="connsiteY74" fmla="*/ 4502727 h 4890655"/>
              <a:gd name="connsiteX75" fmla="*/ 6109855 w 9002400"/>
              <a:gd name="connsiteY75" fmla="*/ 4488873 h 4890655"/>
              <a:gd name="connsiteX76" fmla="*/ 6705600 w 9002400"/>
              <a:gd name="connsiteY76" fmla="*/ 4475018 h 4890655"/>
              <a:gd name="connsiteX77" fmla="*/ 6747164 w 9002400"/>
              <a:gd name="connsiteY77" fmla="*/ 4461164 h 4890655"/>
              <a:gd name="connsiteX78" fmla="*/ 6858000 w 9002400"/>
              <a:gd name="connsiteY78" fmla="*/ 4433455 h 4890655"/>
              <a:gd name="connsiteX79" fmla="*/ 6968836 w 9002400"/>
              <a:gd name="connsiteY79" fmla="*/ 4405746 h 4890655"/>
              <a:gd name="connsiteX80" fmla="*/ 7329055 w 9002400"/>
              <a:gd name="connsiteY80" fmla="*/ 4378036 h 4890655"/>
              <a:gd name="connsiteX81" fmla="*/ 8257309 w 9002400"/>
              <a:gd name="connsiteY81" fmla="*/ 4364182 h 4890655"/>
              <a:gd name="connsiteX82" fmla="*/ 8354291 w 9002400"/>
              <a:gd name="connsiteY82" fmla="*/ 4336473 h 4890655"/>
              <a:gd name="connsiteX83" fmla="*/ 8451273 w 9002400"/>
              <a:gd name="connsiteY83" fmla="*/ 4267200 h 4890655"/>
              <a:gd name="connsiteX84" fmla="*/ 8575964 w 9002400"/>
              <a:gd name="connsiteY84" fmla="*/ 4239491 h 4890655"/>
              <a:gd name="connsiteX85" fmla="*/ 8728364 w 9002400"/>
              <a:gd name="connsiteY85" fmla="*/ 4197927 h 4890655"/>
              <a:gd name="connsiteX86" fmla="*/ 8769927 w 9002400"/>
              <a:gd name="connsiteY86" fmla="*/ 4170218 h 4890655"/>
              <a:gd name="connsiteX87" fmla="*/ 8866909 w 9002400"/>
              <a:gd name="connsiteY87" fmla="*/ 4156364 h 4890655"/>
              <a:gd name="connsiteX88" fmla="*/ 8977746 w 9002400"/>
              <a:gd name="connsiteY88" fmla="*/ 4128655 h 4890655"/>
              <a:gd name="connsiteX89" fmla="*/ 8977746 w 9002400"/>
              <a:gd name="connsiteY89" fmla="*/ 3782291 h 4890655"/>
              <a:gd name="connsiteX90" fmla="*/ 8950036 w 9002400"/>
              <a:gd name="connsiteY90" fmla="*/ 3754582 h 4890655"/>
              <a:gd name="connsiteX91" fmla="*/ 8936182 w 9002400"/>
              <a:gd name="connsiteY91" fmla="*/ 3713018 h 4890655"/>
              <a:gd name="connsiteX92" fmla="*/ 8894618 w 9002400"/>
              <a:gd name="connsiteY92" fmla="*/ 3699164 h 4890655"/>
              <a:gd name="connsiteX93" fmla="*/ 8880764 w 9002400"/>
              <a:gd name="connsiteY93" fmla="*/ 3643746 h 4890655"/>
              <a:gd name="connsiteX94" fmla="*/ 8853055 w 9002400"/>
              <a:gd name="connsiteY94" fmla="*/ 3602182 h 4890655"/>
              <a:gd name="connsiteX95" fmla="*/ 8839200 w 9002400"/>
              <a:gd name="connsiteY95" fmla="*/ 3546764 h 4890655"/>
              <a:gd name="connsiteX96" fmla="*/ 8811491 w 9002400"/>
              <a:gd name="connsiteY96" fmla="*/ 3463636 h 4890655"/>
              <a:gd name="connsiteX97" fmla="*/ 8797636 w 9002400"/>
              <a:gd name="connsiteY97" fmla="*/ 3380509 h 4890655"/>
              <a:gd name="connsiteX98" fmla="*/ 8811491 w 9002400"/>
              <a:gd name="connsiteY98" fmla="*/ 1787236 h 4890655"/>
              <a:gd name="connsiteX99" fmla="*/ 8825346 w 9002400"/>
              <a:gd name="connsiteY99" fmla="*/ 1717964 h 4890655"/>
              <a:gd name="connsiteX100" fmla="*/ 8853055 w 9002400"/>
              <a:gd name="connsiteY100" fmla="*/ 1593273 h 4890655"/>
              <a:gd name="connsiteX101" fmla="*/ 8866909 w 9002400"/>
              <a:gd name="connsiteY101" fmla="*/ 1482436 h 4890655"/>
              <a:gd name="connsiteX102" fmla="*/ 8880764 w 9002400"/>
              <a:gd name="connsiteY102" fmla="*/ 1427018 h 4890655"/>
              <a:gd name="connsiteX103" fmla="*/ 8908473 w 9002400"/>
              <a:gd name="connsiteY103" fmla="*/ 1302327 h 4890655"/>
              <a:gd name="connsiteX104" fmla="*/ 8894618 w 9002400"/>
              <a:gd name="connsiteY104" fmla="*/ 1011382 h 4890655"/>
              <a:gd name="connsiteX105" fmla="*/ 8880764 w 9002400"/>
              <a:gd name="connsiteY105" fmla="*/ 955964 h 4890655"/>
              <a:gd name="connsiteX106" fmla="*/ 8853055 w 9002400"/>
              <a:gd name="connsiteY106" fmla="*/ 914400 h 4890655"/>
              <a:gd name="connsiteX107" fmla="*/ 8797636 w 9002400"/>
              <a:gd name="connsiteY107" fmla="*/ 817418 h 4890655"/>
              <a:gd name="connsiteX108" fmla="*/ 8742218 w 9002400"/>
              <a:gd name="connsiteY108" fmla="*/ 720436 h 4890655"/>
              <a:gd name="connsiteX109" fmla="*/ 8686800 w 9002400"/>
              <a:gd name="connsiteY109" fmla="*/ 692727 h 4890655"/>
              <a:gd name="connsiteX110" fmla="*/ 8645236 w 9002400"/>
              <a:gd name="connsiteY110" fmla="*/ 665018 h 4890655"/>
              <a:gd name="connsiteX111" fmla="*/ 8589818 w 9002400"/>
              <a:gd name="connsiteY111" fmla="*/ 651164 h 4890655"/>
              <a:gd name="connsiteX112" fmla="*/ 8548255 w 9002400"/>
              <a:gd name="connsiteY112" fmla="*/ 637309 h 4890655"/>
              <a:gd name="connsiteX113" fmla="*/ 8478982 w 9002400"/>
              <a:gd name="connsiteY113" fmla="*/ 609600 h 4890655"/>
              <a:gd name="connsiteX114" fmla="*/ 8354291 w 9002400"/>
              <a:gd name="connsiteY114" fmla="*/ 595746 h 4890655"/>
              <a:gd name="connsiteX115" fmla="*/ 7467600 w 9002400"/>
              <a:gd name="connsiteY115" fmla="*/ 581891 h 4890655"/>
              <a:gd name="connsiteX116" fmla="*/ 7384473 w 9002400"/>
              <a:gd name="connsiteY116" fmla="*/ 609600 h 4890655"/>
              <a:gd name="connsiteX117" fmla="*/ 7301346 w 9002400"/>
              <a:gd name="connsiteY117" fmla="*/ 637309 h 4890655"/>
              <a:gd name="connsiteX118" fmla="*/ 7259782 w 9002400"/>
              <a:gd name="connsiteY118" fmla="*/ 651164 h 4890655"/>
              <a:gd name="connsiteX119" fmla="*/ 7176655 w 9002400"/>
              <a:gd name="connsiteY119" fmla="*/ 665018 h 4890655"/>
              <a:gd name="connsiteX120" fmla="*/ 6858000 w 9002400"/>
              <a:gd name="connsiteY120" fmla="*/ 678873 h 4890655"/>
              <a:gd name="connsiteX121" fmla="*/ 6705600 w 9002400"/>
              <a:gd name="connsiteY121" fmla="*/ 706582 h 4890655"/>
              <a:gd name="connsiteX122" fmla="*/ 6650182 w 9002400"/>
              <a:gd name="connsiteY122" fmla="*/ 720436 h 4890655"/>
              <a:gd name="connsiteX123" fmla="*/ 6553200 w 9002400"/>
              <a:gd name="connsiteY123" fmla="*/ 734291 h 4890655"/>
              <a:gd name="connsiteX124" fmla="*/ 6428509 w 9002400"/>
              <a:gd name="connsiteY124" fmla="*/ 775855 h 4890655"/>
              <a:gd name="connsiteX125" fmla="*/ 6386946 w 9002400"/>
              <a:gd name="connsiteY125" fmla="*/ 789709 h 4890655"/>
              <a:gd name="connsiteX126" fmla="*/ 6359236 w 9002400"/>
              <a:gd name="connsiteY126" fmla="*/ 817418 h 4890655"/>
              <a:gd name="connsiteX127" fmla="*/ 6317673 w 9002400"/>
              <a:gd name="connsiteY127" fmla="*/ 831273 h 4890655"/>
              <a:gd name="connsiteX128" fmla="*/ 6289964 w 9002400"/>
              <a:gd name="connsiteY128" fmla="*/ 872836 h 4890655"/>
              <a:gd name="connsiteX129" fmla="*/ 6248400 w 9002400"/>
              <a:gd name="connsiteY129" fmla="*/ 886691 h 4890655"/>
              <a:gd name="connsiteX130" fmla="*/ 6206836 w 9002400"/>
              <a:gd name="connsiteY130" fmla="*/ 914400 h 4890655"/>
              <a:gd name="connsiteX131" fmla="*/ 6179127 w 9002400"/>
              <a:gd name="connsiteY131" fmla="*/ 955964 h 4890655"/>
              <a:gd name="connsiteX132" fmla="*/ 6109855 w 9002400"/>
              <a:gd name="connsiteY132" fmla="*/ 1039091 h 4890655"/>
              <a:gd name="connsiteX133" fmla="*/ 6096000 w 9002400"/>
              <a:gd name="connsiteY133" fmla="*/ 1080655 h 4890655"/>
              <a:gd name="connsiteX134" fmla="*/ 6068291 w 9002400"/>
              <a:gd name="connsiteY134" fmla="*/ 1122218 h 4890655"/>
              <a:gd name="connsiteX135" fmla="*/ 6040582 w 9002400"/>
              <a:gd name="connsiteY135" fmla="*/ 1205346 h 4890655"/>
              <a:gd name="connsiteX136" fmla="*/ 6012873 w 9002400"/>
              <a:gd name="connsiteY136" fmla="*/ 1246909 h 4890655"/>
              <a:gd name="connsiteX137" fmla="*/ 5985164 w 9002400"/>
              <a:gd name="connsiteY137" fmla="*/ 1343891 h 4890655"/>
              <a:gd name="connsiteX138" fmla="*/ 5971309 w 9002400"/>
              <a:gd name="connsiteY138" fmla="*/ 1468582 h 4890655"/>
              <a:gd name="connsiteX139" fmla="*/ 5957455 w 9002400"/>
              <a:gd name="connsiteY139" fmla="*/ 1524000 h 4890655"/>
              <a:gd name="connsiteX140" fmla="*/ 5943600 w 9002400"/>
              <a:gd name="connsiteY140" fmla="*/ 2161309 h 4890655"/>
              <a:gd name="connsiteX141" fmla="*/ 5902036 w 9002400"/>
              <a:gd name="connsiteY141" fmla="*/ 2299855 h 4890655"/>
              <a:gd name="connsiteX142" fmla="*/ 5888182 w 9002400"/>
              <a:gd name="connsiteY142" fmla="*/ 2341418 h 4890655"/>
              <a:gd name="connsiteX143" fmla="*/ 5860473 w 9002400"/>
              <a:gd name="connsiteY143" fmla="*/ 2382982 h 4890655"/>
              <a:gd name="connsiteX144" fmla="*/ 5832764 w 9002400"/>
              <a:gd name="connsiteY144" fmla="*/ 2466109 h 4890655"/>
              <a:gd name="connsiteX145" fmla="*/ 5777346 w 9002400"/>
              <a:gd name="connsiteY145" fmla="*/ 2590800 h 4890655"/>
              <a:gd name="connsiteX146" fmla="*/ 5735782 w 9002400"/>
              <a:gd name="connsiteY146" fmla="*/ 2770909 h 4890655"/>
              <a:gd name="connsiteX147" fmla="*/ 5721927 w 9002400"/>
              <a:gd name="connsiteY147" fmla="*/ 2812473 h 4890655"/>
              <a:gd name="connsiteX148" fmla="*/ 5680364 w 9002400"/>
              <a:gd name="connsiteY148" fmla="*/ 2840182 h 4890655"/>
              <a:gd name="connsiteX149" fmla="*/ 4779818 w 9002400"/>
              <a:gd name="connsiteY149" fmla="*/ 2826327 h 4890655"/>
              <a:gd name="connsiteX150" fmla="*/ 4475018 w 9002400"/>
              <a:gd name="connsiteY150" fmla="*/ 2798618 h 4890655"/>
              <a:gd name="connsiteX151" fmla="*/ 3962400 w 9002400"/>
              <a:gd name="connsiteY151" fmla="*/ 2784764 h 4890655"/>
              <a:gd name="connsiteX152" fmla="*/ 3754582 w 9002400"/>
              <a:gd name="connsiteY152" fmla="*/ 2757055 h 4890655"/>
              <a:gd name="connsiteX153" fmla="*/ 3602182 w 9002400"/>
              <a:gd name="connsiteY153" fmla="*/ 2743200 h 4890655"/>
              <a:gd name="connsiteX154" fmla="*/ 2521527 w 9002400"/>
              <a:gd name="connsiteY154" fmla="*/ 2729346 h 4890655"/>
              <a:gd name="connsiteX155" fmla="*/ 2479964 w 9002400"/>
              <a:gd name="connsiteY155" fmla="*/ 2660073 h 4890655"/>
              <a:gd name="connsiteX156" fmla="*/ 2452255 w 9002400"/>
              <a:gd name="connsiteY156" fmla="*/ 2604655 h 4890655"/>
              <a:gd name="connsiteX157" fmla="*/ 2424546 w 9002400"/>
              <a:gd name="connsiteY157" fmla="*/ 2521527 h 4890655"/>
              <a:gd name="connsiteX158" fmla="*/ 2396836 w 9002400"/>
              <a:gd name="connsiteY158" fmla="*/ 2438400 h 4890655"/>
              <a:gd name="connsiteX159" fmla="*/ 2382982 w 9002400"/>
              <a:gd name="connsiteY159" fmla="*/ 2369127 h 4890655"/>
              <a:gd name="connsiteX160" fmla="*/ 2396836 w 9002400"/>
              <a:gd name="connsiteY160" fmla="*/ 1939636 h 4890655"/>
              <a:gd name="connsiteX161" fmla="*/ 2410691 w 9002400"/>
              <a:gd name="connsiteY161" fmla="*/ 1898073 h 4890655"/>
              <a:gd name="connsiteX162" fmla="*/ 2424546 w 9002400"/>
              <a:gd name="connsiteY162" fmla="*/ 1828800 h 4890655"/>
              <a:gd name="connsiteX163" fmla="*/ 2452255 w 9002400"/>
              <a:gd name="connsiteY163" fmla="*/ 1690255 h 4890655"/>
              <a:gd name="connsiteX164" fmla="*/ 2466109 w 9002400"/>
              <a:gd name="connsiteY164" fmla="*/ 1620982 h 4890655"/>
              <a:gd name="connsiteX165" fmla="*/ 2479964 w 9002400"/>
              <a:gd name="connsiteY165" fmla="*/ 1482436 h 4890655"/>
              <a:gd name="connsiteX166" fmla="*/ 2493818 w 9002400"/>
              <a:gd name="connsiteY166" fmla="*/ 1413164 h 4890655"/>
              <a:gd name="connsiteX167" fmla="*/ 2507673 w 9002400"/>
              <a:gd name="connsiteY167" fmla="*/ 1274618 h 4890655"/>
              <a:gd name="connsiteX168" fmla="*/ 2521527 w 9002400"/>
              <a:gd name="connsiteY168" fmla="*/ 1233055 h 4890655"/>
              <a:gd name="connsiteX169" fmla="*/ 2535382 w 9002400"/>
              <a:gd name="connsiteY169" fmla="*/ 1163782 h 4890655"/>
              <a:gd name="connsiteX170" fmla="*/ 2549236 w 9002400"/>
              <a:gd name="connsiteY170" fmla="*/ 1122218 h 4890655"/>
              <a:gd name="connsiteX171" fmla="*/ 2590800 w 9002400"/>
              <a:gd name="connsiteY171" fmla="*/ 955964 h 4890655"/>
              <a:gd name="connsiteX172" fmla="*/ 2618509 w 9002400"/>
              <a:gd name="connsiteY172" fmla="*/ 914400 h 4890655"/>
              <a:gd name="connsiteX173" fmla="*/ 2660073 w 9002400"/>
              <a:gd name="connsiteY173" fmla="*/ 831273 h 4890655"/>
              <a:gd name="connsiteX174" fmla="*/ 2729346 w 9002400"/>
              <a:gd name="connsiteY174" fmla="*/ 762000 h 4890655"/>
              <a:gd name="connsiteX175" fmla="*/ 2757055 w 9002400"/>
              <a:gd name="connsiteY175" fmla="*/ 678873 h 4890655"/>
              <a:gd name="connsiteX176" fmla="*/ 2770909 w 9002400"/>
              <a:gd name="connsiteY176" fmla="*/ 637309 h 4890655"/>
              <a:gd name="connsiteX177" fmla="*/ 2729346 w 9002400"/>
              <a:gd name="connsiteY177" fmla="*/ 484909 h 4890655"/>
              <a:gd name="connsiteX178" fmla="*/ 2701636 w 9002400"/>
              <a:gd name="connsiteY178" fmla="*/ 457200 h 4890655"/>
              <a:gd name="connsiteX179" fmla="*/ 2673927 w 9002400"/>
              <a:gd name="connsiteY179" fmla="*/ 415636 h 4890655"/>
              <a:gd name="connsiteX180" fmla="*/ 2632364 w 9002400"/>
              <a:gd name="connsiteY180" fmla="*/ 401782 h 4890655"/>
              <a:gd name="connsiteX181" fmla="*/ 2493818 w 9002400"/>
              <a:gd name="connsiteY181" fmla="*/ 374073 h 4890655"/>
              <a:gd name="connsiteX182" fmla="*/ 2382982 w 9002400"/>
              <a:gd name="connsiteY182" fmla="*/ 304800 h 4890655"/>
              <a:gd name="connsiteX183" fmla="*/ 2355273 w 9002400"/>
              <a:gd name="connsiteY183" fmla="*/ 249382 h 4890655"/>
              <a:gd name="connsiteX184" fmla="*/ 2341418 w 9002400"/>
              <a:gd name="connsiteY184" fmla="*/ 207818 h 489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9002400" h="4890655">
                <a:moveTo>
                  <a:pt x="2424546" y="332509"/>
                </a:moveTo>
                <a:cubicBezTo>
                  <a:pt x="2397815" y="198858"/>
                  <a:pt x="2430549" y="316805"/>
                  <a:pt x="2382982" y="221673"/>
                </a:cubicBezTo>
                <a:cubicBezTo>
                  <a:pt x="2376451" y="208611"/>
                  <a:pt x="2378250" y="191513"/>
                  <a:pt x="2369127" y="180109"/>
                </a:cubicBezTo>
                <a:cubicBezTo>
                  <a:pt x="2358725" y="167107"/>
                  <a:pt x="2341113" y="162078"/>
                  <a:pt x="2327564" y="152400"/>
                </a:cubicBezTo>
                <a:cubicBezTo>
                  <a:pt x="2308774" y="138979"/>
                  <a:pt x="2292799" y="121163"/>
                  <a:pt x="2272146" y="110836"/>
                </a:cubicBezTo>
                <a:cubicBezTo>
                  <a:pt x="2255115" y="102320"/>
                  <a:pt x="2235036" y="102213"/>
                  <a:pt x="2216727" y="96982"/>
                </a:cubicBezTo>
                <a:cubicBezTo>
                  <a:pt x="2202685" y="92970"/>
                  <a:pt x="2188226" y="89658"/>
                  <a:pt x="2175164" y="83127"/>
                </a:cubicBezTo>
                <a:cubicBezTo>
                  <a:pt x="2114361" y="52725"/>
                  <a:pt x="2151041" y="51995"/>
                  <a:pt x="2078182" y="27709"/>
                </a:cubicBezTo>
                <a:cubicBezTo>
                  <a:pt x="2055842" y="20262"/>
                  <a:pt x="2031754" y="19566"/>
                  <a:pt x="2008909" y="13855"/>
                </a:cubicBezTo>
                <a:cubicBezTo>
                  <a:pt x="1994741" y="10313"/>
                  <a:pt x="1981200" y="4618"/>
                  <a:pt x="1967346" y="0"/>
                </a:cubicBezTo>
                <a:cubicBezTo>
                  <a:pt x="1900635" y="6671"/>
                  <a:pt x="1825976" y="9587"/>
                  <a:pt x="1759527" y="27709"/>
                </a:cubicBezTo>
                <a:cubicBezTo>
                  <a:pt x="1731348" y="35394"/>
                  <a:pt x="1676400" y="55418"/>
                  <a:pt x="1676400" y="55418"/>
                </a:cubicBezTo>
                <a:cubicBezTo>
                  <a:pt x="1662545" y="73891"/>
                  <a:pt x="1651164" y="94508"/>
                  <a:pt x="1634836" y="110836"/>
                </a:cubicBezTo>
                <a:cubicBezTo>
                  <a:pt x="1623062" y="122610"/>
                  <a:pt x="1605718" y="127484"/>
                  <a:pt x="1593273" y="138546"/>
                </a:cubicBezTo>
                <a:cubicBezTo>
                  <a:pt x="1563985" y="164580"/>
                  <a:pt x="1537855" y="193964"/>
                  <a:pt x="1510146" y="221673"/>
                </a:cubicBezTo>
                <a:cubicBezTo>
                  <a:pt x="1500909" y="230909"/>
                  <a:pt x="1489682" y="238513"/>
                  <a:pt x="1482436" y="249382"/>
                </a:cubicBezTo>
                <a:lnTo>
                  <a:pt x="1454727" y="290946"/>
                </a:lnTo>
                <a:cubicBezTo>
                  <a:pt x="1445491" y="318655"/>
                  <a:pt x="1454727" y="364837"/>
                  <a:pt x="1427018" y="374073"/>
                </a:cubicBezTo>
                <a:lnTo>
                  <a:pt x="1343891" y="401782"/>
                </a:lnTo>
                <a:cubicBezTo>
                  <a:pt x="1330036" y="406400"/>
                  <a:pt x="1316495" y="412094"/>
                  <a:pt x="1302327" y="415636"/>
                </a:cubicBezTo>
                <a:cubicBezTo>
                  <a:pt x="1283854" y="420254"/>
                  <a:pt x="1265218" y="424260"/>
                  <a:pt x="1246909" y="429491"/>
                </a:cubicBezTo>
                <a:cubicBezTo>
                  <a:pt x="1232867" y="433503"/>
                  <a:pt x="1219514" y="439804"/>
                  <a:pt x="1205346" y="443346"/>
                </a:cubicBezTo>
                <a:cubicBezTo>
                  <a:pt x="1134774" y="460989"/>
                  <a:pt x="1088958" y="462435"/>
                  <a:pt x="1011382" y="471055"/>
                </a:cubicBezTo>
                <a:cubicBezTo>
                  <a:pt x="992909" y="475673"/>
                  <a:pt x="974202" y="479438"/>
                  <a:pt x="955964" y="484909"/>
                </a:cubicBezTo>
                <a:cubicBezTo>
                  <a:pt x="927988" y="493302"/>
                  <a:pt x="872836" y="512618"/>
                  <a:pt x="872836" y="512618"/>
                </a:cubicBezTo>
                <a:cubicBezTo>
                  <a:pt x="858982" y="521854"/>
                  <a:pt x="846166" y="532880"/>
                  <a:pt x="831273" y="540327"/>
                </a:cubicBezTo>
                <a:cubicBezTo>
                  <a:pt x="818211" y="546858"/>
                  <a:pt x="803132" y="548429"/>
                  <a:pt x="789709" y="554182"/>
                </a:cubicBezTo>
                <a:cubicBezTo>
                  <a:pt x="770726" y="562318"/>
                  <a:pt x="752223" y="571644"/>
                  <a:pt x="734291" y="581891"/>
                </a:cubicBezTo>
                <a:cubicBezTo>
                  <a:pt x="719834" y="590152"/>
                  <a:pt x="707620" y="602153"/>
                  <a:pt x="692727" y="609600"/>
                </a:cubicBezTo>
                <a:cubicBezTo>
                  <a:pt x="679665" y="616131"/>
                  <a:pt x="664226" y="616924"/>
                  <a:pt x="651164" y="623455"/>
                </a:cubicBezTo>
                <a:cubicBezTo>
                  <a:pt x="636271" y="630902"/>
                  <a:pt x="624905" y="644605"/>
                  <a:pt x="609600" y="651164"/>
                </a:cubicBezTo>
                <a:cubicBezTo>
                  <a:pt x="592098" y="658665"/>
                  <a:pt x="572420" y="659547"/>
                  <a:pt x="554182" y="665018"/>
                </a:cubicBezTo>
                <a:cubicBezTo>
                  <a:pt x="526206" y="673411"/>
                  <a:pt x="499391" y="685643"/>
                  <a:pt x="471055" y="692727"/>
                </a:cubicBezTo>
                <a:cubicBezTo>
                  <a:pt x="431281" y="702671"/>
                  <a:pt x="366238" y="717426"/>
                  <a:pt x="332509" y="734291"/>
                </a:cubicBezTo>
                <a:cubicBezTo>
                  <a:pt x="314036" y="743527"/>
                  <a:pt x="295023" y="751753"/>
                  <a:pt x="277091" y="762000"/>
                </a:cubicBezTo>
                <a:cubicBezTo>
                  <a:pt x="140012" y="840330"/>
                  <a:pt x="347576" y="733684"/>
                  <a:pt x="180109" y="817418"/>
                </a:cubicBezTo>
                <a:lnTo>
                  <a:pt x="124691" y="900546"/>
                </a:lnTo>
                <a:cubicBezTo>
                  <a:pt x="115455" y="914400"/>
                  <a:pt x="102248" y="926313"/>
                  <a:pt x="96982" y="942109"/>
                </a:cubicBezTo>
                <a:cubicBezTo>
                  <a:pt x="92364" y="955964"/>
                  <a:pt x="87139" y="969631"/>
                  <a:pt x="83127" y="983673"/>
                </a:cubicBezTo>
                <a:cubicBezTo>
                  <a:pt x="48334" y="1105449"/>
                  <a:pt x="88638" y="980998"/>
                  <a:pt x="55418" y="1080655"/>
                </a:cubicBezTo>
                <a:cubicBezTo>
                  <a:pt x="50800" y="1256146"/>
                  <a:pt x="50117" y="1431784"/>
                  <a:pt x="41564" y="1607127"/>
                </a:cubicBezTo>
                <a:cubicBezTo>
                  <a:pt x="40852" y="1621714"/>
                  <a:pt x="30321" y="1634322"/>
                  <a:pt x="27709" y="1648691"/>
                </a:cubicBezTo>
                <a:cubicBezTo>
                  <a:pt x="-3623" y="1821017"/>
                  <a:pt x="31774" y="1705770"/>
                  <a:pt x="0" y="1801091"/>
                </a:cubicBezTo>
                <a:cubicBezTo>
                  <a:pt x="4618" y="2207491"/>
                  <a:pt x="5022" y="2613961"/>
                  <a:pt x="13855" y="3020291"/>
                </a:cubicBezTo>
                <a:cubicBezTo>
                  <a:pt x="14269" y="3039328"/>
                  <a:pt x="23975" y="3057038"/>
                  <a:pt x="27709" y="3075709"/>
                </a:cubicBezTo>
                <a:cubicBezTo>
                  <a:pt x="33218" y="3103255"/>
                  <a:pt x="35470" y="3131414"/>
                  <a:pt x="41564" y="3158836"/>
                </a:cubicBezTo>
                <a:cubicBezTo>
                  <a:pt x="126781" y="3542312"/>
                  <a:pt x="-50508" y="2670784"/>
                  <a:pt x="69273" y="3269673"/>
                </a:cubicBezTo>
                <a:cubicBezTo>
                  <a:pt x="73891" y="3412837"/>
                  <a:pt x="79758" y="3555966"/>
                  <a:pt x="83127" y="3699164"/>
                </a:cubicBezTo>
                <a:cubicBezTo>
                  <a:pt x="88994" y="3948519"/>
                  <a:pt x="88809" y="4198019"/>
                  <a:pt x="96982" y="4447309"/>
                </a:cubicBezTo>
                <a:cubicBezTo>
                  <a:pt x="100553" y="4556234"/>
                  <a:pt x="104582" y="4520461"/>
                  <a:pt x="138546" y="4599709"/>
                </a:cubicBezTo>
                <a:cubicBezTo>
                  <a:pt x="144299" y="4613132"/>
                  <a:pt x="145869" y="4628211"/>
                  <a:pt x="152400" y="4641273"/>
                </a:cubicBezTo>
                <a:cubicBezTo>
                  <a:pt x="170707" y="4677888"/>
                  <a:pt x="222299" y="4734054"/>
                  <a:pt x="249382" y="4752109"/>
                </a:cubicBezTo>
                <a:cubicBezTo>
                  <a:pt x="263237" y="4761345"/>
                  <a:pt x="274363" y="4778310"/>
                  <a:pt x="290946" y="4779818"/>
                </a:cubicBezTo>
                <a:cubicBezTo>
                  <a:pt x="428999" y="4792368"/>
                  <a:pt x="568037" y="4789055"/>
                  <a:pt x="706582" y="4793673"/>
                </a:cubicBezTo>
                <a:cubicBezTo>
                  <a:pt x="918489" y="4836053"/>
                  <a:pt x="584692" y="4771048"/>
                  <a:pt x="886691" y="4821382"/>
                </a:cubicBezTo>
                <a:cubicBezTo>
                  <a:pt x="933146" y="4829125"/>
                  <a:pt x="978661" y="4842105"/>
                  <a:pt x="1025236" y="4849091"/>
                </a:cubicBezTo>
                <a:cubicBezTo>
                  <a:pt x="1071135" y="4855976"/>
                  <a:pt x="1117688" y="4857523"/>
                  <a:pt x="1163782" y="4862946"/>
                </a:cubicBezTo>
                <a:cubicBezTo>
                  <a:pt x="1247263" y="4872767"/>
                  <a:pt x="1255288" y="4875705"/>
                  <a:pt x="1330036" y="4890655"/>
                </a:cubicBezTo>
                <a:cubicBezTo>
                  <a:pt x="1574800" y="4886037"/>
                  <a:pt x="1819847" y="4889446"/>
                  <a:pt x="2064327" y="4876800"/>
                </a:cubicBezTo>
                <a:cubicBezTo>
                  <a:pt x="2089164" y="4875515"/>
                  <a:pt x="2109391" y="4854787"/>
                  <a:pt x="2133600" y="4849091"/>
                </a:cubicBezTo>
                <a:cubicBezTo>
                  <a:pt x="2188289" y="4836223"/>
                  <a:pt x="2299855" y="4821382"/>
                  <a:pt x="2299855" y="4821382"/>
                </a:cubicBezTo>
                <a:cubicBezTo>
                  <a:pt x="2754483" y="4669832"/>
                  <a:pt x="2290790" y="4819691"/>
                  <a:pt x="3643746" y="4793673"/>
                </a:cubicBezTo>
                <a:cubicBezTo>
                  <a:pt x="3690149" y="4792781"/>
                  <a:pt x="3736109" y="4784436"/>
                  <a:pt x="3782291" y="4779818"/>
                </a:cubicBezTo>
                <a:cubicBezTo>
                  <a:pt x="3791153" y="4776273"/>
                  <a:pt x="3871406" y="4742599"/>
                  <a:pt x="3893127" y="4738255"/>
                </a:cubicBezTo>
                <a:cubicBezTo>
                  <a:pt x="3948219" y="4727237"/>
                  <a:pt x="4003964" y="4719782"/>
                  <a:pt x="4059382" y="4710546"/>
                </a:cubicBezTo>
                <a:cubicBezTo>
                  <a:pt x="4087091" y="4705928"/>
                  <a:pt x="4114963" y="4702200"/>
                  <a:pt x="4142509" y="4696691"/>
                </a:cubicBezTo>
                <a:cubicBezTo>
                  <a:pt x="4188691" y="4687455"/>
                  <a:pt x="4236375" y="4683876"/>
                  <a:pt x="4281055" y="4668982"/>
                </a:cubicBezTo>
                <a:cubicBezTo>
                  <a:pt x="4294909" y="4664364"/>
                  <a:pt x="4308213" y="4657528"/>
                  <a:pt x="4322618" y="4655127"/>
                </a:cubicBezTo>
                <a:cubicBezTo>
                  <a:pt x="4363868" y="4648252"/>
                  <a:pt x="4405508" y="4642502"/>
                  <a:pt x="4447309" y="4641273"/>
                </a:cubicBezTo>
                <a:cubicBezTo>
                  <a:pt x="4719703" y="4633261"/>
                  <a:pt x="4992254" y="4632036"/>
                  <a:pt x="5264727" y="4627418"/>
                </a:cubicBezTo>
                <a:lnTo>
                  <a:pt x="5444836" y="4613564"/>
                </a:lnTo>
                <a:cubicBezTo>
                  <a:pt x="5498529" y="4608450"/>
                  <a:pt x="5597352" y="4593755"/>
                  <a:pt x="5652655" y="4585855"/>
                </a:cubicBezTo>
                <a:cubicBezTo>
                  <a:pt x="5870439" y="4523631"/>
                  <a:pt x="5629516" y="4587712"/>
                  <a:pt x="5846618" y="4544291"/>
                </a:cubicBezTo>
                <a:cubicBezTo>
                  <a:pt x="5883961" y="4536822"/>
                  <a:pt x="5920112" y="4524051"/>
                  <a:pt x="5957455" y="4516582"/>
                </a:cubicBezTo>
                <a:cubicBezTo>
                  <a:pt x="5989476" y="4510178"/>
                  <a:pt x="6022308" y="4508569"/>
                  <a:pt x="6054436" y="4502727"/>
                </a:cubicBezTo>
                <a:cubicBezTo>
                  <a:pt x="6073170" y="4499321"/>
                  <a:pt x="6090831" y="4489683"/>
                  <a:pt x="6109855" y="4488873"/>
                </a:cubicBezTo>
                <a:cubicBezTo>
                  <a:pt x="6308311" y="4480428"/>
                  <a:pt x="6507018" y="4479636"/>
                  <a:pt x="6705600" y="4475018"/>
                </a:cubicBezTo>
                <a:cubicBezTo>
                  <a:pt x="6719455" y="4470400"/>
                  <a:pt x="6733075" y="4465007"/>
                  <a:pt x="6747164" y="4461164"/>
                </a:cubicBezTo>
                <a:cubicBezTo>
                  <a:pt x="6783905" y="4451144"/>
                  <a:pt x="6821872" y="4445498"/>
                  <a:pt x="6858000" y="4433455"/>
                </a:cubicBezTo>
                <a:cubicBezTo>
                  <a:pt x="6908575" y="4416596"/>
                  <a:pt x="6906735" y="4415300"/>
                  <a:pt x="6968836" y="4405746"/>
                </a:cubicBezTo>
                <a:cubicBezTo>
                  <a:pt x="7087974" y="4387417"/>
                  <a:pt x="7208662" y="4380869"/>
                  <a:pt x="7329055" y="4378036"/>
                </a:cubicBezTo>
                <a:lnTo>
                  <a:pt x="8257309" y="4364182"/>
                </a:lnTo>
                <a:cubicBezTo>
                  <a:pt x="8275059" y="4359744"/>
                  <a:pt x="8334419" y="4346409"/>
                  <a:pt x="8354291" y="4336473"/>
                </a:cubicBezTo>
                <a:cubicBezTo>
                  <a:pt x="8397181" y="4315029"/>
                  <a:pt x="8407339" y="4292305"/>
                  <a:pt x="8451273" y="4267200"/>
                </a:cubicBezTo>
                <a:cubicBezTo>
                  <a:pt x="8479359" y="4251151"/>
                  <a:pt x="8555619" y="4242882"/>
                  <a:pt x="8575964" y="4239491"/>
                </a:cubicBezTo>
                <a:cubicBezTo>
                  <a:pt x="8681431" y="4204335"/>
                  <a:pt x="8630450" y="4217510"/>
                  <a:pt x="8728364" y="4197927"/>
                </a:cubicBezTo>
                <a:cubicBezTo>
                  <a:pt x="8742218" y="4188691"/>
                  <a:pt x="8753978" y="4175003"/>
                  <a:pt x="8769927" y="4170218"/>
                </a:cubicBezTo>
                <a:cubicBezTo>
                  <a:pt x="8801205" y="4160835"/>
                  <a:pt x="8834698" y="4161733"/>
                  <a:pt x="8866909" y="4156364"/>
                </a:cubicBezTo>
                <a:cubicBezTo>
                  <a:pt x="8933779" y="4145219"/>
                  <a:pt x="8924214" y="4146498"/>
                  <a:pt x="8977746" y="4128655"/>
                </a:cubicBezTo>
                <a:cubicBezTo>
                  <a:pt x="9011839" y="3992277"/>
                  <a:pt x="9009375" y="4024776"/>
                  <a:pt x="8977746" y="3782291"/>
                </a:cubicBezTo>
                <a:cubicBezTo>
                  <a:pt x="8976057" y="3769338"/>
                  <a:pt x="8959273" y="3763818"/>
                  <a:pt x="8950036" y="3754582"/>
                </a:cubicBezTo>
                <a:cubicBezTo>
                  <a:pt x="8945418" y="3740727"/>
                  <a:pt x="8946509" y="3723345"/>
                  <a:pt x="8936182" y="3713018"/>
                </a:cubicBezTo>
                <a:cubicBezTo>
                  <a:pt x="8925855" y="3702691"/>
                  <a:pt x="8903741" y="3710568"/>
                  <a:pt x="8894618" y="3699164"/>
                </a:cubicBezTo>
                <a:cubicBezTo>
                  <a:pt x="8882723" y="3684295"/>
                  <a:pt x="8888265" y="3661248"/>
                  <a:pt x="8880764" y="3643746"/>
                </a:cubicBezTo>
                <a:cubicBezTo>
                  <a:pt x="8874205" y="3628441"/>
                  <a:pt x="8862291" y="3616037"/>
                  <a:pt x="8853055" y="3602182"/>
                </a:cubicBezTo>
                <a:cubicBezTo>
                  <a:pt x="8848437" y="3583709"/>
                  <a:pt x="8844671" y="3565002"/>
                  <a:pt x="8839200" y="3546764"/>
                </a:cubicBezTo>
                <a:cubicBezTo>
                  <a:pt x="8830807" y="3518788"/>
                  <a:pt x="8816293" y="3492447"/>
                  <a:pt x="8811491" y="3463636"/>
                </a:cubicBezTo>
                <a:lnTo>
                  <a:pt x="8797636" y="3380509"/>
                </a:lnTo>
                <a:cubicBezTo>
                  <a:pt x="8802254" y="2849418"/>
                  <a:pt x="8802640" y="2318273"/>
                  <a:pt x="8811491" y="1787236"/>
                </a:cubicBezTo>
                <a:cubicBezTo>
                  <a:pt x="8811883" y="1763691"/>
                  <a:pt x="8821134" y="1741132"/>
                  <a:pt x="8825346" y="1717964"/>
                </a:cubicBezTo>
                <a:cubicBezTo>
                  <a:pt x="8844853" y="1610674"/>
                  <a:pt x="8828625" y="1666558"/>
                  <a:pt x="8853055" y="1593273"/>
                </a:cubicBezTo>
                <a:cubicBezTo>
                  <a:pt x="8857673" y="1556327"/>
                  <a:pt x="8860788" y="1519163"/>
                  <a:pt x="8866909" y="1482436"/>
                </a:cubicBezTo>
                <a:cubicBezTo>
                  <a:pt x="8870039" y="1463654"/>
                  <a:pt x="8876633" y="1445606"/>
                  <a:pt x="8880764" y="1427018"/>
                </a:cubicBezTo>
                <a:cubicBezTo>
                  <a:pt x="8915944" y="1268707"/>
                  <a:pt x="8874681" y="1437492"/>
                  <a:pt x="8908473" y="1302327"/>
                </a:cubicBezTo>
                <a:cubicBezTo>
                  <a:pt x="8903855" y="1205345"/>
                  <a:pt x="8902361" y="1108164"/>
                  <a:pt x="8894618" y="1011382"/>
                </a:cubicBezTo>
                <a:cubicBezTo>
                  <a:pt x="8893100" y="992401"/>
                  <a:pt x="8888265" y="973466"/>
                  <a:pt x="8880764" y="955964"/>
                </a:cubicBezTo>
                <a:cubicBezTo>
                  <a:pt x="8874205" y="940659"/>
                  <a:pt x="8862291" y="928255"/>
                  <a:pt x="8853055" y="914400"/>
                </a:cubicBezTo>
                <a:cubicBezTo>
                  <a:pt x="8826220" y="807064"/>
                  <a:pt x="8861130" y="906310"/>
                  <a:pt x="8797636" y="817418"/>
                </a:cubicBezTo>
                <a:cubicBezTo>
                  <a:pt x="8782409" y="796100"/>
                  <a:pt x="8765316" y="739685"/>
                  <a:pt x="8742218" y="720436"/>
                </a:cubicBezTo>
                <a:cubicBezTo>
                  <a:pt x="8726352" y="707214"/>
                  <a:pt x="8704732" y="702974"/>
                  <a:pt x="8686800" y="692727"/>
                </a:cubicBezTo>
                <a:cubicBezTo>
                  <a:pt x="8672343" y="684466"/>
                  <a:pt x="8660541" y="671577"/>
                  <a:pt x="8645236" y="665018"/>
                </a:cubicBezTo>
                <a:cubicBezTo>
                  <a:pt x="8627734" y="657517"/>
                  <a:pt x="8608127" y="656395"/>
                  <a:pt x="8589818" y="651164"/>
                </a:cubicBezTo>
                <a:cubicBezTo>
                  <a:pt x="8575776" y="647152"/>
                  <a:pt x="8561929" y="642437"/>
                  <a:pt x="8548255" y="637309"/>
                </a:cubicBezTo>
                <a:cubicBezTo>
                  <a:pt x="8524969" y="628577"/>
                  <a:pt x="8503300" y="614811"/>
                  <a:pt x="8478982" y="609600"/>
                </a:cubicBezTo>
                <a:cubicBezTo>
                  <a:pt x="8438091" y="600838"/>
                  <a:pt x="8395855" y="600364"/>
                  <a:pt x="8354291" y="595746"/>
                </a:cubicBezTo>
                <a:cubicBezTo>
                  <a:pt x="8054353" y="445772"/>
                  <a:pt x="8274562" y="545211"/>
                  <a:pt x="7467600" y="581891"/>
                </a:cubicBezTo>
                <a:cubicBezTo>
                  <a:pt x="7438422" y="583217"/>
                  <a:pt x="7412182" y="600364"/>
                  <a:pt x="7384473" y="609600"/>
                </a:cubicBezTo>
                <a:lnTo>
                  <a:pt x="7301346" y="637309"/>
                </a:lnTo>
                <a:cubicBezTo>
                  <a:pt x="7287491" y="641927"/>
                  <a:pt x="7274187" y="648763"/>
                  <a:pt x="7259782" y="651164"/>
                </a:cubicBezTo>
                <a:cubicBezTo>
                  <a:pt x="7232073" y="655782"/>
                  <a:pt x="7204680" y="663085"/>
                  <a:pt x="7176655" y="665018"/>
                </a:cubicBezTo>
                <a:cubicBezTo>
                  <a:pt x="7070588" y="672333"/>
                  <a:pt x="6964218" y="674255"/>
                  <a:pt x="6858000" y="678873"/>
                </a:cubicBezTo>
                <a:cubicBezTo>
                  <a:pt x="6797826" y="688902"/>
                  <a:pt x="6763706" y="693670"/>
                  <a:pt x="6705600" y="706582"/>
                </a:cubicBezTo>
                <a:cubicBezTo>
                  <a:pt x="6687012" y="710713"/>
                  <a:pt x="6668916" y="717030"/>
                  <a:pt x="6650182" y="720436"/>
                </a:cubicBezTo>
                <a:cubicBezTo>
                  <a:pt x="6618053" y="726278"/>
                  <a:pt x="6585527" y="729673"/>
                  <a:pt x="6553200" y="734291"/>
                </a:cubicBezTo>
                <a:lnTo>
                  <a:pt x="6428509" y="775855"/>
                </a:lnTo>
                <a:lnTo>
                  <a:pt x="6386946" y="789709"/>
                </a:lnTo>
                <a:cubicBezTo>
                  <a:pt x="6377709" y="798945"/>
                  <a:pt x="6370437" y="810697"/>
                  <a:pt x="6359236" y="817418"/>
                </a:cubicBezTo>
                <a:cubicBezTo>
                  <a:pt x="6346713" y="824932"/>
                  <a:pt x="6329077" y="822150"/>
                  <a:pt x="6317673" y="831273"/>
                </a:cubicBezTo>
                <a:cubicBezTo>
                  <a:pt x="6304671" y="841675"/>
                  <a:pt x="6302966" y="862434"/>
                  <a:pt x="6289964" y="872836"/>
                </a:cubicBezTo>
                <a:cubicBezTo>
                  <a:pt x="6278560" y="881959"/>
                  <a:pt x="6261462" y="880160"/>
                  <a:pt x="6248400" y="886691"/>
                </a:cubicBezTo>
                <a:cubicBezTo>
                  <a:pt x="6233507" y="894138"/>
                  <a:pt x="6220691" y="905164"/>
                  <a:pt x="6206836" y="914400"/>
                </a:cubicBezTo>
                <a:cubicBezTo>
                  <a:pt x="6197600" y="928255"/>
                  <a:pt x="6189787" y="943172"/>
                  <a:pt x="6179127" y="955964"/>
                </a:cubicBezTo>
                <a:cubicBezTo>
                  <a:pt x="6140825" y="1001927"/>
                  <a:pt x="6135655" y="987491"/>
                  <a:pt x="6109855" y="1039091"/>
                </a:cubicBezTo>
                <a:cubicBezTo>
                  <a:pt x="6103324" y="1052153"/>
                  <a:pt x="6102531" y="1067593"/>
                  <a:pt x="6096000" y="1080655"/>
                </a:cubicBezTo>
                <a:cubicBezTo>
                  <a:pt x="6088553" y="1095548"/>
                  <a:pt x="6075054" y="1107002"/>
                  <a:pt x="6068291" y="1122218"/>
                </a:cubicBezTo>
                <a:cubicBezTo>
                  <a:pt x="6056428" y="1148909"/>
                  <a:pt x="6056784" y="1181043"/>
                  <a:pt x="6040582" y="1205346"/>
                </a:cubicBezTo>
                <a:cubicBezTo>
                  <a:pt x="6031346" y="1219200"/>
                  <a:pt x="6020320" y="1232016"/>
                  <a:pt x="6012873" y="1246909"/>
                </a:cubicBezTo>
                <a:cubicBezTo>
                  <a:pt x="6002933" y="1266788"/>
                  <a:pt x="5989604" y="1326131"/>
                  <a:pt x="5985164" y="1343891"/>
                </a:cubicBezTo>
                <a:cubicBezTo>
                  <a:pt x="5980546" y="1385455"/>
                  <a:pt x="5977668" y="1427249"/>
                  <a:pt x="5971309" y="1468582"/>
                </a:cubicBezTo>
                <a:cubicBezTo>
                  <a:pt x="5968414" y="1487402"/>
                  <a:pt x="5958216" y="1504974"/>
                  <a:pt x="5957455" y="1524000"/>
                </a:cubicBezTo>
                <a:cubicBezTo>
                  <a:pt x="5948962" y="1736317"/>
                  <a:pt x="5952093" y="1948992"/>
                  <a:pt x="5943600" y="2161309"/>
                </a:cubicBezTo>
                <a:cubicBezTo>
                  <a:pt x="5942648" y="2185107"/>
                  <a:pt x="5905110" y="2290633"/>
                  <a:pt x="5902036" y="2299855"/>
                </a:cubicBezTo>
                <a:cubicBezTo>
                  <a:pt x="5897418" y="2313709"/>
                  <a:pt x="5896283" y="2329267"/>
                  <a:pt x="5888182" y="2341418"/>
                </a:cubicBezTo>
                <a:cubicBezTo>
                  <a:pt x="5878946" y="2355273"/>
                  <a:pt x="5867236" y="2367766"/>
                  <a:pt x="5860473" y="2382982"/>
                </a:cubicBezTo>
                <a:cubicBezTo>
                  <a:pt x="5848611" y="2409672"/>
                  <a:pt x="5848965" y="2441807"/>
                  <a:pt x="5832764" y="2466109"/>
                </a:cubicBezTo>
                <a:cubicBezTo>
                  <a:pt x="5799595" y="2515863"/>
                  <a:pt x="5791478" y="2520140"/>
                  <a:pt x="5777346" y="2590800"/>
                </a:cubicBezTo>
                <a:cubicBezTo>
                  <a:pt x="5766356" y="2645748"/>
                  <a:pt x="5752490" y="2720785"/>
                  <a:pt x="5735782" y="2770909"/>
                </a:cubicBezTo>
                <a:cubicBezTo>
                  <a:pt x="5731164" y="2784764"/>
                  <a:pt x="5731050" y="2801069"/>
                  <a:pt x="5721927" y="2812473"/>
                </a:cubicBezTo>
                <a:cubicBezTo>
                  <a:pt x="5711525" y="2825475"/>
                  <a:pt x="5694218" y="2830946"/>
                  <a:pt x="5680364" y="2840182"/>
                </a:cubicBezTo>
                <a:lnTo>
                  <a:pt x="4779818" y="2826327"/>
                </a:lnTo>
                <a:cubicBezTo>
                  <a:pt x="4188149" y="2811156"/>
                  <a:pt x="4916432" y="2817810"/>
                  <a:pt x="4475018" y="2798618"/>
                </a:cubicBezTo>
                <a:cubicBezTo>
                  <a:pt x="4304244" y="2791193"/>
                  <a:pt x="4133273" y="2789382"/>
                  <a:pt x="3962400" y="2784764"/>
                </a:cubicBezTo>
                <a:cubicBezTo>
                  <a:pt x="3894493" y="2775063"/>
                  <a:pt x="3822646" y="2764220"/>
                  <a:pt x="3754582" y="2757055"/>
                </a:cubicBezTo>
                <a:cubicBezTo>
                  <a:pt x="3703853" y="2751715"/>
                  <a:pt x="3653179" y="2744346"/>
                  <a:pt x="3602182" y="2743200"/>
                </a:cubicBezTo>
                <a:lnTo>
                  <a:pt x="2521527" y="2729346"/>
                </a:lnTo>
                <a:cubicBezTo>
                  <a:pt x="2475448" y="2683265"/>
                  <a:pt x="2506942" y="2723022"/>
                  <a:pt x="2479964" y="2660073"/>
                </a:cubicBezTo>
                <a:cubicBezTo>
                  <a:pt x="2471828" y="2641090"/>
                  <a:pt x="2459925" y="2623831"/>
                  <a:pt x="2452255" y="2604655"/>
                </a:cubicBezTo>
                <a:cubicBezTo>
                  <a:pt x="2441407" y="2577536"/>
                  <a:pt x="2433783" y="2549236"/>
                  <a:pt x="2424546" y="2521527"/>
                </a:cubicBezTo>
                <a:cubicBezTo>
                  <a:pt x="2424545" y="2521523"/>
                  <a:pt x="2396837" y="2438403"/>
                  <a:pt x="2396836" y="2438400"/>
                </a:cubicBezTo>
                <a:lnTo>
                  <a:pt x="2382982" y="2369127"/>
                </a:lnTo>
                <a:cubicBezTo>
                  <a:pt x="2387600" y="2225963"/>
                  <a:pt x="2388425" y="2082627"/>
                  <a:pt x="2396836" y="1939636"/>
                </a:cubicBezTo>
                <a:cubicBezTo>
                  <a:pt x="2397694" y="1925057"/>
                  <a:pt x="2407149" y="1912241"/>
                  <a:pt x="2410691" y="1898073"/>
                </a:cubicBezTo>
                <a:cubicBezTo>
                  <a:pt x="2416403" y="1875228"/>
                  <a:pt x="2419438" y="1851788"/>
                  <a:pt x="2424546" y="1828800"/>
                </a:cubicBezTo>
                <a:cubicBezTo>
                  <a:pt x="2461298" y="1663417"/>
                  <a:pt x="2411540" y="1914189"/>
                  <a:pt x="2452255" y="1690255"/>
                </a:cubicBezTo>
                <a:cubicBezTo>
                  <a:pt x="2456467" y="1667087"/>
                  <a:pt x="2462997" y="1644324"/>
                  <a:pt x="2466109" y="1620982"/>
                </a:cubicBezTo>
                <a:cubicBezTo>
                  <a:pt x="2472243" y="1574977"/>
                  <a:pt x="2473830" y="1528441"/>
                  <a:pt x="2479964" y="1482436"/>
                </a:cubicBezTo>
                <a:cubicBezTo>
                  <a:pt x="2483076" y="1459095"/>
                  <a:pt x="2490706" y="1436505"/>
                  <a:pt x="2493818" y="1413164"/>
                </a:cubicBezTo>
                <a:cubicBezTo>
                  <a:pt x="2499952" y="1367159"/>
                  <a:pt x="2500616" y="1320491"/>
                  <a:pt x="2507673" y="1274618"/>
                </a:cubicBezTo>
                <a:cubicBezTo>
                  <a:pt x="2509894" y="1260184"/>
                  <a:pt x="2517985" y="1247223"/>
                  <a:pt x="2521527" y="1233055"/>
                </a:cubicBezTo>
                <a:cubicBezTo>
                  <a:pt x="2527238" y="1210210"/>
                  <a:pt x="2529671" y="1186627"/>
                  <a:pt x="2535382" y="1163782"/>
                </a:cubicBezTo>
                <a:cubicBezTo>
                  <a:pt x="2538924" y="1149614"/>
                  <a:pt x="2546068" y="1136474"/>
                  <a:pt x="2549236" y="1122218"/>
                </a:cubicBezTo>
                <a:cubicBezTo>
                  <a:pt x="2559623" y="1075474"/>
                  <a:pt x="2562806" y="997956"/>
                  <a:pt x="2590800" y="955964"/>
                </a:cubicBezTo>
                <a:cubicBezTo>
                  <a:pt x="2600036" y="942109"/>
                  <a:pt x="2611062" y="929293"/>
                  <a:pt x="2618509" y="914400"/>
                </a:cubicBezTo>
                <a:cubicBezTo>
                  <a:pt x="2646849" y="857720"/>
                  <a:pt x="2613752" y="884212"/>
                  <a:pt x="2660073" y="831273"/>
                </a:cubicBezTo>
                <a:cubicBezTo>
                  <a:pt x="2681577" y="806697"/>
                  <a:pt x="2729346" y="762000"/>
                  <a:pt x="2729346" y="762000"/>
                </a:cubicBezTo>
                <a:lnTo>
                  <a:pt x="2757055" y="678873"/>
                </a:lnTo>
                <a:lnTo>
                  <a:pt x="2770909" y="637309"/>
                </a:lnTo>
                <a:cubicBezTo>
                  <a:pt x="2760216" y="562458"/>
                  <a:pt x="2767812" y="542608"/>
                  <a:pt x="2729346" y="484909"/>
                </a:cubicBezTo>
                <a:cubicBezTo>
                  <a:pt x="2722100" y="474041"/>
                  <a:pt x="2709796" y="467400"/>
                  <a:pt x="2701636" y="457200"/>
                </a:cubicBezTo>
                <a:cubicBezTo>
                  <a:pt x="2691234" y="444198"/>
                  <a:pt x="2686929" y="426038"/>
                  <a:pt x="2673927" y="415636"/>
                </a:cubicBezTo>
                <a:cubicBezTo>
                  <a:pt x="2662523" y="406513"/>
                  <a:pt x="2646406" y="405794"/>
                  <a:pt x="2632364" y="401782"/>
                </a:cubicBezTo>
                <a:cubicBezTo>
                  <a:pt x="2574487" y="385246"/>
                  <a:pt x="2559150" y="384961"/>
                  <a:pt x="2493818" y="374073"/>
                </a:cubicBezTo>
                <a:cubicBezTo>
                  <a:pt x="2408486" y="345629"/>
                  <a:pt x="2419144" y="368084"/>
                  <a:pt x="2382982" y="304800"/>
                </a:cubicBezTo>
                <a:cubicBezTo>
                  <a:pt x="2372735" y="286868"/>
                  <a:pt x="2363409" y="268365"/>
                  <a:pt x="2355273" y="249382"/>
                </a:cubicBezTo>
                <a:cubicBezTo>
                  <a:pt x="2349520" y="235959"/>
                  <a:pt x="2341418" y="207818"/>
                  <a:pt x="2341418" y="20781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podwieczorek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557338"/>
            <a:ext cx="2520950" cy="1871662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5763" y="3213100"/>
            <a:ext cx="3529012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1563" y="1579563"/>
            <a:ext cx="938212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990975"/>
            <a:ext cx="18002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1317625"/>
            <a:ext cx="287972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63" y="3262313"/>
            <a:ext cx="2209800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64388" y="5562600"/>
            <a:ext cx="17176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olny kształt 11"/>
          <p:cNvSpPr/>
          <p:nvPr/>
        </p:nvSpPr>
        <p:spPr>
          <a:xfrm>
            <a:off x="33338" y="1330325"/>
            <a:ext cx="6851650" cy="5402263"/>
          </a:xfrm>
          <a:custGeom>
            <a:avLst/>
            <a:gdLst>
              <a:gd name="connsiteX0" fmla="*/ 3083204 w 6851640"/>
              <a:gd name="connsiteY0" fmla="*/ 221673 h 5403273"/>
              <a:gd name="connsiteX1" fmla="*/ 3013931 w 6851640"/>
              <a:gd name="connsiteY1" fmla="*/ 166255 h 5403273"/>
              <a:gd name="connsiteX2" fmla="*/ 2944658 w 6851640"/>
              <a:gd name="connsiteY2" fmla="*/ 152400 h 5403273"/>
              <a:gd name="connsiteX3" fmla="*/ 1947131 w 6851640"/>
              <a:gd name="connsiteY3" fmla="*/ 138546 h 5403273"/>
              <a:gd name="connsiteX4" fmla="*/ 1891713 w 6851640"/>
              <a:gd name="connsiteY4" fmla="*/ 124691 h 5403273"/>
              <a:gd name="connsiteX5" fmla="*/ 1670040 w 6851640"/>
              <a:gd name="connsiteY5" fmla="*/ 96982 h 5403273"/>
              <a:gd name="connsiteX6" fmla="*/ 1614622 w 6851640"/>
              <a:gd name="connsiteY6" fmla="*/ 83128 h 5403273"/>
              <a:gd name="connsiteX7" fmla="*/ 1545349 w 6851640"/>
              <a:gd name="connsiteY7" fmla="*/ 69273 h 5403273"/>
              <a:gd name="connsiteX8" fmla="*/ 1503786 w 6851640"/>
              <a:gd name="connsiteY8" fmla="*/ 55419 h 5403273"/>
              <a:gd name="connsiteX9" fmla="*/ 1392949 w 6851640"/>
              <a:gd name="connsiteY9" fmla="*/ 41564 h 5403273"/>
              <a:gd name="connsiteX10" fmla="*/ 1254404 w 6851640"/>
              <a:gd name="connsiteY10" fmla="*/ 0 h 5403273"/>
              <a:gd name="connsiteX11" fmla="*/ 894186 w 6851640"/>
              <a:gd name="connsiteY11" fmla="*/ 13855 h 5403273"/>
              <a:gd name="connsiteX12" fmla="*/ 838767 w 6851640"/>
              <a:gd name="connsiteY12" fmla="*/ 27709 h 5403273"/>
              <a:gd name="connsiteX13" fmla="*/ 700222 w 6851640"/>
              <a:gd name="connsiteY13" fmla="*/ 55419 h 5403273"/>
              <a:gd name="connsiteX14" fmla="*/ 644804 w 6851640"/>
              <a:gd name="connsiteY14" fmla="*/ 83128 h 5403273"/>
              <a:gd name="connsiteX15" fmla="*/ 589386 w 6851640"/>
              <a:gd name="connsiteY15" fmla="*/ 96982 h 5403273"/>
              <a:gd name="connsiteX16" fmla="*/ 547822 w 6851640"/>
              <a:gd name="connsiteY16" fmla="*/ 110837 h 5403273"/>
              <a:gd name="connsiteX17" fmla="*/ 76767 w 6851640"/>
              <a:gd name="connsiteY17" fmla="*/ 138546 h 5403273"/>
              <a:gd name="connsiteX18" fmla="*/ 35204 w 6851640"/>
              <a:gd name="connsiteY18" fmla="*/ 152400 h 5403273"/>
              <a:gd name="connsiteX19" fmla="*/ 21349 w 6851640"/>
              <a:gd name="connsiteY19" fmla="*/ 374073 h 5403273"/>
              <a:gd name="connsiteX20" fmla="*/ 76767 w 6851640"/>
              <a:gd name="connsiteY20" fmla="*/ 457200 h 5403273"/>
              <a:gd name="connsiteX21" fmla="*/ 76767 w 6851640"/>
              <a:gd name="connsiteY21" fmla="*/ 817419 h 5403273"/>
              <a:gd name="connsiteX22" fmla="*/ 62913 w 6851640"/>
              <a:gd name="connsiteY22" fmla="*/ 1981200 h 5403273"/>
              <a:gd name="connsiteX23" fmla="*/ 35204 w 6851640"/>
              <a:gd name="connsiteY23" fmla="*/ 2119746 h 5403273"/>
              <a:gd name="connsiteX24" fmla="*/ 21349 w 6851640"/>
              <a:gd name="connsiteY24" fmla="*/ 2216728 h 5403273"/>
              <a:gd name="connsiteX25" fmla="*/ 7495 w 6851640"/>
              <a:gd name="connsiteY25" fmla="*/ 2299855 h 5403273"/>
              <a:gd name="connsiteX26" fmla="*/ 21349 w 6851640"/>
              <a:gd name="connsiteY26" fmla="*/ 3228109 h 5403273"/>
              <a:gd name="connsiteX27" fmla="*/ 62913 w 6851640"/>
              <a:gd name="connsiteY27" fmla="*/ 3325091 h 5403273"/>
              <a:gd name="connsiteX28" fmla="*/ 132186 w 6851640"/>
              <a:gd name="connsiteY28" fmla="*/ 3449782 h 5403273"/>
              <a:gd name="connsiteX29" fmla="*/ 187604 w 6851640"/>
              <a:gd name="connsiteY29" fmla="*/ 3532909 h 5403273"/>
              <a:gd name="connsiteX30" fmla="*/ 284586 w 6851640"/>
              <a:gd name="connsiteY30" fmla="*/ 3643746 h 5403273"/>
              <a:gd name="connsiteX31" fmla="*/ 312295 w 6851640"/>
              <a:gd name="connsiteY31" fmla="*/ 3740728 h 5403273"/>
              <a:gd name="connsiteX32" fmla="*/ 326149 w 6851640"/>
              <a:gd name="connsiteY32" fmla="*/ 4114800 h 5403273"/>
              <a:gd name="connsiteX33" fmla="*/ 353858 w 6851640"/>
              <a:gd name="connsiteY33" fmla="*/ 4225637 h 5403273"/>
              <a:gd name="connsiteX34" fmla="*/ 367713 w 6851640"/>
              <a:gd name="connsiteY34" fmla="*/ 4294909 h 5403273"/>
              <a:gd name="connsiteX35" fmla="*/ 381567 w 6851640"/>
              <a:gd name="connsiteY35" fmla="*/ 4405746 h 5403273"/>
              <a:gd name="connsiteX36" fmla="*/ 423131 w 6851640"/>
              <a:gd name="connsiteY36" fmla="*/ 4544291 h 5403273"/>
              <a:gd name="connsiteX37" fmla="*/ 436986 w 6851640"/>
              <a:gd name="connsiteY37" fmla="*/ 4585855 h 5403273"/>
              <a:gd name="connsiteX38" fmla="*/ 450840 w 6851640"/>
              <a:gd name="connsiteY38" fmla="*/ 4627419 h 5403273"/>
              <a:gd name="connsiteX39" fmla="*/ 520113 w 6851640"/>
              <a:gd name="connsiteY39" fmla="*/ 4724400 h 5403273"/>
              <a:gd name="connsiteX40" fmla="*/ 547822 w 6851640"/>
              <a:gd name="connsiteY40" fmla="*/ 4765964 h 5403273"/>
              <a:gd name="connsiteX41" fmla="*/ 589386 w 6851640"/>
              <a:gd name="connsiteY41" fmla="*/ 4793673 h 5403273"/>
              <a:gd name="connsiteX42" fmla="*/ 797204 w 6851640"/>
              <a:gd name="connsiteY42" fmla="*/ 4835237 h 5403273"/>
              <a:gd name="connsiteX43" fmla="*/ 1143567 w 6851640"/>
              <a:gd name="connsiteY43" fmla="*/ 4890655 h 5403273"/>
              <a:gd name="connsiteX44" fmla="*/ 1295967 w 6851640"/>
              <a:gd name="connsiteY44" fmla="*/ 4918364 h 5403273"/>
              <a:gd name="connsiteX45" fmla="*/ 1392949 w 6851640"/>
              <a:gd name="connsiteY45" fmla="*/ 4932219 h 5403273"/>
              <a:gd name="connsiteX46" fmla="*/ 1489931 w 6851640"/>
              <a:gd name="connsiteY46" fmla="*/ 4959928 h 5403273"/>
              <a:gd name="connsiteX47" fmla="*/ 1628476 w 6851640"/>
              <a:gd name="connsiteY47" fmla="*/ 4987637 h 5403273"/>
              <a:gd name="connsiteX48" fmla="*/ 1767022 w 6851640"/>
              <a:gd name="connsiteY48" fmla="*/ 5029200 h 5403273"/>
              <a:gd name="connsiteX49" fmla="*/ 2113386 w 6851640"/>
              <a:gd name="connsiteY49" fmla="*/ 5098473 h 5403273"/>
              <a:gd name="connsiteX50" fmla="*/ 2307349 w 6851640"/>
              <a:gd name="connsiteY50" fmla="*/ 5167746 h 5403273"/>
              <a:gd name="connsiteX51" fmla="*/ 2362767 w 6851640"/>
              <a:gd name="connsiteY51" fmla="*/ 5181600 h 5403273"/>
              <a:gd name="connsiteX52" fmla="*/ 2404331 w 6851640"/>
              <a:gd name="connsiteY52" fmla="*/ 5195455 h 5403273"/>
              <a:gd name="connsiteX53" fmla="*/ 2916949 w 6851640"/>
              <a:gd name="connsiteY53" fmla="*/ 5223164 h 5403273"/>
              <a:gd name="connsiteX54" fmla="*/ 3083204 w 6851640"/>
              <a:gd name="connsiteY54" fmla="*/ 5237019 h 5403273"/>
              <a:gd name="connsiteX55" fmla="*/ 3235604 w 6851640"/>
              <a:gd name="connsiteY55" fmla="*/ 5264728 h 5403273"/>
              <a:gd name="connsiteX56" fmla="*/ 3429567 w 6851640"/>
              <a:gd name="connsiteY56" fmla="*/ 5306291 h 5403273"/>
              <a:gd name="connsiteX57" fmla="*/ 3540404 w 6851640"/>
              <a:gd name="connsiteY57" fmla="*/ 5264728 h 5403273"/>
              <a:gd name="connsiteX58" fmla="*/ 3581967 w 6851640"/>
              <a:gd name="connsiteY58" fmla="*/ 5250873 h 5403273"/>
              <a:gd name="connsiteX59" fmla="*/ 3637386 w 6851640"/>
              <a:gd name="connsiteY59" fmla="*/ 5223164 h 5403273"/>
              <a:gd name="connsiteX60" fmla="*/ 3720513 w 6851640"/>
              <a:gd name="connsiteY60" fmla="*/ 5195455 h 5403273"/>
              <a:gd name="connsiteX61" fmla="*/ 4163858 w 6851640"/>
              <a:gd name="connsiteY61" fmla="*/ 5209309 h 5403273"/>
              <a:gd name="connsiteX62" fmla="*/ 4219276 w 6851640"/>
              <a:gd name="connsiteY62" fmla="*/ 5223164 h 5403273"/>
              <a:gd name="connsiteX63" fmla="*/ 4912004 w 6851640"/>
              <a:gd name="connsiteY63" fmla="*/ 5237019 h 5403273"/>
              <a:gd name="connsiteX64" fmla="*/ 5216804 w 6851640"/>
              <a:gd name="connsiteY64" fmla="*/ 5250873 h 5403273"/>
              <a:gd name="connsiteX65" fmla="*/ 5341495 w 6851640"/>
              <a:gd name="connsiteY65" fmla="*/ 5264728 h 5403273"/>
              <a:gd name="connsiteX66" fmla="*/ 5383058 w 6851640"/>
              <a:gd name="connsiteY66" fmla="*/ 5278582 h 5403273"/>
              <a:gd name="connsiteX67" fmla="*/ 5507749 w 6851640"/>
              <a:gd name="connsiteY67" fmla="*/ 5292437 h 5403273"/>
              <a:gd name="connsiteX68" fmla="*/ 5563167 w 6851640"/>
              <a:gd name="connsiteY68" fmla="*/ 5306291 h 5403273"/>
              <a:gd name="connsiteX69" fmla="*/ 5604731 w 6851640"/>
              <a:gd name="connsiteY69" fmla="*/ 5320146 h 5403273"/>
              <a:gd name="connsiteX70" fmla="*/ 5674004 w 6851640"/>
              <a:gd name="connsiteY70" fmla="*/ 5334000 h 5403273"/>
              <a:gd name="connsiteX71" fmla="*/ 5729422 w 6851640"/>
              <a:gd name="connsiteY71" fmla="*/ 5347855 h 5403273"/>
              <a:gd name="connsiteX72" fmla="*/ 5854113 w 6851640"/>
              <a:gd name="connsiteY72" fmla="*/ 5361709 h 5403273"/>
              <a:gd name="connsiteX73" fmla="*/ 6048076 w 6851640"/>
              <a:gd name="connsiteY73" fmla="*/ 5403273 h 5403273"/>
              <a:gd name="connsiteX74" fmla="*/ 6228186 w 6851640"/>
              <a:gd name="connsiteY74" fmla="*/ 5375564 h 5403273"/>
              <a:gd name="connsiteX75" fmla="*/ 6283604 w 6851640"/>
              <a:gd name="connsiteY75" fmla="*/ 5334000 h 5403273"/>
              <a:gd name="connsiteX76" fmla="*/ 6325167 w 6851640"/>
              <a:gd name="connsiteY76" fmla="*/ 5306291 h 5403273"/>
              <a:gd name="connsiteX77" fmla="*/ 6366731 w 6851640"/>
              <a:gd name="connsiteY77" fmla="*/ 5264728 h 5403273"/>
              <a:gd name="connsiteX78" fmla="*/ 6436004 w 6851640"/>
              <a:gd name="connsiteY78" fmla="*/ 5237019 h 5403273"/>
              <a:gd name="connsiteX79" fmla="*/ 6491422 w 6851640"/>
              <a:gd name="connsiteY79" fmla="*/ 5195455 h 5403273"/>
              <a:gd name="connsiteX80" fmla="*/ 6574549 w 6851640"/>
              <a:gd name="connsiteY80" fmla="*/ 5167746 h 5403273"/>
              <a:gd name="connsiteX81" fmla="*/ 6616113 w 6851640"/>
              <a:gd name="connsiteY81" fmla="*/ 5126182 h 5403273"/>
              <a:gd name="connsiteX82" fmla="*/ 6713095 w 6851640"/>
              <a:gd name="connsiteY82" fmla="*/ 5056909 h 5403273"/>
              <a:gd name="connsiteX83" fmla="*/ 6782367 w 6851640"/>
              <a:gd name="connsiteY83" fmla="*/ 5015346 h 5403273"/>
              <a:gd name="connsiteX84" fmla="*/ 6851640 w 6851640"/>
              <a:gd name="connsiteY84" fmla="*/ 4932219 h 5403273"/>
              <a:gd name="connsiteX85" fmla="*/ 6810076 w 6851640"/>
              <a:gd name="connsiteY85" fmla="*/ 4765964 h 5403273"/>
              <a:gd name="connsiteX86" fmla="*/ 6754658 w 6851640"/>
              <a:gd name="connsiteY86" fmla="*/ 4682837 h 5403273"/>
              <a:gd name="connsiteX87" fmla="*/ 6713095 w 6851640"/>
              <a:gd name="connsiteY87" fmla="*/ 4585855 h 5403273"/>
              <a:gd name="connsiteX88" fmla="*/ 6685386 w 6851640"/>
              <a:gd name="connsiteY88" fmla="*/ 4544291 h 5403273"/>
              <a:gd name="connsiteX89" fmla="*/ 6657676 w 6851640"/>
              <a:gd name="connsiteY89" fmla="*/ 4461164 h 5403273"/>
              <a:gd name="connsiteX90" fmla="*/ 6643822 w 6851640"/>
              <a:gd name="connsiteY90" fmla="*/ 4419600 h 5403273"/>
              <a:gd name="connsiteX91" fmla="*/ 6657676 w 6851640"/>
              <a:gd name="connsiteY91" fmla="*/ 3200400 h 5403273"/>
              <a:gd name="connsiteX92" fmla="*/ 6671531 w 6851640"/>
              <a:gd name="connsiteY92" fmla="*/ 3144982 h 5403273"/>
              <a:gd name="connsiteX93" fmla="*/ 6685386 w 6851640"/>
              <a:gd name="connsiteY93" fmla="*/ 3061855 h 5403273"/>
              <a:gd name="connsiteX94" fmla="*/ 6713095 w 6851640"/>
              <a:gd name="connsiteY94" fmla="*/ 2951019 h 5403273"/>
              <a:gd name="connsiteX95" fmla="*/ 6726949 w 6851640"/>
              <a:gd name="connsiteY95" fmla="*/ 2895600 h 5403273"/>
              <a:gd name="connsiteX96" fmla="*/ 6740804 w 6851640"/>
              <a:gd name="connsiteY96" fmla="*/ 2840182 h 5403273"/>
              <a:gd name="connsiteX97" fmla="*/ 6768513 w 6851640"/>
              <a:gd name="connsiteY97" fmla="*/ 2715491 h 5403273"/>
              <a:gd name="connsiteX98" fmla="*/ 6754658 w 6851640"/>
              <a:gd name="connsiteY98" fmla="*/ 1925782 h 5403273"/>
              <a:gd name="connsiteX99" fmla="*/ 6726949 w 6851640"/>
              <a:gd name="connsiteY99" fmla="*/ 1787237 h 5403273"/>
              <a:gd name="connsiteX100" fmla="*/ 6713095 w 6851640"/>
              <a:gd name="connsiteY100" fmla="*/ 1731819 h 5403273"/>
              <a:gd name="connsiteX101" fmla="*/ 6629967 w 6851640"/>
              <a:gd name="connsiteY101" fmla="*/ 1676400 h 5403273"/>
              <a:gd name="connsiteX102" fmla="*/ 6449858 w 6851640"/>
              <a:gd name="connsiteY102" fmla="*/ 1607128 h 5403273"/>
              <a:gd name="connsiteX103" fmla="*/ 6352876 w 6851640"/>
              <a:gd name="connsiteY103" fmla="*/ 1565564 h 5403273"/>
              <a:gd name="connsiteX104" fmla="*/ 6158913 w 6851640"/>
              <a:gd name="connsiteY104" fmla="*/ 1607128 h 5403273"/>
              <a:gd name="connsiteX105" fmla="*/ 6075786 w 6851640"/>
              <a:gd name="connsiteY105" fmla="*/ 1634837 h 5403273"/>
              <a:gd name="connsiteX106" fmla="*/ 6034222 w 6851640"/>
              <a:gd name="connsiteY106" fmla="*/ 1648691 h 5403273"/>
              <a:gd name="connsiteX107" fmla="*/ 5770986 w 6851640"/>
              <a:gd name="connsiteY107" fmla="*/ 1662546 h 5403273"/>
              <a:gd name="connsiteX108" fmla="*/ 5687858 w 6851640"/>
              <a:gd name="connsiteY108" fmla="*/ 1676400 h 5403273"/>
              <a:gd name="connsiteX109" fmla="*/ 4524076 w 6851640"/>
              <a:gd name="connsiteY109" fmla="*/ 1676400 h 5403273"/>
              <a:gd name="connsiteX110" fmla="*/ 3831349 w 6851640"/>
              <a:gd name="connsiteY110" fmla="*/ 1634837 h 5403273"/>
              <a:gd name="connsiteX111" fmla="*/ 3775931 w 6851640"/>
              <a:gd name="connsiteY111" fmla="*/ 1620982 h 5403273"/>
              <a:gd name="connsiteX112" fmla="*/ 3665095 w 6851640"/>
              <a:gd name="connsiteY112" fmla="*/ 1607128 h 5403273"/>
              <a:gd name="connsiteX113" fmla="*/ 3581967 w 6851640"/>
              <a:gd name="connsiteY113" fmla="*/ 1579419 h 5403273"/>
              <a:gd name="connsiteX114" fmla="*/ 3484986 w 6851640"/>
              <a:gd name="connsiteY114" fmla="*/ 1565564 h 5403273"/>
              <a:gd name="connsiteX115" fmla="*/ 3401858 w 6851640"/>
              <a:gd name="connsiteY115" fmla="*/ 1537855 h 5403273"/>
              <a:gd name="connsiteX116" fmla="*/ 3346440 w 6851640"/>
              <a:gd name="connsiteY116" fmla="*/ 1510146 h 5403273"/>
              <a:gd name="connsiteX117" fmla="*/ 3263313 w 6851640"/>
              <a:gd name="connsiteY117" fmla="*/ 1482437 h 5403273"/>
              <a:gd name="connsiteX118" fmla="*/ 3152476 w 6851640"/>
              <a:gd name="connsiteY118" fmla="*/ 1440873 h 5403273"/>
              <a:gd name="connsiteX119" fmla="*/ 3083204 w 6851640"/>
              <a:gd name="connsiteY119" fmla="*/ 1357746 h 5403273"/>
              <a:gd name="connsiteX120" fmla="*/ 3069349 w 6851640"/>
              <a:gd name="connsiteY120" fmla="*/ 1316182 h 5403273"/>
              <a:gd name="connsiteX121" fmla="*/ 3013931 w 6851640"/>
              <a:gd name="connsiteY121" fmla="*/ 1233055 h 5403273"/>
              <a:gd name="connsiteX122" fmla="*/ 2972367 w 6851640"/>
              <a:gd name="connsiteY122" fmla="*/ 1122219 h 5403273"/>
              <a:gd name="connsiteX123" fmla="*/ 2930804 w 6851640"/>
              <a:gd name="connsiteY123" fmla="*/ 1039091 h 5403273"/>
              <a:gd name="connsiteX124" fmla="*/ 2875386 w 6851640"/>
              <a:gd name="connsiteY124" fmla="*/ 900546 h 5403273"/>
              <a:gd name="connsiteX125" fmla="*/ 2847676 w 6851640"/>
              <a:gd name="connsiteY125" fmla="*/ 817419 h 5403273"/>
              <a:gd name="connsiteX126" fmla="*/ 2819967 w 6851640"/>
              <a:gd name="connsiteY126" fmla="*/ 748146 h 5403273"/>
              <a:gd name="connsiteX127" fmla="*/ 2819967 w 6851640"/>
              <a:gd name="connsiteY127" fmla="*/ 484909 h 5403273"/>
              <a:gd name="connsiteX128" fmla="*/ 2986222 w 6851640"/>
              <a:gd name="connsiteY128" fmla="*/ 443346 h 5403273"/>
              <a:gd name="connsiteX129" fmla="*/ 3027786 w 6851640"/>
              <a:gd name="connsiteY129" fmla="*/ 429491 h 5403273"/>
              <a:gd name="connsiteX130" fmla="*/ 3069349 w 6851640"/>
              <a:gd name="connsiteY130" fmla="*/ 346364 h 5403273"/>
              <a:gd name="connsiteX131" fmla="*/ 3069349 w 6851640"/>
              <a:gd name="connsiteY131" fmla="*/ 304800 h 540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6851640" h="5403273">
                <a:moveTo>
                  <a:pt x="3083204" y="221673"/>
                </a:moveTo>
                <a:cubicBezTo>
                  <a:pt x="3060113" y="203200"/>
                  <a:pt x="3040380" y="179479"/>
                  <a:pt x="3013931" y="166255"/>
                </a:cubicBezTo>
                <a:cubicBezTo>
                  <a:pt x="2992869" y="155724"/>
                  <a:pt x="2968198" y="153011"/>
                  <a:pt x="2944658" y="152400"/>
                </a:cubicBezTo>
                <a:cubicBezTo>
                  <a:pt x="2612229" y="143766"/>
                  <a:pt x="2279640" y="143164"/>
                  <a:pt x="1947131" y="138546"/>
                </a:cubicBezTo>
                <a:cubicBezTo>
                  <a:pt x="1928658" y="133928"/>
                  <a:pt x="1910447" y="128097"/>
                  <a:pt x="1891713" y="124691"/>
                </a:cubicBezTo>
                <a:cubicBezTo>
                  <a:pt x="1829598" y="113397"/>
                  <a:pt x="1729519" y="103591"/>
                  <a:pt x="1670040" y="96982"/>
                </a:cubicBezTo>
                <a:cubicBezTo>
                  <a:pt x="1651567" y="92364"/>
                  <a:pt x="1633210" y="87259"/>
                  <a:pt x="1614622" y="83128"/>
                </a:cubicBezTo>
                <a:cubicBezTo>
                  <a:pt x="1591634" y="78020"/>
                  <a:pt x="1568194" y="74984"/>
                  <a:pt x="1545349" y="69273"/>
                </a:cubicBezTo>
                <a:cubicBezTo>
                  <a:pt x="1531181" y="65731"/>
                  <a:pt x="1518154" y="58031"/>
                  <a:pt x="1503786" y="55419"/>
                </a:cubicBezTo>
                <a:cubicBezTo>
                  <a:pt x="1467153" y="48759"/>
                  <a:pt x="1429895" y="46182"/>
                  <a:pt x="1392949" y="41564"/>
                </a:cubicBezTo>
                <a:cubicBezTo>
                  <a:pt x="1291758" y="7834"/>
                  <a:pt x="1338158" y="20939"/>
                  <a:pt x="1254404" y="0"/>
                </a:cubicBezTo>
                <a:cubicBezTo>
                  <a:pt x="1134331" y="4618"/>
                  <a:pt x="1014081" y="5862"/>
                  <a:pt x="894186" y="13855"/>
                </a:cubicBezTo>
                <a:cubicBezTo>
                  <a:pt x="875187" y="15122"/>
                  <a:pt x="857386" y="23719"/>
                  <a:pt x="838767" y="27709"/>
                </a:cubicBezTo>
                <a:cubicBezTo>
                  <a:pt x="792716" y="37577"/>
                  <a:pt x="700222" y="55419"/>
                  <a:pt x="700222" y="55419"/>
                </a:cubicBezTo>
                <a:cubicBezTo>
                  <a:pt x="681749" y="64655"/>
                  <a:pt x="664142" y="75876"/>
                  <a:pt x="644804" y="83128"/>
                </a:cubicBezTo>
                <a:cubicBezTo>
                  <a:pt x="626975" y="89814"/>
                  <a:pt x="607695" y="91751"/>
                  <a:pt x="589386" y="96982"/>
                </a:cubicBezTo>
                <a:cubicBezTo>
                  <a:pt x="575344" y="100994"/>
                  <a:pt x="562191" y="108225"/>
                  <a:pt x="547822" y="110837"/>
                </a:cubicBezTo>
                <a:cubicBezTo>
                  <a:pt x="408946" y="136087"/>
                  <a:pt x="179881" y="134580"/>
                  <a:pt x="76767" y="138546"/>
                </a:cubicBezTo>
                <a:cubicBezTo>
                  <a:pt x="62913" y="143164"/>
                  <a:pt x="46608" y="143277"/>
                  <a:pt x="35204" y="152400"/>
                </a:cubicBezTo>
                <a:cubicBezTo>
                  <a:pt x="-26836" y="202032"/>
                  <a:pt x="9583" y="329360"/>
                  <a:pt x="21349" y="374073"/>
                </a:cubicBezTo>
                <a:cubicBezTo>
                  <a:pt x="29824" y="406279"/>
                  <a:pt x="76767" y="457200"/>
                  <a:pt x="76767" y="457200"/>
                </a:cubicBezTo>
                <a:cubicBezTo>
                  <a:pt x="116788" y="617282"/>
                  <a:pt x="83481" y="461575"/>
                  <a:pt x="76767" y="817419"/>
                </a:cubicBezTo>
                <a:cubicBezTo>
                  <a:pt x="69448" y="1205304"/>
                  <a:pt x="71437" y="1593339"/>
                  <a:pt x="62913" y="1981200"/>
                </a:cubicBezTo>
                <a:cubicBezTo>
                  <a:pt x="61415" y="2049371"/>
                  <a:pt x="52934" y="2066552"/>
                  <a:pt x="35204" y="2119746"/>
                </a:cubicBezTo>
                <a:cubicBezTo>
                  <a:pt x="30586" y="2152073"/>
                  <a:pt x="26314" y="2184452"/>
                  <a:pt x="21349" y="2216728"/>
                </a:cubicBezTo>
                <a:cubicBezTo>
                  <a:pt x="17078" y="2244493"/>
                  <a:pt x="7495" y="2271764"/>
                  <a:pt x="7495" y="2299855"/>
                </a:cubicBezTo>
                <a:cubicBezTo>
                  <a:pt x="7495" y="2609307"/>
                  <a:pt x="12636" y="2918779"/>
                  <a:pt x="21349" y="3228109"/>
                </a:cubicBezTo>
                <a:cubicBezTo>
                  <a:pt x="22665" y="3274815"/>
                  <a:pt x="39138" y="3289429"/>
                  <a:pt x="62913" y="3325091"/>
                </a:cubicBezTo>
                <a:cubicBezTo>
                  <a:pt x="87298" y="3398249"/>
                  <a:pt x="68665" y="3354502"/>
                  <a:pt x="132186" y="3449782"/>
                </a:cubicBezTo>
                <a:lnTo>
                  <a:pt x="187604" y="3532909"/>
                </a:lnTo>
                <a:cubicBezTo>
                  <a:pt x="268650" y="3613956"/>
                  <a:pt x="238762" y="3575011"/>
                  <a:pt x="284586" y="3643746"/>
                </a:cubicBezTo>
                <a:cubicBezTo>
                  <a:pt x="292186" y="3666547"/>
                  <a:pt x="310903" y="3719159"/>
                  <a:pt x="312295" y="3740728"/>
                </a:cubicBezTo>
                <a:cubicBezTo>
                  <a:pt x="320328" y="3865245"/>
                  <a:pt x="315493" y="3990480"/>
                  <a:pt x="326149" y="4114800"/>
                </a:cubicBezTo>
                <a:cubicBezTo>
                  <a:pt x="329401" y="4152744"/>
                  <a:pt x="346389" y="4188294"/>
                  <a:pt x="353858" y="4225637"/>
                </a:cubicBezTo>
                <a:cubicBezTo>
                  <a:pt x="358476" y="4248728"/>
                  <a:pt x="364132" y="4271635"/>
                  <a:pt x="367713" y="4294909"/>
                </a:cubicBezTo>
                <a:cubicBezTo>
                  <a:pt x="373375" y="4331709"/>
                  <a:pt x="375446" y="4369019"/>
                  <a:pt x="381567" y="4405746"/>
                </a:cubicBezTo>
                <a:cubicBezTo>
                  <a:pt x="388546" y="4447618"/>
                  <a:pt x="410815" y="4507344"/>
                  <a:pt x="423131" y="4544291"/>
                </a:cubicBezTo>
                <a:lnTo>
                  <a:pt x="436986" y="4585855"/>
                </a:lnTo>
                <a:cubicBezTo>
                  <a:pt x="441604" y="4599710"/>
                  <a:pt x="442739" y="4615268"/>
                  <a:pt x="450840" y="4627419"/>
                </a:cubicBezTo>
                <a:cubicBezTo>
                  <a:pt x="516150" y="4725383"/>
                  <a:pt x="434177" y="4604089"/>
                  <a:pt x="520113" y="4724400"/>
                </a:cubicBezTo>
                <a:cubicBezTo>
                  <a:pt x="529791" y="4737950"/>
                  <a:pt x="536048" y="4754190"/>
                  <a:pt x="547822" y="4765964"/>
                </a:cubicBezTo>
                <a:cubicBezTo>
                  <a:pt x="559596" y="4777738"/>
                  <a:pt x="574493" y="4786226"/>
                  <a:pt x="589386" y="4793673"/>
                </a:cubicBezTo>
                <a:cubicBezTo>
                  <a:pt x="680789" y="4839374"/>
                  <a:pt x="673032" y="4817498"/>
                  <a:pt x="797204" y="4835237"/>
                </a:cubicBezTo>
                <a:cubicBezTo>
                  <a:pt x="912952" y="4851772"/>
                  <a:pt x="1028530" y="4869739"/>
                  <a:pt x="1143567" y="4890655"/>
                </a:cubicBezTo>
                <a:lnTo>
                  <a:pt x="1295967" y="4918364"/>
                </a:lnTo>
                <a:cubicBezTo>
                  <a:pt x="1328178" y="4923733"/>
                  <a:pt x="1360820" y="4926377"/>
                  <a:pt x="1392949" y="4932219"/>
                </a:cubicBezTo>
                <a:cubicBezTo>
                  <a:pt x="1452515" y="4943049"/>
                  <a:pt x="1437989" y="4945087"/>
                  <a:pt x="1489931" y="4959928"/>
                </a:cubicBezTo>
                <a:cubicBezTo>
                  <a:pt x="1651081" y="5005971"/>
                  <a:pt x="1410787" y="4933215"/>
                  <a:pt x="1628476" y="4987637"/>
                </a:cubicBezTo>
                <a:cubicBezTo>
                  <a:pt x="1675252" y="4999331"/>
                  <a:pt x="1720006" y="5018515"/>
                  <a:pt x="1767022" y="5029200"/>
                </a:cubicBezTo>
                <a:cubicBezTo>
                  <a:pt x="2099054" y="5104661"/>
                  <a:pt x="1763379" y="5003016"/>
                  <a:pt x="2113386" y="5098473"/>
                </a:cubicBezTo>
                <a:cubicBezTo>
                  <a:pt x="2326459" y="5156584"/>
                  <a:pt x="2160620" y="5118837"/>
                  <a:pt x="2307349" y="5167746"/>
                </a:cubicBezTo>
                <a:cubicBezTo>
                  <a:pt x="2325413" y="5173767"/>
                  <a:pt x="2344458" y="5176369"/>
                  <a:pt x="2362767" y="5181600"/>
                </a:cubicBezTo>
                <a:cubicBezTo>
                  <a:pt x="2376809" y="5185612"/>
                  <a:pt x="2389768" y="5194363"/>
                  <a:pt x="2404331" y="5195455"/>
                </a:cubicBezTo>
                <a:cubicBezTo>
                  <a:pt x="2574974" y="5208253"/>
                  <a:pt x="2746147" y="5212707"/>
                  <a:pt x="2916949" y="5223164"/>
                </a:cubicBezTo>
                <a:cubicBezTo>
                  <a:pt x="2972456" y="5226562"/>
                  <a:pt x="3027786" y="5232401"/>
                  <a:pt x="3083204" y="5237019"/>
                </a:cubicBezTo>
                <a:cubicBezTo>
                  <a:pt x="3134004" y="5246255"/>
                  <a:pt x="3185201" y="5253527"/>
                  <a:pt x="3235604" y="5264728"/>
                </a:cubicBezTo>
                <a:cubicBezTo>
                  <a:pt x="3466684" y="5316079"/>
                  <a:pt x="3199554" y="5273433"/>
                  <a:pt x="3429567" y="5306291"/>
                </a:cubicBezTo>
                <a:cubicBezTo>
                  <a:pt x="3531735" y="5280750"/>
                  <a:pt x="3438981" y="5308196"/>
                  <a:pt x="3540404" y="5264728"/>
                </a:cubicBezTo>
                <a:cubicBezTo>
                  <a:pt x="3553827" y="5258975"/>
                  <a:pt x="3568544" y="5256626"/>
                  <a:pt x="3581967" y="5250873"/>
                </a:cubicBezTo>
                <a:cubicBezTo>
                  <a:pt x="3600950" y="5242737"/>
                  <a:pt x="3618210" y="5230834"/>
                  <a:pt x="3637386" y="5223164"/>
                </a:cubicBezTo>
                <a:cubicBezTo>
                  <a:pt x="3664505" y="5212317"/>
                  <a:pt x="3720513" y="5195455"/>
                  <a:pt x="3720513" y="5195455"/>
                </a:cubicBezTo>
                <a:cubicBezTo>
                  <a:pt x="3868295" y="5200073"/>
                  <a:pt x="4016232" y="5201108"/>
                  <a:pt x="4163858" y="5209309"/>
                </a:cubicBezTo>
                <a:cubicBezTo>
                  <a:pt x="4182870" y="5210365"/>
                  <a:pt x="4200248" y="5222459"/>
                  <a:pt x="4219276" y="5223164"/>
                </a:cubicBezTo>
                <a:cubicBezTo>
                  <a:pt x="4450073" y="5231712"/>
                  <a:pt x="4681095" y="5232401"/>
                  <a:pt x="4912004" y="5237019"/>
                </a:cubicBezTo>
                <a:lnTo>
                  <a:pt x="5216804" y="5250873"/>
                </a:lnTo>
                <a:cubicBezTo>
                  <a:pt x="5258537" y="5253565"/>
                  <a:pt x="5300245" y="5257853"/>
                  <a:pt x="5341495" y="5264728"/>
                </a:cubicBezTo>
                <a:cubicBezTo>
                  <a:pt x="5355900" y="5267129"/>
                  <a:pt x="5368653" y="5276181"/>
                  <a:pt x="5383058" y="5278582"/>
                </a:cubicBezTo>
                <a:cubicBezTo>
                  <a:pt x="5424308" y="5285457"/>
                  <a:pt x="5466185" y="5287819"/>
                  <a:pt x="5507749" y="5292437"/>
                </a:cubicBezTo>
                <a:cubicBezTo>
                  <a:pt x="5526222" y="5297055"/>
                  <a:pt x="5544858" y="5301060"/>
                  <a:pt x="5563167" y="5306291"/>
                </a:cubicBezTo>
                <a:cubicBezTo>
                  <a:pt x="5577209" y="5310303"/>
                  <a:pt x="5590563" y="5316604"/>
                  <a:pt x="5604731" y="5320146"/>
                </a:cubicBezTo>
                <a:cubicBezTo>
                  <a:pt x="5627576" y="5325857"/>
                  <a:pt x="5651016" y="5328892"/>
                  <a:pt x="5674004" y="5334000"/>
                </a:cubicBezTo>
                <a:cubicBezTo>
                  <a:pt x="5692592" y="5338131"/>
                  <a:pt x="5710602" y="5344960"/>
                  <a:pt x="5729422" y="5347855"/>
                </a:cubicBezTo>
                <a:cubicBezTo>
                  <a:pt x="5770755" y="5354214"/>
                  <a:pt x="5812549" y="5357091"/>
                  <a:pt x="5854113" y="5361709"/>
                </a:cubicBezTo>
                <a:cubicBezTo>
                  <a:pt x="5992201" y="5396232"/>
                  <a:pt x="5927385" y="5383159"/>
                  <a:pt x="6048076" y="5403273"/>
                </a:cubicBezTo>
                <a:cubicBezTo>
                  <a:pt x="6063773" y="5401703"/>
                  <a:pt x="6185820" y="5399774"/>
                  <a:pt x="6228186" y="5375564"/>
                </a:cubicBezTo>
                <a:cubicBezTo>
                  <a:pt x="6248234" y="5364108"/>
                  <a:pt x="6264814" y="5347421"/>
                  <a:pt x="6283604" y="5334000"/>
                </a:cubicBezTo>
                <a:cubicBezTo>
                  <a:pt x="6297153" y="5324322"/>
                  <a:pt x="6312375" y="5316951"/>
                  <a:pt x="6325167" y="5306291"/>
                </a:cubicBezTo>
                <a:cubicBezTo>
                  <a:pt x="6340219" y="5293748"/>
                  <a:pt x="6350116" y="5275112"/>
                  <a:pt x="6366731" y="5264728"/>
                </a:cubicBezTo>
                <a:cubicBezTo>
                  <a:pt x="6387821" y="5251547"/>
                  <a:pt x="6414264" y="5249097"/>
                  <a:pt x="6436004" y="5237019"/>
                </a:cubicBezTo>
                <a:cubicBezTo>
                  <a:pt x="6456189" y="5225805"/>
                  <a:pt x="6470769" y="5205782"/>
                  <a:pt x="6491422" y="5195455"/>
                </a:cubicBezTo>
                <a:cubicBezTo>
                  <a:pt x="6517546" y="5182393"/>
                  <a:pt x="6574549" y="5167746"/>
                  <a:pt x="6574549" y="5167746"/>
                </a:cubicBezTo>
                <a:cubicBezTo>
                  <a:pt x="6588404" y="5153891"/>
                  <a:pt x="6601237" y="5138933"/>
                  <a:pt x="6616113" y="5126182"/>
                </a:cubicBezTo>
                <a:cubicBezTo>
                  <a:pt x="6637992" y="5107429"/>
                  <a:pt x="6686111" y="5073774"/>
                  <a:pt x="6713095" y="5056909"/>
                </a:cubicBezTo>
                <a:cubicBezTo>
                  <a:pt x="6735930" y="5042637"/>
                  <a:pt x="6760825" y="5031503"/>
                  <a:pt x="6782367" y="5015346"/>
                </a:cubicBezTo>
                <a:cubicBezTo>
                  <a:pt x="6817925" y="4988677"/>
                  <a:pt x="6828172" y="4967421"/>
                  <a:pt x="6851640" y="4932219"/>
                </a:cubicBezTo>
                <a:cubicBezTo>
                  <a:pt x="6828214" y="4697953"/>
                  <a:pt x="6872933" y="4849772"/>
                  <a:pt x="6810076" y="4765964"/>
                </a:cubicBezTo>
                <a:cubicBezTo>
                  <a:pt x="6790095" y="4739322"/>
                  <a:pt x="6754658" y="4682837"/>
                  <a:pt x="6754658" y="4682837"/>
                </a:cubicBezTo>
                <a:cubicBezTo>
                  <a:pt x="6739115" y="4636205"/>
                  <a:pt x="6740488" y="4633793"/>
                  <a:pt x="6713095" y="4585855"/>
                </a:cubicBezTo>
                <a:cubicBezTo>
                  <a:pt x="6704834" y="4571398"/>
                  <a:pt x="6692149" y="4559507"/>
                  <a:pt x="6685386" y="4544291"/>
                </a:cubicBezTo>
                <a:cubicBezTo>
                  <a:pt x="6673523" y="4517600"/>
                  <a:pt x="6666912" y="4488873"/>
                  <a:pt x="6657676" y="4461164"/>
                </a:cubicBezTo>
                <a:lnTo>
                  <a:pt x="6643822" y="4419600"/>
                </a:lnTo>
                <a:cubicBezTo>
                  <a:pt x="6648440" y="4013200"/>
                  <a:pt x="6648843" y="3606730"/>
                  <a:pt x="6657676" y="3200400"/>
                </a:cubicBezTo>
                <a:cubicBezTo>
                  <a:pt x="6658090" y="3181363"/>
                  <a:pt x="6667797" y="3163653"/>
                  <a:pt x="6671531" y="3144982"/>
                </a:cubicBezTo>
                <a:cubicBezTo>
                  <a:pt x="6677040" y="3117436"/>
                  <a:pt x="6679500" y="3089323"/>
                  <a:pt x="6685386" y="3061855"/>
                </a:cubicBezTo>
                <a:cubicBezTo>
                  <a:pt x="6693365" y="3024618"/>
                  <a:pt x="6703859" y="2987964"/>
                  <a:pt x="6713095" y="2951019"/>
                </a:cubicBezTo>
                <a:lnTo>
                  <a:pt x="6726949" y="2895600"/>
                </a:lnTo>
                <a:cubicBezTo>
                  <a:pt x="6731567" y="2877127"/>
                  <a:pt x="6737070" y="2858853"/>
                  <a:pt x="6740804" y="2840182"/>
                </a:cubicBezTo>
                <a:cubicBezTo>
                  <a:pt x="6758392" y="2752238"/>
                  <a:pt x="6748947" y="2793754"/>
                  <a:pt x="6768513" y="2715491"/>
                </a:cubicBezTo>
                <a:cubicBezTo>
                  <a:pt x="6763895" y="2452255"/>
                  <a:pt x="6762881" y="2188930"/>
                  <a:pt x="6754658" y="1925782"/>
                </a:cubicBezTo>
                <a:cubicBezTo>
                  <a:pt x="6751754" y="1832852"/>
                  <a:pt x="6745311" y="1851502"/>
                  <a:pt x="6726949" y="1787237"/>
                </a:cubicBezTo>
                <a:cubicBezTo>
                  <a:pt x="6721718" y="1768928"/>
                  <a:pt x="6721610" y="1748850"/>
                  <a:pt x="6713095" y="1731819"/>
                </a:cubicBezTo>
                <a:cubicBezTo>
                  <a:pt x="6698443" y="1702513"/>
                  <a:pt x="6653335" y="1689382"/>
                  <a:pt x="6629967" y="1676400"/>
                </a:cubicBezTo>
                <a:cubicBezTo>
                  <a:pt x="6513212" y="1611537"/>
                  <a:pt x="6607788" y="1646610"/>
                  <a:pt x="6449858" y="1607128"/>
                </a:cubicBezTo>
                <a:cubicBezTo>
                  <a:pt x="6439038" y="1601718"/>
                  <a:pt x="6373261" y="1565564"/>
                  <a:pt x="6352876" y="1565564"/>
                </a:cubicBezTo>
                <a:cubicBezTo>
                  <a:pt x="6317998" y="1565564"/>
                  <a:pt x="6180668" y="1599876"/>
                  <a:pt x="6158913" y="1607128"/>
                </a:cubicBezTo>
                <a:lnTo>
                  <a:pt x="6075786" y="1634837"/>
                </a:lnTo>
                <a:cubicBezTo>
                  <a:pt x="6061931" y="1639455"/>
                  <a:pt x="6048806" y="1647923"/>
                  <a:pt x="6034222" y="1648691"/>
                </a:cubicBezTo>
                <a:lnTo>
                  <a:pt x="5770986" y="1662546"/>
                </a:lnTo>
                <a:cubicBezTo>
                  <a:pt x="5743277" y="1667164"/>
                  <a:pt x="5715733" y="1672916"/>
                  <a:pt x="5687858" y="1676400"/>
                </a:cubicBezTo>
                <a:cubicBezTo>
                  <a:pt x="5295604" y="1725432"/>
                  <a:pt x="4959682" y="1682287"/>
                  <a:pt x="4524076" y="1676400"/>
                </a:cubicBezTo>
                <a:cubicBezTo>
                  <a:pt x="4204334" y="1612452"/>
                  <a:pt x="4432613" y="1649868"/>
                  <a:pt x="3831349" y="1634837"/>
                </a:cubicBezTo>
                <a:cubicBezTo>
                  <a:pt x="3812876" y="1630219"/>
                  <a:pt x="3794713" y="1624112"/>
                  <a:pt x="3775931" y="1620982"/>
                </a:cubicBezTo>
                <a:cubicBezTo>
                  <a:pt x="3739205" y="1614861"/>
                  <a:pt x="3701501" y="1614929"/>
                  <a:pt x="3665095" y="1607128"/>
                </a:cubicBezTo>
                <a:cubicBezTo>
                  <a:pt x="3636535" y="1601008"/>
                  <a:pt x="3610882" y="1583550"/>
                  <a:pt x="3581967" y="1579419"/>
                </a:cubicBezTo>
                <a:lnTo>
                  <a:pt x="3484986" y="1565564"/>
                </a:lnTo>
                <a:cubicBezTo>
                  <a:pt x="3457277" y="1556328"/>
                  <a:pt x="3427983" y="1550917"/>
                  <a:pt x="3401858" y="1537855"/>
                </a:cubicBezTo>
                <a:cubicBezTo>
                  <a:pt x="3383385" y="1528619"/>
                  <a:pt x="3365616" y="1517816"/>
                  <a:pt x="3346440" y="1510146"/>
                </a:cubicBezTo>
                <a:cubicBezTo>
                  <a:pt x="3319321" y="1499298"/>
                  <a:pt x="3290762" y="1492419"/>
                  <a:pt x="3263313" y="1482437"/>
                </a:cubicBezTo>
                <a:cubicBezTo>
                  <a:pt x="3081056" y="1416162"/>
                  <a:pt x="3276018" y="1482055"/>
                  <a:pt x="3152476" y="1440873"/>
                </a:cubicBezTo>
                <a:cubicBezTo>
                  <a:pt x="3121837" y="1410233"/>
                  <a:pt x="3102492" y="1396322"/>
                  <a:pt x="3083204" y="1357746"/>
                </a:cubicBezTo>
                <a:cubicBezTo>
                  <a:pt x="3076673" y="1344684"/>
                  <a:pt x="3076441" y="1328948"/>
                  <a:pt x="3069349" y="1316182"/>
                </a:cubicBezTo>
                <a:cubicBezTo>
                  <a:pt x="3053176" y="1287071"/>
                  <a:pt x="3013931" y="1233055"/>
                  <a:pt x="3013931" y="1233055"/>
                </a:cubicBezTo>
                <a:cubicBezTo>
                  <a:pt x="2988386" y="1130877"/>
                  <a:pt x="3015838" y="1223653"/>
                  <a:pt x="2972367" y="1122219"/>
                </a:cubicBezTo>
                <a:cubicBezTo>
                  <a:pt x="2937950" y="1041912"/>
                  <a:pt x="2984056" y="1118969"/>
                  <a:pt x="2930804" y="1039091"/>
                </a:cubicBezTo>
                <a:cubicBezTo>
                  <a:pt x="2901740" y="922840"/>
                  <a:pt x="2937984" y="1050779"/>
                  <a:pt x="2875386" y="900546"/>
                </a:cubicBezTo>
                <a:cubicBezTo>
                  <a:pt x="2864152" y="873585"/>
                  <a:pt x="2858523" y="844538"/>
                  <a:pt x="2847676" y="817419"/>
                </a:cubicBezTo>
                <a:lnTo>
                  <a:pt x="2819967" y="748146"/>
                </a:lnTo>
                <a:cubicBezTo>
                  <a:pt x="2815474" y="703219"/>
                  <a:pt x="2788804" y="533880"/>
                  <a:pt x="2819967" y="484909"/>
                </a:cubicBezTo>
                <a:cubicBezTo>
                  <a:pt x="2832992" y="464442"/>
                  <a:pt x="2967337" y="446493"/>
                  <a:pt x="2986222" y="443346"/>
                </a:cubicBezTo>
                <a:cubicBezTo>
                  <a:pt x="3000077" y="438728"/>
                  <a:pt x="3016382" y="438614"/>
                  <a:pt x="3027786" y="429491"/>
                </a:cubicBezTo>
                <a:cubicBezTo>
                  <a:pt x="3046200" y="414760"/>
                  <a:pt x="3065488" y="369533"/>
                  <a:pt x="3069349" y="346364"/>
                </a:cubicBezTo>
                <a:cubicBezTo>
                  <a:pt x="3071627" y="332698"/>
                  <a:pt x="3069349" y="318655"/>
                  <a:pt x="3069349" y="304800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kolacja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 l="6764" t="28860" r="13271" b="-28860"/>
          <a:stretch>
            <a:fillRect/>
          </a:stretch>
        </p:blipFill>
        <p:spPr>
          <a:xfrm>
            <a:off x="6084888" y="1341438"/>
            <a:ext cx="2311400" cy="2232025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113" y="1628775"/>
            <a:ext cx="251936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9725" y="3429000"/>
            <a:ext cx="281146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1484313"/>
            <a:ext cx="20701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975" y="3632200"/>
            <a:ext cx="22352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87725" y="3409950"/>
            <a:ext cx="158908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5638" y="4926013"/>
            <a:ext cx="1630362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64388" y="5140325"/>
            <a:ext cx="1849437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4025" y="5197475"/>
            <a:ext cx="23241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olny kształt 11"/>
          <p:cNvSpPr/>
          <p:nvPr/>
        </p:nvSpPr>
        <p:spPr>
          <a:xfrm>
            <a:off x="82550" y="1398588"/>
            <a:ext cx="8702675" cy="5500687"/>
          </a:xfrm>
          <a:custGeom>
            <a:avLst/>
            <a:gdLst>
              <a:gd name="connsiteX0" fmla="*/ 2840182 w 8701695"/>
              <a:gd name="connsiteY0" fmla="*/ 55442 h 5500279"/>
              <a:gd name="connsiteX1" fmla="*/ 2715491 w 8701695"/>
              <a:gd name="connsiteY1" fmla="*/ 41588 h 5500279"/>
              <a:gd name="connsiteX2" fmla="*/ 2535382 w 8701695"/>
              <a:gd name="connsiteY2" fmla="*/ 13879 h 5500279"/>
              <a:gd name="connsiteX3" fmla="*/ 2327564 w 8701695"/>
              <a:gd name="connsiteY3" fmla="*/ 24 h 5500279"/>
              <a:gd name="connsiteX4" fmla="*/ 872837 w 8701695"/>
              <a:gd name="connsiteY4" fmla="*/ 13879 h 5500279"/>
              <a:gd name="connsiteX5" fmla="*/ 623455 w 8701695"/>
              <a:gd name="connsiteY5" fmla="*/ 27733 h 5500279"/>
              <a:gd name="connsiteX6" fmla="*/ 581891 w 8701695"/>
              <a:gd name="connsiteY6" fmla="*/ 41588 h 5500279"/>
              <a:gd name="connsiteX7" fmla="*/ 526473 w 8701695"/>
              <a:gd name="connsiteY7" fmla="*/ 55442 h 5500279"/>
              <a:gd name="connsiteX8" fmla="*/ 484909 w 8701695"/>
              <a:gd name="connsiteY8" fmla="*/ 83151 h 5500279"/>
              <a:gd name="connsiteX9" fmla="*/ 443346 w 8701695"/>
              <a:gd name="connsiteY9" fmla="*/ 124715 h 5500279"/>
              <a:gd name="connsiteX10" fmla="*/ 387928 w 8701695"/>
              <a:gd name="connsiteY10" fmla="*/ 138570 h 5500279"/>
              <a:gd name="connsiteX11" fmla="*/ 318655 w 8701695"/>
              <a:gd name="connsiteY11" fmla="*/ 180133 h 5500279"/>
              <a:gd name="connsiteX12" fmla="*/ 207818 w 8701695"/>
              <a:gd name="connsiteY12" fmla="*/ 221697 h 5500279"/>
              <a:gd name="connsiteX13" fmla="*/ 207818 w 8701695"/>
              <a:gd name="connsiteY13" fmla="*/ 623479 h 5500279"/>
              <a:gd name="connsiteX14" fmla="*/ 235528 w 8701695"/>
              <a:gd name="connsiteY14" fmla="*/ 748170 h 5500279"/>
              <a:gd name="connsiteX15" fmla="*/ 249382 w 8701695"/>
              <a:gd name="connsiteY15" fmla="*/ 845151 h 5500279"/>
              <a:gd name="connsiteX16" fmla="*/ 263237 w 8701695"/>
              <a:gd name="connsiteY16" fmla="*/ 886715 h 5500279"/>
              <a:gd name="connsiteX17" fmla="*/ 277091 w 8701695"/>
              <a:gd name="connsiteY17" fmla="*/ 1219224 h 5500279"/>
              <a:gd name="connsiteX18" fmla="*/ 304800 w 8701695"/>
              <a:gd name="connsiteY18" fmla="*/ 1330060 h 5500279"/>
              <a:gd name="connsiteX19" fmla="*/ 290946 w 8701695"/>
              <a:gd name="connsiteY19" fmla="*/ 2479988 h 5500279"/>
              <a:gd name="connsiteX20" fmla="*/ 277091 w 8701695"/>
              <a:gd name="connsiteY20" fmla="*/ 2521551 h 5500279"/>
              <a:gd name="connsiteX21" fmla="*/ 249382 w 8701695"/>
              <a:gd name="connsiteY21" fmla="*/ 2646242 h 5500279"/>
              <a:gd name="connsiteX22" fmla="*/ 235528 w 8701695"/>
              <a:gd name="connsiteY22" fmla="*/ 2687806 h 5500279"/>
              <a:gd name="connsiteX23" fmla="*/ 180109 w 8701695"/>
              <a:gd name="connsiteY23" fmla="*/ 2840206 h 5500279"/>
              <a:gd name="connsiteX24" fmla="*/ 152400 w 8701695"/>
              <a:gd name="connsiteY24" fmla="*/ 2937188 h 5500279"/>
              <a:gd name="connsiteX25" fmla="*/ 124691 w 8701695"/>
              <a:gd name="connsiteY25" fmla="*/ 3020315 h 5500279"/>
              <a:gd name="connsiteX26" fmla="*/ 69273 w 8701695"/>
              <a:gd name="connsiteY26" fmla="*/ 3186570 h 5500279"/>
              <a:gd name="connsiteX27" fmla="*/ 41564 w 8701695"/>
              <a:gd name="connsiteY27" fmla="*/ 3283551 h 5500279"/>
              <a:gd name="connsiteX28" fmla="*/ 27709 w 8701695"/>
              <a:gd name="connsiteY28" fmla="*/ 3380533 h 5500279"/>
              <a:gd name="connsiteX29" fmla="*/ 13855 w 8701695"/>
              <a:gd name="connsiteY29" fmla="*/ 3602206 h 5500279"/>
              <a:gd name="connsiteX30" fmla="*/ 0 w 8701695"/>
              <a:gd name="connsiteY30" fmla="*/ 3726897 h 5500279"/>
              <a:gd name="connsiteX31" fmla="*/ 13855 w 8701695"/>
              <a:gd name="connsiteY31" fmla="*/ 4419624 h 5500279"/>
              <a:gd name="connsiteX32" fmla="*/ 55418 w 8701695"/>
              <a:gd name="connsiteY32" fmla="*/ 4516606 h 5500279"/>
              <a:gd name="connsiteX33" fmla="*/ 138546 w 8701695"/>
              <a:gd name="connsiteY33" fmla="*/ 4655151 h 5500279"/>
              <a:gd name="connsiteX34" fmla="*/ 221673 w 8701695"/>
              <a:gd name="connsiteY34" fmla="*/ 4682860 h 5500279"/>
              <a:gd name="connsiteX35" fmla="*/ 720437 w 8701695"/>
              <a:gd name="connsiteY35" fmla="*/ 4710570 h 5500279"/>
              <a:gd name="connsiteX36" fmla="*/ 817418 w 8701695"/>
              <a:gd name="connsiteY36" fmla="*/ 4724424 h 5500279"/>
              <a:gd name="connsiteX37" fmla="*/ 900546 w 8701695"/>
              <a:gd name="connsiteY37" fmla="*/ 4738279 h 5500279"/>
              <a:gd name="connsiteX38" fmla="*/ 1011382 w 8701695"/>
              <a:gd name="connsiteY38" fmla="*/ 4752133 h 5500279"/>
              <a:gd name="connsiteX39" fmla="*/ 1122218 w 8701695"/>
              <a:gd name="connsiteY39" fmla="*/ 4890679 h 5500279"/>
              <a:gd name="connsiteX40" fmla="*/ 1191491 w 8701695"/>
              <a:gd name="connsiteY40" fmla="*/ 4946097 h 5500279"/>
              <a:gd name="connsiteX41" fmla="*/ 1302328 w 8701695"/>
              <a:gd name="connsiteY41" fmla="*/ 5001515 h 5500279"/>
              <a:gd name="connsiteX42" fmla="*/ 1343891 w 8701695"/>
              <a:gd name="connsiteY42" fmla="*/ 5015370 h 5500279"/>
              <a:gd name="connsiteX43" fmla="*/ 1454728 w 8701695"/>
              <a:gd name="connsiteY43" fmla="*/ 5098497 h 5500279"/>
              <a:gd name="connsiteX44" fmla="*/ 1551709 w 8701695"/>
              <a:gd name="connsiteY44" fmla="*/ 5153915 h 5500279"/>
              <a:gd name="connsiteX45" fmla="*/ 1704109 w 8701695"/>
              <a:gd name="connsiteY45" fmla="*/ 5237042 h 5500279"/>
              <a:gd name="connsiteX46" fmla="*/ 1884218 w 8701695"/>
              <a:gd name="connsiteY46" fmla="*/ 5264751 h 5500279"/>
              <a:gd name="connsiteX47" fmla="*/ 1925782 w 8701695"/>
              <a:gd name="connsiteY47" fmla="*/ 5278606 h 5500279"/>
              <a:gd name="connsiteX48" fmla="*/ 1981200 w 8701695"/>
              <a:gd name="connsiteY48" fmla="*/ 5306315 h 5500279"/>
              <a:gd name="connsiteX49" fmla="*/ 2133600 w 8701695"/>
              <a:gd name="connsiteY49" fmla="*/ 5347879 h 5500279"/>
              <a:gd name="connsiteX50" fmla="*/ 2355273 w 8701695"/>
              <a:gd name="connsiteY50" fmla="*/ 5417151 h 5500279"/>
              <a:gd name="connsiteX51" fmla="*/ 2715491 w 8701695"/>
              <a:gd name="connsiteY51" fmla="*/ 5458715 h 5500279"/>
              <a:gd name="connsiteX52" fmla="*/ 2840182 w 8701695"/>
              <a:gd name="connsiteY52" fmla="*/ 5472570 h 5500279"/>
              <a:gd name="connsiteX53" fmla="*/ 2951018 w 8701695"/>
              <a:gd name="connsiteY53" fmla="*/ 5500279 h 5500279"/>
              <a:gd name="connsiteX54" fmla="*/ 3186546 w 8701695"/>
              <a:gd name="connsiteY54" fmla="*/ 5486424 h 5500279"/>
              <a:gd name="connsiteX55" fmla="*/ 3214255 w 8701695"/>
              <a:gd name="connsiteY55" fmla="*/ 5444860 h 5500279"/>
              <a:gd name="connsiteX56" fmla="*/ 3255818 w 8701695"/>
              <a:gd name="connsiteY56" fmla="*/ 5417151 h 5500279"/>
              <a:gd name="connsiteX57" fmla="*/ 3366655 w 8701695"/>
              <a:gd name="connsiteY57" fmla="*/ 5278606 h 5500279"/>
              <a:gd name="connsiteX58" fmla="*/ 3463637 w 8701695"/>
              <a:gd name="connsiteY58" fmla="*/ 5195479 h 5500279"/>
              <a:gd name="connsiteX59" fmla="*/ 3560618 w 8701695"/>
              <a:gd name="connsiteY59" fmla="*/ 5056933 h 5500279"/>
              <a:gd name="connsiteX60" fmla="*/ 3602182 w 8701695"/>
              <a:gd name="connsiteY60" fmla="*/ 4987660 h 5500279"/>
              <a:gd name="connsiteX61" fmla="*/ 3643746 w 8701695"/>
              <a:gd name="connsiteY61" fmla="*/ 4904533 h 5500279"/>
              <a:gd name="connsiteX62" fmla="*/ 3685309 w 8701695"/>
              <a:gd name="connsiteY62" fmla="*/ 4835260 h 5500279"/>
              <a:gd name="connsiteX63" fmla="*/ 3726873 w 8701695"/>
              <a:gd name="connsiteY63" fmla="*/ 4752133 h 5500279"/>
              <a:gd name="connsiteX64" fmla="*/ 3740728 w 8701695"/>
              <a:gd name="connsiteY64" fmla="*/ 4710570 h 5500279"/>
              <a:gd name="connsiteX65" fmla="*/ 3768437 w 8701695"/>
              <a:gd name="connsiteY65" fmla="*/ 4253370 h 5500279"/>
              <a:gd name="connsiteX66" fmla="*/ 3782291 w 8701695"/>
              <a:gd name="connsiteY66" fmla="*/ 4211806 h 5500279"/>
              <a:gd name="connsiteX67" fmla="*/ 3810000 w 8701695"/>
              <a:gd name="connsiteY67" fmla="*/ 4170242 h 5500279"/>
              <a:gd name="connsiteX68" fmla="*/ 3865418 w 8701695"/>
              <a:gd name="connsiteY68" fmla="*/ 4100970 h 5500279"/>
              <a:gd name="connsiteX69" fmla="*/ 3934691 w 8701695"/>
              <a:gd name="connsiteY69" fmla="*/ 4017842 h 5500279"/>
              <a:gd name="connsiteX70" fmla="*/ 4031673 w 8701695"/>
              <a:gd name="connsiteY70" fmla="*/ 3907006 h 5500279"/>
              <a:gd name="connsiteX71" fmla="*/ 4087091 w 8701695"/>
              <a:gd name="connsiteY71" fmla="*/ 3823879 h 5500279"/>
              <a:gd name="connsiteX72" fmla="*/ 4128655 w 8701695"/>
              <a:gd name="connsiteY72" fmla="*/ 3782315 h 5500279"/>
              <a:gd name="connsiteX73" fmla="*/ 4156364 w 8701695"/>
              <a:gd name="connsiteY73" fmla="*/ 3740751 h 5500279"/>
              <a:gd name="connsiteX74" fmla="*/ 4197928 w 8701695"/>
              <a:gd name="connsiteY74" fmla="*/ 3726897 h 5500279"/>
              <a:gd name="connsiteX75" fmla="*/ 4253346 w 8701695"/>
              <a:gd name="connsiteY75" fmla="*/ 3657624 h 5500279"/>
              <a:gd name="connsiteX76" fmla="*/ 4294909 w 8701695"/>
              <a:gd name="connsiteY76" fmla="*/ 3616060 h 5500279"/>
              <a:gd name="connsiteX77" fmla="*/ 4391891 w 8701695"/>
              <a:gd name="connsiteY77" fmla="*/ 3588351 h 5500279"/>
              <a:gd name="connsiteX78" fmla="*/ 4433455 w 8701695"/>
              <a:gd name="connsiteY78" fmla="*/ 3574497 h 5500279"/>
              <a:gd name="connsiteX79" fmla="*/ 4530437 w 8701695"/>
              <a:gd name="connsiteY79" fmla="*/ 3546788 h 5500279"/>
              <a:gd name="connsiteX80" fmla="*/ 5569528 w 8701695"/>
              <a:gd name="connsiteY80" fmla="*/ 3560642 h 5500279"/>
              <a:gd name="connsiteX81" fmla="*/ 5611091 w 8701695"/>
              <a:gd name="connsiteY81" fmla="*/ 3574497 h 5500279"/>
              <a:gd name="connsiteX82" fmla="*/ 5721928 w 8701695"/>
              <a:gd name="connsiteY82" fmla="*/ 3602206 h 5500279"/>
              <a:gd name="connsiteX83" fmla="*/ 5777346 w 8701695"/>
              <a:gd name="connsiteY83" fmla="*/ 3616060 h 5500279"/>
              <a:gd name="connsiteX84" fmla="*/ 5832764 w 8701695"/>
              <a:gd name="connsiteY84" fmla="*/ 3629915 h 5500279"/>
              <a:gd name="connsiteX85" fmla="*/ 5874328 w 8701695"/>
              <a:gd name="connsiteY85" fmla="*/ 3657624 h 5500279"/>
              <a:gd name="connsiteX86" fmla="*/ 5957455 w 8701695"/>
              <a:gd name="connsiteY86" fmla="*/ 3671479 h 5500279"/>
              <a:gd name="connsiteX87" fmla="*/ 5999018 w 8701695"/>
              <a:gd name="connsiteY87" fmla="*/ 3685333 h 5500279"/>
              <a:gd name="connsiteX88" fmla="*/ 7107382 w 8701695"/>
              <a:gd name="connsiteY88" fmla="*/ 3671479 h 5500279"/>
              <a:gd name="connsiteX89" fmla="*/ 7176655 w 8701695"/>
              <a:gd name="connsiteY89" fmla="*/ 3657624 h 5500279"/>
              <a:gd name="connsiteX90" fmla="*/ 7218218 w 8701695"/>
              <a:gd name="connsiteY90" fmla="*/ 3643770 h 5500279"/>
              <a:gd name="connsiteX91" fmla="*/ 8437418 w 8701695"/>
              <a:gd name="connsiteY91" fmla="*/ 3616060 h 5500279"/>
              <a:gd name="connsiteX92" fmla="*/ 8492837 w 8701695"/>
              <a:gd name="connsiteY92" fmla="*/ 3588351 h 5500279"/>
              <a:gd name="connsiteX93" fmla="*/ 8575964 w 8701695"/>
              <a:gd name="connsiteY93" fmla="*/ 3532933 h 5500279"/>
              <a:gd name="connsiteX94" fmla="*/ 8603673 w 8701695"/>
              <a:gd name="connsiteY94" fmla="*/ 3491370 h 5500279"/>
              <a:gd name="connsiteX95" fmla="*/ 8631382 w 8701695"/>
              <a:gd name="connsiteY95" fmla="*/ 3408242 h 5500279"/>
              <a:gd name="connsiteX96" fmla="*/ 8645237 w 8701695"/>
              <a:gd name="connsiteY96" fmla="*/ 3311260 h 5500279"/>
              <a:gd name="connsiteX97" fmla="*/ 8659091 w 8701695"/>
              <a:gd name="connsiteY97" fmla="*/ 3269697 h 5500279"/>
              <a:gd name="connsiteX98" fmla="*/ 8672946 w 8701695"/>
              <a:gd name="connsiteY98" fmla="*/ 3200424 h 5500279"/>
              <a:gd name="connsiteX99" fmla="*/ 8686800 w 8701695"/>
              <a:gd name="connsiteY99" fmla="*/ 3020315 h 5500279"/>
              <a:gd name="connsiteX100" fmla="*/ 8700655 w 8701695"/>
              <a:gd name="connsiteY100" fmla="*/ 2978751 h 5500279"/>
              <a:gd name="connsiteX101" fmla="*/ 8672946 w 8701695"/>
              <a:gd name="connsiteY101" fmla="*/ 2604679 h 5500279"/>
              <a:gd name="connsiteX102" fmla="*/ 8645237 w 8701695"/>
              <a:gd name="connsiteY102" fmla="*/ 2521551 h 5500279"/>
              <a:gd name="connsiteX103" fmla="*/ 8617528 w 8701695"/>
              <a:gd name="connsiteY103" fmla="*/ 2479988 h 5500279"/>
              <a:gd name="connsiteX104" fmla="*/ 8603673 w 8701695"/>
              <a:gd name="connsiteY104" fmla="*/ 2424570 h 5500279"/>
              <a:gd name="connsiteX105" fmla="*/ 8575964 w 8701695"/>
              <a:gd name="connsiteY105" fmla="*/ 2369151 h 5500279"/>
              <a:gd name="connsiteX106" fmla="*/ 8548255 w 8701695"/>
              <a:gd name="connsiteY106" fmla="*/ 2299879 h 5500279"/>
              <a:gd name="connsiteX107" fmla="*/ 8534400 w 8701695"/>
              <a:gd name="connsiteY107" fmla="*/ 2258315 h 5500279"/>
              <a:gd name="connsiteX108" fmla="*/ 8520546 w 8701695"/>
              <a:gd name="connsiteY108" fmla="*/ 2202897 h 5500279"/>
              <a:gd name="connsiteX109" fmla="*/ 8465128 w 8701695"/>
              <a:gd name="connsiteY109" fmla="*/ 2092060 h 5500279"/>
              <a:gd name="connsiteX110" fmla="*/ 8423564 w 8701695"/>
              <a:gd name="connsiteY110" fmla="*/ 1995079 h 5500279"/>
              <a:gd name="connsiteX111" fmla="*/ 8395855 w 8701695"/>
              <a:gd name="connsiteY111" fmla="*/ 1953515 h 5500279"/>
              <a:gd name="connsiteX112" fmla="*/ 8354291 w 8701695"/>
              <a:gd name="connsiteY112" fmla="*/ 1925806 h 5500279"/>
              <a:gd name="connsiteX113" fmla="*/ 8146473 w 8701695"/>
              <a:gd name="connsiteY113" fmla="*/ 1884242 h 5500279"/>
              <a:gd name="connsiteX114" fmla="*/ 8063346 w 8701695"/>
              <a:gd name="connsiteY114" fmla="*/ 1870388 h 5500279"/>
              <a:gd name="connsiteX115" fmla="*/ 8007928 w 8701695"/>
              <a:gd name="connsiteY115" fmla="*/ 1856533 h 5500279"/>
              <a:gd name="connsiteX116" fmla="*/ 7869382 w 8701695"/>
              <a:gd name="connsiteY116" fmla="*/ 1842679 h 5500279"/>
              <a:gd name="connsiteX117" fmla="*/ 7813964 w 8701695"/>
              <a:gd name="connsiteY117" fmla="*/ 1828824 h 5500279"/>
              <a:gd name="connsiteX118" fmla="*/ 6982691 w 8701695"/>
              <a:gd name="connsiteY118" fmla="*/ 1828824 h 5500279"/>
              <a:gd name="connsiteX119" fmla="*/ 6096000 w 8701695"/>
              <a:gd name="connsiteY119" fmla="*/ 1828824 h 5500279"/>
              <a:gd name="connsiteX120" fmla="*/ 5666509 w 8701695"/>
              <a:gd name="connsiteY120" fmla="*/ 1842679 h 5500279"/>
              <a:gd name="connsiteX121" fmla="*/ 5514109 w 8701695"/>
              <a:gd name="connsiteY121" fmla="*/ 1884242 h 5500279"/>
              <a:gd name="connsiteX122" fmla="*/ 5347855 w 8701695"/>
              <a:gd name="connsiteY122" fmla="*/ 1911951 h 5500279"/>
              <a:gd name="connsiteX123" fmla="*/ 5278582 w 8701695"/>
              <a:gd name="connsiteY123" fmla="*/ 1939660 h 5500279"/>
              <a:gd name="connsiteX124" fmla="*/ 5237018 w 8701695"/>
              <a:gd name="connsiteY124" fmla="*/ 1953515 h 5500279"/>
              <a:gd name="connsiteX125" fmla="*/ 5195455 w 8701695"/>
              <a:gd name="connsiteY125" fmla="*/ 1981224 h 5500279"/>
              <a:gd name="connsiteX126" fmla="*/ 5112328 w 8701695"/>
              <a:gd name="connsiteY126" fmla="*/ 1995079 h 5500279"/>
              <a:gd name="connsiteX127" fmla="*/ 5070764 w 8701695"/>
              <a:gd name="connsiteY127" fmla="*/ 2022788 h 5500279"/>
              <a:gd name="connsiteX128" fmla="*/ 4890655 w 8701695"/>
              <a:gd name="connsiteY128" fmla="*/ 1995079 h 5500279"/>
              <a:gd name="connsiteX129" fmla="*/ 4765964 w 8701695"/>
              <a:gd name="connsiteY129" fmla="*/ 1981224 h 5500279"/>
              <a:gd name="connsiteX130" fmla="*/ 4641273 w 8701695"/>
              <a:gd name="connsiteY130" fmla="*/ 1953515 h 5500279"/>
              <a:gd name="connsiteX131" fmla="*/ 4516582 w 8701695"/>
              <a:gd name="connsiteY131" fmla="*/ 1939660 h 5500279"/>
              <a:gd name="connsiteX132" fmla="*/ 4322618 w 8701695"/>
              <a:gd name="connsiteY132" fmla="*/ 1898097 h 5500279"/>
              <a:gd name="connsiteX133" fmla="*/ 3657600 w 8701695"/>
              <a:gd name="connsiteY133" fmla="*/ 1870388 h 5500279"/>
              <a:gd name="connsiteX134" fmla="*/ 3560618 w 8701695"/>
              <a:gd name="connsiteY134" fmla="*/ 1856533 h 5500279"/>
              <a:gd name="connsiteX135" fmla="*/ 3491346 w 8701695"/>
              <a:gd name="connsiteY135" fmla="*/ 1828824 h 5500279"/>
              <a:gd name="connsiteX136" fmla="*/ 3422073 w 8701695"/>
              <a:gd name="connsiteY136" fmla="*/ 1814970 h 5500279"/>
              <a:gd name="connsiteX137" fmla="*/ 3338946 w 8701695"/>
              <a:gd name="connsiteY137" fmla="*/ 1648715 h 5500279"/>
              <a:gd name="connsiteX138" fmla="*/ 3311237 w 8701695"/>
              <a:gd name="connsiteY138" fmla="*/ 1607151 h 5500279"/>
              <a:gd name="connsiteX139" fmla="*/ 3297382 w 8701695"/>
              <a:gd name="connsiteY139" fmla="*/ 1551733 h 5500279"/>
              <a:gd name="connsiteX140" fmla="*/ 3269673 w 8701695"/>
              <a:gd name="connsiteY140" fmla="*/ 1468606 h 5500279"/>
              <a:gd name="connsiteX141" fmla="*/ 3283528 w 8701695"/>
              <a:gd name="connsiteY141" fmla="*/ 928279 h 5500279"/>
              <a:gd name="connsiteX142" fmla="*/ 3325091 w 8701695"/>
              <a:gd name="connsiteY142" fmla="*/ 789733 h 5500279"/>
              <a:gd name="connsiteX143" fmla="*/ 3352800 w 8701695"/>
              <a:gd name="connsiteY143" fmla="*/ 678897 h 5500279"/>
              <a:gd name="connsiteX144" fmla="*/ 3352800 w 8701695"/>
              <a:gd name="connsiteY144" fmla="*/ 193988 h 5500279"/>
              <a:gd name="connsiteX145" fmla="*/ 3269673 w 8701695"/>
              <a:gd name="connsiteY145" fmla="*/ 138570 h 5500279"/>
              <a:gd name="connsiteX146" fmla="*/ 3228109 w 8701695"/>
              <a:gd name="connsiteY146" fmla="*/ 110860 h 5500279"/>
              <a:gd name="connsiteX147" fmla="*/ 3158837 w 8701695"/>
              <a:gd name="connsiteY147" fmla="*/ 69297 h 5500279"/>
              <a:gd name="connsiteX148" fmla="*/ 3117273 w 8701695"/>
              <a:gd name="connsiteY148" fmla="*/ 41588 h 5500279"/>
              <a:gd name="connsiteX149" fmla="*/ 2604655 w 8701695"/>
              <a:gd name="connsiteY149" fmla="*/ 13879 h 5500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8701695" h="5500279">
                <a:moveTo>
                  <a:pt x="2840182" y="55442"/>
                </a:moveTo>
                <a:cubicBezTo>
                  <a:pt x="2798618" y="50824"/>
                  <a:pt x="2756944" y="47115"/>
                  <a:pt x="2715491" y="41588"/>
                </a:cubicBezTo>
                <a:cubicBezTo>
                  <a:pt x="2640946" y="31649"/>
                  <a:pt x="2612751" y="20913"/>
                  <a:pt x="2535382" y="13879"/>
                </a:cubicBezTo>
                <a:cubicBezTo>
                  <a:pt x="2466241" y="7593"/>
                  <a:pt x="2396837" y="4642"/>
                  <a:pt x="2327564" y="24"/>
                </a:cubicBezTo>
                <a:lnTo>
                  <a:pt x="872837" y="13879"/>
                </a:lnTo>
                <a:cubicBezTo>
                  <a:pt x="789592" y="15233"/>
                  <a:pt x="706335" y="19840"/>
                  <a:pt x="623455" y="27733"/>
                </a:cubicBezTo>
                <a:cubicBezTo>
                  <a:pt x="608917" y="29118"/>
                  <a:pt x="595933" y="37576"/>
                  <a:pt x="581891" y="41588"/>
                </a:cubicBezTo>
                <a:cubicBezTo>
                  <a:pt x="563582" y="46819"/>
                  <a:pt x="544946" y="50824"/>
                  <a:pt x="526473" y="55442"/>
                </a:cubicBezTo>
                <a:cubicBezTo>
                  <a:pt x="512618" y="64678"/>
                  <a:pt x="497701" y="72491"/>
                  <a:pt x="484909" y="83151"/>
                </a:cubicBezTo>
                <a:cubicBezTo>
                  <a:pt x="469857" y="95694"/>
                  <a:pt x="460358" y="114994"/>
                  <a:pt x="443346" y="124715"/>
                </a:cubicBezTo>
                <a:cubicBezTo>
                  <a:pt x="426814" y="134162"/>
                  <a:pt x="406401" y="133952"/>
                  <a:pt x="387928" y="138570"/>
                </a:cubicBezTo>
                <a:cubicBezTo>
                  <a:pt x="341847" y="184649"/>
                  <a:pt x="381604" y="153155"/>
                  <a:pt x="318655" y="180133"/>
                </a:cubicBezTo>
                <a:cubicBezTo>
                  <a:pt x="217224" y="223603"/>
                  <a:pt x="309994" y="196153"/>
                  <a:pt x="207818" y="221697"/>
                </a:cubicBezTo>
                <a:cubicBezTo>
                  <a:pt x="181457" y="406229"/>
                  <a:pt x="186638" y="326960"/>
                  <a:pt x="207818" y="623479"/>
                </a:cubicBezTo>
                <a:cubicBezTo>
                  <a:pt x="212251" y="685544"/>
                  <a:pt x="218936" y="698395"/>
                  <a:pt x="235528" y="748170"/>
                </a:cubicBezTo>
                <a:cubicBezTo>
                  <a:pt x="240146" y="780497"/>
                  <a:pt x="242978" y="813130"/>
                  <a:pt x="249382" y="845151"/>
                </a:cubicBezTo>
                <a:cubicBezTo>
                  <a:pt x="252246" y="859472"/>
                  <a:pt x="262158" y="872151"/>
                  <a:pt x="263237" y="886715"/>
                </a:cubicBezTo>
                <a:cubicBezTo>
                  <a:pt x="271432" y="997344"/>
                  <a:pt x="266737" y="1108776"/>
                  <a:pt x="277091" y="1219224"/>
                </a:cubicBezTo>
                <a:cubicBezTo>
                  <a:pt x="280646" y="1257140"/>
                  <a:pt x="304800" y="1330060"/>
                  <a:pt x="304800" y="1330060"/>
                </a:cubicBezTo>
                <a:cubicBezTo>
                  <a:pt x="300182" y="1713369"/>
                  <a:pt x="299858" y="2096754"/>
                  <a:pt x="290946" y="2479988"/>
                </a:cubicBezTo>
                <a:cubicBezTo>
                  <a:pt x="290606" y="2494588"/>
                  <a:pt x="281103" y="2507509"/>
                  <a:pt x="277091" y="2521551"/>
                </a:cubicBezTo>
                <a:cubicBezTo>
                  <a:pt x="248658" y="2621067"/>
                  <a:pt x="277938" y="2532017"/>
                  <a:pt x="249382" y="2646242"/>
                </a:cubicBezTo>
                <a:cubicBezTo>
                  <a:pt x="245840" y="2660410"/>
                  <a:pt x="239371" y="2673717"/>
                  <a:pt x="235528" y="2687806"/>
                </a:cubicBezTo>
                <a:cubicBezTo>
                  <a:pt x="198896" y="2822120"/>
                  <a:pt x="231077" y="2763753"/>
                  <a:pt x="180109" y="2840206"/>
                </a:cubicBezTo>
                <a:cubicBezTo>
                  <a:pt x="133537" y="2979928"/>
                  <a:pt x="204605" y="2763173"/>
                  <a:pt x="152400" y="2937188"/>
                </a:cubicBezTo>
                <a:cubicBezTo>
                  <a:pt x="144007" y="2965164"/>
                  <a:pt x="133927" y="2992606"/>
                  <a:pt x="124691" y="3020315"/>
                </a:cubicBezTo>
                <a:lnTo>
                  <a:pt x="69273" y="3186570"/>
                </a:lnTo>
                <a:cubicBezTo>
                  <a:pt x="57400" y="3222187"/>
                  <a:pt x="48524" y="3245270"/>
                  <a:pt x="41564" y="3283551"/>
                </a:cubicBezTo>
                <a:cubicBezTo>
                  <a:pt x="35722" y="3315680"/>
                  <a:pt x="32327" y="3348206"/>
                  <a:pt x="27709" y="3380533"/>
                </a:cubicBezTo>
                <a:cubicBezTo>
                  <a:pt x="23091" y="3454424"/>
                  <a:pt x="19759" y="3528407"/>
                  <a:pt x="13855" y="3602206"/>
                </a:cubicBezTo>
                <a:cubicBezTo>
                  <a:pt x="10520" y="3643892"/>
                  <a:pt x="0" y="3685078"/>
                  <a:pt x="0" y="3726897"/>
                </a:cubicBezTo>
                <a:cubicBezTo>
                  <a:pt x="0" y="3957852"/>
                  <a:pt x="5307" y="4188827"/>
                  <a:pt x="13855" y="4419624"/>
                </a:cubicBezTo>
                <a:cubicBezTo>
                  <a:pt x="15883" y="4474373"/>
                  <a:pt x="31020" y="4473911"/>
                  <a:pt x="55418" y="4516606"/>
                </a:cubicBezTo>
                <a:cubicBezTo>
                  <a:pt x="71383" y="4544544"/>
                  <a:pt x="114625" y="4647177"/>
                  <a:pt x="138546" y="4655151"/>
                </a:cubicBezTo>
                <a:cubicBezTo>
                  <a:pt x="166255" y="4664387"/>
                  <a:pt x="193032" y="4677132"/>
                  <a:pt x="221673" y="4682860"/>
                </a:cubicBezTo>
                <a:cubicBezTo>
                  <a:pt x="431402" y="4724807"/>
                  <a:pt x="267410" y="4695956"/>
                  <a:pt x="720437" y="4710570"/>
                </a:cubicBezTo>
                <a:lnTo>
                  <a:pt x="817418" y="4724424"/>
                </a:lnTo>
                <a:cubicBezTo>
                  <a:pt x="845183" y="4728696"/>
                  <a:pt x="872737" y="4734306"/>
                  <a:pt x="900546" y="4738279"/>
                </a:cubicBezTo>
                <a:cubicBezTo>
                  <a:pt x="937405" y="4743544"/>
                  <a:pt x="974437" y="4747515"/>
                  <a:pt x="1011382" y="4752133"/>
                </a:cubicBezTo>
                <a:cubicBezTo>
                  <a:pt x="1056615" y="4842599"/>
                  <a:pt x="1024488" y="4792949"/>
                  <a:pt x="1122218" y="4890679"/>
                </a:cubicBezTo>
                <a:cubicBezTo>
                  <a:pt x="1150730" y="4919191"/>
                  <a:pt x="1153046" y="4925127"/>
                  <a:pt x="1191491" y="4946097"/>
                </a:cubicBezTo>
                <a:cubicBezTo>
                  <a:pt x="1227754" y="4965877"/>
                  <a:pt x="1263141" y="4988452"/>
                  <a:pt x="1302328" y="5001515"/>
                </a:cubicBezTo>
                <a:cubicBezTo>
                  <a:pt x="1316182" y="5006133"/>
                  <a:pt x="1331125" y="5008278"/>
                  <a:pt x="1343891" y="5015370"/>
                </a:cubicBezTo>
                <a:cubicBezTo>
                  <a:pt x="1502072" y="5103249"/>
                  <a:pt x="1378293" y="5037350"/>
                  <a:pt x="1454728" y="5098497"/>
                </a:cubicBezTo>
                <a:cubicBezTo>
                  <a:pt x="1496923" y="5132253"/>
                  <a:pt x="1501929" y="5125469"/>
                  <a:pt x="1551709" y="5153915"/>
                </a:cubicBezTo>
                <a:cubicBezTo>
                  <a:pt x="1610719" y="5187635"/>
                  <a:pt x="1620360" y="5216104"/>
                  <a:pt x="1704109" y="5237042"/>
                </a:cubicBezTo>
                <a:cubicBezTo>
                  <a:pt x="1800098" y="5261040"/>
                  <a:pt x="1740603" y="5248794"/>
                  <a:pt x="1884218" y="5264751"/>
                </a:cubicBezTo>
                <a:cubicBezTo>
                  <a:pt x="1898073" y="5269369"/>
                  <a:pt x="1912359" y="5272853"/>
                  <a:pt x="1925782" y="5278606"/>
                </a:cubicBezTo>
                <a:cubicBezTo>
                  <a:pt x="1944765" y="5286742"/>
                  <a:pt x="1961607" y="5299784"/>
                  <a:pt x="1981200" y="5306315"/>
                </a:cubicBezTo>
                <a:cubicBezTo>
                  <a:pt x="2072414" y="5336720"/>
                  <a:pt x="2036443" y="5299301"/>
                  <a:pt x="2133600" y="5347879"/>
                </a:cubicBezTo>
                <a:cubicBezTo>
                  <a:pt x="2277739" y="5419948"/>
                  <a:pt x="2203450" y="5398174"/>
                  <a:pt x="2355273" y="5417151"/>
                </a:cubicBezTo>
                <a:cubicBezTo>
                  <a:pt x="2526133" y="5474104"/>
                  <a:pt x="2409229" y="5443401"/>
                  <a:pt x="2715491" y="5458715"/>
                </a:cubicBezTo>
                <a:cubicBezTo>
                  <a:pt x="2757055" y="5463333"/>
                  <a:pt x="2798999" y="5465302"/>
                  <a:pt x="2840182" y="5472570"/>
                </a:cubicBezTo>
                <a:cubicBezTo>
                  <a:pt x="2877685" y="5479188"/>
                  <a:pt x="2951018" y="5500279"/>
                  <a:pt x="2951018" y="5500279"/>
                </a:cubicBezTo>
                <a:cubicBezTo>
                  <a:pt x="3029527" y="5495661"/>
                  <a:pt x="3109588" y="5502626"/>
                  <a:pt x="3186546" y="5486424"/>
                </a:cubicBezTo>
                <a:cubicBezTo>
                  <a:pt x="3202840" y="5482994"/>
                  <a:pt x="3202481" y="5456634"/>
                  <a:pt x="3214255" y="5444860"/>
                </a:cubicBezTo>
                <a:cubicBezTo>
                  <a:pt x="3226029" y="5433086"/>
                  <a:pt x="3241964" y="5426387"/>
                  <a:pt x="3255818" y="5417151"/>
                </a:cubicBezTo>
                <a:cubicBezTo>
                  <a:pt x="3301053" y="5326684"/>
                  <a:pt x="3268924" y="5376337"/>
                  <a:pt x="3366655" y="5278606"/>
                </a:cubicBezTo>
                <a:cubicBezTo>
                  <a:pt x="3433847" y="5211414"/>
                  <a:pt x="3400336" y="5237679"/>
                  <a:pt x="3463637" y="5195479"/>
                </a:cubicBezTo>
                <a:cubicBezTo>
                  <a:pt x="3482604" y="5170189"/>
                  <a:pt x="3553796" y="5077397"/>
                  <a:pt x="3560618" y="5056933"/>
                </a:cubicBezTo>
                <a:cubicBezTo>
                  <a:pt x="3578604" y="5002978"/>
                  <a:pt x="3564147" y="5025697"/>
                  <a:pt x="3602182" y="4987660"/>
                </a:cubicBezTo>
                <a:cubicBezTo>
                  <a:pt x="3637009" y="4883184"/>
                  <a:pt x="3590028" y="5011970"/>
                  <a:pt x="3643746" y="4904533"/>
                </a:cubicBezTo>
                <a:cubicBezTo>
                  <a:pt x="3679716" y="4832592"/>
                  <a:pt x="3631186" y="4889385"/>
                  <a:pt x="3685309" y="4835260"/>
                </a:cubicBezTo>
                <a:cubicBezTo>
                  <a:pt x="3720134" y="4730791"/>
                  <a:pt x="3673158" y="4859562"/>
                  <a:pt x="3726873" y="4752133"/>
                </a:cubicBezTo>
                <a:cubicBezTo>
                  <a:pt x="3733404" y="4739071"/>
                  <a:pt x="3736110" y="4724424"/>
                  <a:pt x="3740728" y="4710570"/>
                </a:cubicBezTo>
                <a:cubicBezTo>
                  <a:pt x="3748843" y="4475213"/>
                  <a:pt x="3722988" y="4412442"/>
                  <a:pt x="3768437" y="4253370"/>
                </a:cubicBezTo>
                <a:cubicBezTo>
                  <a:pt x="3772449" y="4239328"/>
                  <a:pt x="3775760" y="4224868"/>
                  <a:pt x="3782291" y="4211806"/>
                </a:cubicBezTo>
                <a:cubicBezTo>
                  <a:pt x="3789737" y="4196913"/>
                  <a:pt x="3802553" y="4185135"/>
                  <a:pt x="3810000" y="4170242"/>
                </a:cubicBezTo>
                <a:cubicBezTo>
                  <a:pt x="3843460" y="4103323"/>
                  <a:pt x="3795355" y="4147679"/>
                  <a:pt x="3865418" y="4100970"/>
                </a:cubicBezTo>
                <a:cubicBezTo>
                  <a:pt x="3895063" y="4012037"/>
                  <a:pt x="3854169" y="4108429"/>
                  <a:pt x="3934691" y="4017842"/>
                </a:cubicBezTo>
                <a:cubicBezTo>
                  <a:pt x="4052242" y="3885596"/>
                  <a:pt x="3935951" y="3970820"/>
                  <a:pt x="4031673" y="3907006"/>
                </a:cubicBezTo>
                <a:cubicBezTo>
                  <a:pt x="4050146" y="3879297"/>
                  <a:pt x="4063543" y="3847427"/>
                  <a:pt x="4087091" y="3823879"/>
                </a:cubicBezTo>
                <a:cubicBezTo>
                  <a:pt x="4100946" y="3810024"/>
                  <a:pt x="4116112" y="3797367"/>
                  <a:pt x="4128655" y="3782315"/>
                </a:cubicBezTo>
                <a:cubicBezTo>
                  <a:pt x="4139315" y="3769523"/>
                  <a:pt x="4143362" y="3751153"/>
                  <a:pt x="4156364" y="3740751"/>
                </a:cubicBezTo>
                <a:cubicBezTo>
                  <a:pt x="4167768" y="3731628"/>
                  <a:pt x="4184073" y="3731515"/>
                  <a:pt x="4197928" y="3726897"/>
                </a:cubicBezTo>
                <a:cubicBezTo>
                  <a:pt x="4220671" y="3658664"/>
                  <a:pt x="4195499" y="3705830"/>
                  <a:pt x="4253346" y="3657624"/>
                </a:cubicBezTo>
                <a:cubicBezTo>
                  <a:pt x="4268398" y="3645081"/>
                  <a:pt x="4278606" y="3626928"/>
                  <a:pt x="4294909" y="3616060"/>
                </a:cubicBezTo>
                <a:cubicBezTo>
                  <a:pt x="4307362" y="3607758"/>
                  <a:pt x="4383813" y="3590659"/>
                  <a:pt x="4391891" y="3588351"/>
                </a:cubicBezTo>
                <a:cubicBezTo>
                  <a:pt x="4405933" y="3584339"/>
                  <a:pt x="4419413" y="3578509"/>
                  <a:pt x="4433455" y="3574497"/>
                </a:cubicBezTo>
                <a:cubicBezTo>
                  <a:pt x="4555231" y="3539704"/>
                  <a:pt x="4430781" y="3580005"/>
                  <a:pt x="4530437" y="3546788"/>
                </a:cubicBezTo>
                <a:lnTo>
                  <a:pt x="5569528" y="3560642"/>
                </a:lnTo>
                <a:cubicBezTo>
                  <a:pt x="5584127" y="3561016"/>
                  <a:pt x="5597002" y="3570654"/>
                  <a:pt x="5611091" y="3574497"/>
                </a:cubicBezTo>
                <a:cubicBezTo>
                  <a:pt x="5647832" y="3584517"/>
                  <a:pt x="5684982" y="3592970"/>
                  <a:pt x="5721928" y="3602206"/>
                </a:cubicBezTo>
                <a:lnTo>
                  <a:pt x="5777346" y="3616060"/>
                </a:lnTo>
                <a:lnTo>
                  <a:pt x="5832764" y="3629915"/>
                </a:lnTo>
                <a:cubicBezTo>
                  <a:pt x="5846619" y="3639151"/>
                  <a:pt x="5858531" y="3652358"/>
                  <a:pt x="5874328" y="3657624"/>
                </a:cubicBezTo>
                <a:cubicBezTo>
                  <a:pt x="5900978" y="3666507"/>
                  <a:pt x="5930033" y="3665385"/>
                  <a:pt x="5957455" y="3671479"/>
                </a:cubicBezTo>
                <a:cubicBezTo>
                  <a:pt x="5971711" y="3674647"/>
                  <a:pt x="5985164" y="3680715"/>
                  <a:pt x="5999018" y="3685333"/>
                </a:cubicBezTo>
                <a:lnTo>
                  <a:pt x="7107382" y="3671479"/>
                </a:lnTo>
                <a:cubicBezTo>
                  <a:pt x="7130924" y="3670925"/>
                  <a:pt x="7153810" y="3663335"/>
                  <a:pt x="7176655" y="3657624"/>
                </a:cubicBezTo>
                <a:cubicBezTo>
                  <a:pt x="7190823" y="3654082"/>
                  <a:pt x="7203622" y="3644251"/>
                  <a:pt x="7218218" y="3643770"/>
                </a:cubicBezTo>
                <a:cubicBezTo>
                  <a:pt x="7624502" y="3630376"/>
                  <a:pt x="8031018" y="3625297"/>
                  <a:pt x="8437418" y="3616060"/>
                </a:cubicBezTo>
                <a:cubicBezTo>
                  <a:pt x="8455891" y="3606824"/>
                  <a:pt x="8475127" y="3598977"/>
                  <a:pt x="8492837" y="3588351"/>
                </a:cubicBezTo>
                <a:cubicBezTo>
                  <a:pt x="8521393" y="3571217"/>
                  <a:pt x="8575964" y="3532933"/>
                  <a:pt x="8575964" y="3532933"/>
                </a:cubicBezTo>
                <a:cubicBezTo>
                  <a:pt x="8585200" y="3519079"/>
                  <a:pt x="8596910" y="3506586"/>
                  <a:pt x="8603673" y="3491370"/>
                </a:cubicBezTo>
                <a:cubicBezTo>
                  <a:pt x="8615536" y="3464679"/>
                  <a:pt x="8631382" y="3408242"/>
                  <a:pt x="8631382" y="3408242"/>
                </a:cubicBezTo>
                <a:cubicBezTo>
                  <a:pt x="8636000" y="3375915"/>
                  <a:pt x="8638833" y="3343281"/>
                  <a:pt x="8645237" y="3311260"/>
                </a:cubicBezTo>
                <a:cubicBezTo>
                  <a:pt x="8648101" y="3296940"/>
                  <a:pt x="8655549" y="3283865"/>
                  <a:pt x="8659091" y="3269697"/>
                </a:cubicBezTo>
                <a:cubicBezTo>
                  <a:pt x="8664802" y="3246852"/>
                  <a:pt x="8668328" y="3223515"/>
                  <a:pt x="8672946" y="3200424"/>
                </a:cubicBezTo>
                <a:cubicBezTo>
                  <a:pt x="8677564" y="3140388"/>
                  <a:pt x="8679331" y="3080064"/>
                  <a:pt x="8686800" y="3020315"/>
                </a:cubicBezTo>
                <a:cubicBezTo>
                  <a:pt x="8688611" y="3005824"/>
                  <a:pt x="8700655" y="2993355"/>
                  <a:pt x="8700655" y="2978751"/>
                </a:cubicBezTo>
                <a:cubicBezTo>
                  <a:pt x="8700655" y="2837586"/>
                  <a:pt x="8709956" y="2728047"/>
                  <a:pt x="8672946" y="2604679"/>
                </a:cubicBezTo>
                <a:cubicBezTo>
                  <a:pt x="8664553" y="2576703"/>
                  <a:pt x="8661439" y="2545854"/>
                  <a:pt x="8645237" y="2521551"/>
                </a:cubicBezTo>
                <a:lnTo>
                  <a:pt x="8617528" y="2479988"/>
                </a:lnTo>
                <a:cubicBezTo>
                  <a:pt x="8612910" y="2461515"/>
                  <a:pt x="8610359" y="2442399"/>
                  <a:pt x="8603673" y="2424570"/>
                </a:cubicBezTo>
                <a:cubicBezTo>
                  <a:pt x="8596421" y="2405232"/>
                  <a:pt x="8584352" y="2388024"/>
                  <a:pt x="8575964" y="2369151"/>
                </a:cubicBezTo>
                <a:cubicBezTo>
                  <a:pt x="8565864" y="2346425"/>
                  <a:pt x="8556987" y="2323165"/>
                  <a:pt x="8548255" y="2299879"/>
                </a:cubicBezTo>
                <a:cubicBezTo>
                  <a:pt x="8543127" y="2286205"/>
                  <a:pt x="8538412" y="2272357"/>
                  <a:pt x="8534400" y="2258315"/>
                </a:cubicBezTo>
                <a:cubicBezTo>
                  <a:pt x="8529169" y="2240006"/>
                  <a:pt x="8527869" y="2220473"/>
                  <a:pt x="8520546" y="2202897"/>
                </a:cubicBezTo>
                <a:cubicBezTo>
                  <a:pt x="8504659" y="2164768"/>
                  <a:pt x="8478191" y="2131247"/>
                  <a:pt x="8465128" y="2092060"/>
                </a:cubicBezTo>
                <a:cubicBezTo>
                  <a:pt x="8449584" y="2045431"/>
                  <a:pt x="8450955" y="2043014"/>
                  <a:pt x="8423564" y="1995079"/>
                </a:cubicBezTo>
                <a:cubicBezTo>
                  <a:pt x="8415303" y="1980622"/>
                  <a:pt x="8407629" y="1965289"/>
                  <a:pt x="8395855" y="1953515"/>
                </a:cubicBezTo>
                <a:cubicBezTo>
                  <a:pt x="8384081" y="1941741"/>
                  <a:pt x="8369184" y="1933253"/>
                  <a:pt x="8354291" y="1925806"/>
                </a:cubicBezTo>
                <a:cubicBezTo>
                  <a:pt x="8266057" y="1881689"/>
                  <a:pt x="8264730" y="1899024"/>
                  <a:pt x="8146473" y="1884242"/>
                </a:cubicBezTo>
                <a:cubicBezTo>
                  <a:pt x="8118599" y="1880758"/>
                  <a:pt x="8090892" y="1875897"/>
                  <a:pt x="8063346" y="1870388"/>
                </a:cubicBezTo>
                <a:cubicBezTo>
                  <a:pt x="8044675" y="1866654"/>
                  <a:pt x="8026778" y="1859226"/>
                  <a:pt x="8007928" y="1856533"/>
                </a:cubicBezTo>
                <a:cubicBezTo>
                  <a:pt x="7961982" y="1849969"/>
                  <a:pt x="7915564" y="1847297"/>
                  <a:pt x="7869382" y="1842679"/>
                </a:cubicBezTo>
                <a:cubicBezTo>
                  <a:pt x="7850909" y="1838061"/>
                  <a:pt x="7832814" y="1831517"/>
                  <a:pt x="7813964" y="1828824"/>
                </a:cubicBezTo>
                <a:cubicBezTo>
                  <a:pt x="7542553" y="1790051"/>
                  <a:pt x="7239409" y="1823690"/>
                  <a:pt x="6982691" y="1828824"/>
                </a:cubicBezTo>
                <a:cubicBezTo>
                  <a:pt x="6598473" y="1876853"/>
                  <a:pt x="7025236" y="1828824"/>
                  <a:pt x="6096000" y="1828824"/>
                </a:cubicBezTo>
                <a:cubicBezTo>
                  <a:pt x="5952762" y="1828824"/>
                  <a:pt x="5809673" y="1838061"/>
                  <a:pt x="5666509" y="1842679"/>
                </a:cubicBezTo>
                <a:cubicBezTo>
                  <a:pt x="5578618" y="1886625"/>
                  <a:pt x="5636699" y="1864886"/>
                  <a:pt x="5514109" y="1884242"/>
                </a:cubicBezTo>
                <a:lnTo>
                  <a:pt x="5347855" y="1911951"/>
                </a:lnTo>
                <a:cubicBezTo>
                  <a:pt x="5324764" y="1921187"/>
                  <a:pt x="5301868" y="1930928"/>
                  <a:pt x="5278582" y="1939660"/>
                </a:cubicBezTo>
                <a:cubicBezTo>
                  <a:pt x="5264908" y="1944788"/>
                  <a:pt x="5250080" y="1946984"/>
                  <a:pt x="5237018" y="1953515"/>
                </a:cubicBezTo>
                <a:cubicBezTo>
                  <a:pt x="5222125" y="1960962"/>
                  <a:pt x="5211251" y="1975958"/>
                  <a:pt x="5195455" y="1981224"/>
                </a:cubicBezTo>
                <a:cubicBezTo>
                  <a:pt x="5168805" y="1990107"/>
                  <a:pt x="5140037" y="1990461"/>
                  <a:pt x="5112328" y="1995079"/>
                </a:cubicBezTo>
                <a:cubicBezTo>
                  <a:pt x="5098473" y="2004315"/>
                  <a:pt x="5087366" y="2021511"/>
                  <a:pt x="5070764" y="2022788"/>
                </a:cubicBezTo>
                <a:cubicBezTo>
                  <a:pt x="4842753" y="2040327"/>
                  <a:pt x="4999827" y="2013274"/>
                  <a:pt x="4890655" y="1995079"/>
                </a:cubicBezTo>
                <a:cubicBezTo>
                  <a:pt x="4849405" y="1988204"/>
                  <a:pt x="4807528" y="1985842"/>
                  <a:pt x="4765964" y="1981224"/>
                </a:cubicBezTo>
                <a:cubicBezTo>
                  <a:pt x="4725633" y="1971142"/>
                  <a:pt x="4682307" y="1959377"/>
                  <a:pt x="4641273" y="1953515"/>
                </a:cubicBezTo>
                <a:cubicBezTo>
                  <a:pt x="4599874" y="1947601"/>
                  <a:pt x="4558146" y="1944278"/>
                  <a:pt x="4516582" y="1939660"/>
                </a:cubicBezTo>
                <a:cubicBezTo>
                  <a:pt x="4398133" y="1900177"/>
                  <a:pt x="4462437" y="1915574"/>
                  <a:pt x="4322618" y="1898097"/>
                </a:cubicBezTo>
                <a:cubicBezTo>
                  <a:pt x="4081385" y="1817682"/>
                  <a:pt x="4330794" y="1896280"/>
                  <a:pt x="3657600" y="1870388"/>
                </a:cubicBezTo>
                <a:cubicBezTo>
                  <a:pt x="3624969" y="1869133"/>
                  <a:pt x="3592945" y="1861151"/>
                  <a:pt x="3560618" y="1856533"/>
                </a:cubicBezTo>
                <a:cubicBezTo>
                  <a:pt x="3537527" y="1847297"/>
                  <a:pt x="3515167" y="1835970"/>
                  <a:pt x="3491346" y="1828824"/>
                </a:cubicBezTo>
                <a:cubicBezTo>
                  <a:pt x="3468791" y="1822058"/>
                  <a:pt x="3440661" y="1829427"/>
                  <a:pt x="3422073" y="1814970"/>
                </a:cubicBezTo>
                <a:cubicBezTo>
                  <a:pt x="3331521" y="1744540"/>
                  <a:pt x="3393791" y="1730984"/>
                  <a:pt x="3338946" y="1648715"/>
                </a:cubicBezTo>
                <a:lnTo>
                  <a:pt x="3311237" y="1607151"/>
                </a:lnTo>
                <a:cubicBezTo>
                  <a:pt x="3306619" y="1588678"/>
                  <a:pt x="3302854" y="1569971"/>
                  <a:pt x="3297382" y="1551733"/>
                </a:cubicBezTo>
                <a:cubicBezTo>
                  <a:pt x="3288989" y="1523757"/>
                  <a:pt x="3269673" y="1468606"/>
                  <a:pt x="3269673" y="1468606"/>
                </a:cubicBezTo>
                <a:cubicBezTo>
                  <a:pt x="3274291" y="1288497"/>
                  <a:pt x="3275347" y="1108261"/>
                  <a:pt x="3283528" y="928279"/>
                </a:cubicBezTo>
                <a:cubicBezTo>
                  <a:pt x="3286086" y="871995"/>
                  <a:pt x="3305717" y="841397"/>
                  <a:pt x="3325091" y="789733"/>
                </a:cubicBezTo>
                <a:cubicBezTo>
                  <a:pt x="3343351" y="741040"/>
                  <a:pt x="3340987" y="737965"/>
                  <a:pt x="3352800" y="678897"/>
                </a:cubicBezTo>
                <a:cubicBezTo>
                  <a:pt x="3366902" y="523776"/>
                  <a:pt x="3390083" y="343120"/>
                  <a:pt x="3352800" y="193988"/>
                </a:cubicBezTo>
                <a:cubicBezTo>
                  <a:pt x="3344723" y="161680"/>
                  <a:pt x="3297382" y="157043"/>
                  <a:pt x="3269673" y="138570"/>
                </a:cubicBezTo>
                <a:cubicBezTo>
                  <a:pt x="3255818" y="129333"/>
                  <a:pt x="3242387" y="119427"/>
                  <a:pt x="3228109" y="110860"/>
                </a:cubicBezTo>
                <a:cubicBezTo>
                  <a:pt x="3205018" y="97006"/>
                  <a:pt x="3181672" y="83569"/>
                  <a:pt x="3158837" y="69297"/>
                </a:cubicBezTo>
                <a:cubicBezTo>
                  <a:pt x="3144717" y="60472"/>
                  <a:pt x="3132489" y="48351"/>
                  <a:pt x="3117273" y="41588"/>
                </a:cubicBezTo>
                <a:cubicBezTo>
                  <a:pt x="2953064" y="-31393"/>
                  <a:pt x="2795066" y="13879"/>
                  <a:pt x="2604655" y="13879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Urban Pop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Wielkomiejski popularny</Template>
  <TotalTime>211</TotalTime>
  <Words>33</Words>
  <Application>Microsoft Office PowerPoint</Application>
  <PresentationFormat>Pokaz na ekranie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Szablon projektu</vt:lpstr>
      </vt:variant>
      <vt:variant>
        <vt:i4>12</vt:i4>
      </vt:variant>
      <vt:variant>
        <vt:lpstr>Tytuły slajdów</vt:lpstr>
      </vt:variant>
      <vt:variant>
        <vt:i4>7</vt:i4>
      </vt:variant>
    </vt:vector>
  </HeadingPairs>
  <TitlesOfParts>
    <vt:vector size="23" baseType="lpstr">
      <vt:lpstr>Arial</vt:lpstr>
      <vt:lpstr>Gill Sans MT</vt:lpstr>
      <vt:lpstr>Wingdings 3</vt:lpstr>
      <vt:lpstr>Calibri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UKŁADAMY ZDROWY JADŁOSPIS!</vt:lpstr>
      <vt:lpstr>Slajd 2</vt:lpstr>
      <vt:lpstr>ŚNIADANIE</vt:lpstr>
      <vt:lpstr> DRUGIE ŚNIADANIE</vt:lpstr>
      <vt:lpstr>OBIAD</vt:lpstr>
      <vt:lpstr>PODWIECZOREK</vt:lpstr>
      <vt:lpstr>KOLACJA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Asia</dc:creator>
  <cp:lastModifiedBy>BPJG</cp:lastModifiedBy>
  <cp:revision>12</cp:revision>
  <dcterms:created xsi:type="dcterms:W3CDTF">2014-09-08T16:46:52Z</dcterms:created>
  <dcterms:modified xsi:type="dcterms:W3CDTF">2014-10-03T21:31:33Z</dcterms:modified>
</cp:coreProperties>
</file>