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pl-PL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1" d="100"/>
          <a:sy n="71" d="100"/>
        </p:scale>
        <p:origin x="-1170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6"/>
          <p:cNvSpPr/>
          <p:nvPr/>
        </p:nvSpPr>
        <p:spPr>
          <a:xfrm>
            <a:off x="0" y="5292725"/>
            <a:ext cx="9144000" cy="1443038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355114 w 9144000"/>
              <a:gd name="connsiteY0" fmla="*/ 0 h 1562100"/>
              <a:gd name="connsiteX1" fmla="*/ 9144000 w 9144000"/>
              <a:gd name="connsiteY1" fmla="*/ 104775 h 1562100"/>
              <a:gd name="connsiteX2" fmla="*/ 9144000 w 9144000"/>
              <a:gd name="connsiteY2" fmla="*/ 361950 h 1562100"/>
              <a:gd name="connsiteX3" fmla="*/ 6334125 w 9144000"/>
              <a:gd name="connsiteY3" fmla="*/ 1562100 h 1562100"/>
              <a:gd name="connsiteX4" fmla="*/ 0 w 9144000"/>
              <a:gd name="connsiteY4" fmla="*/ 495300 h 1562100"/>
              <a:gd name="connsiteX5" fmla="*/ 355114 w 9144000"/>
              <a:gd name="connsiteY5" fmla="*/ 0 h 1562100"/>
              <a:gd name="connsiteX0" fmla="*/ 411923 w 9144000"/>
              <a:gd name="connsiteY0" fmla="*/ 83344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411923 w 9144000"/>
              <a:gd name="connsiteY5" fmla="*/ 83344 h 1457325"/>
              <a:gd name="connsiteX0" fmla="*/ 28462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28462 w 9144000"/>
              <a:gd name="connsiteY5" fmla="*/ 9525 h 1457325"/>
              <a:gd name="connsiteX0" fmla="*/ 108942 w 9144000"/>
              <a:gd name="connsiteY0" fmla="*/ 10477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108942 w 9144000"/>
              <a:gd name="connsiteY5" fmla="*/ 104775 h 1457325"/>
              <a:gd name="connsiteX0" fmla="*/ 26095 w 9144000"/>
              <a:gd name="connsiteY0" fmla="*/ 14288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26095 w 9144000"/>
              <a:gd name="connsiteY5" fmla="*/ 14288 h 1457325"/>
              <a:gd name="connsiteX0" fmla="*/ 0 w 9117905"/>
              <a:gd name="connsiteY0" fmla="*/ 14288 h 1457325"/>
              <a:gd name="connsiteX1" fmla="*/ 9117905 w 9117905"/>
              <a:gd name="connsiteY1" fmla="*/ 0 h 1457325"/>
              <a:gd name="connsiteX2" fmla="*/ 9117905 w 9117905"/>
              <a:gd name="connsiteY2" fmla="*/ 257175 h 1457325"/>
              <a:gd name="connsiteX3" fmla="*/ 6308030 w 9117905"/>
              <a:gd name="connsiteY3" fmla="*/ 1457325 h 1457325"/>
              <a:gd name="connsiteX4" fmla="*/ 212977 w 9117905"/>
              <a:gd name="connsiteY4" fmla="*/ 311944 h 1457325"/>
              <a:gd name="connsiteX5" fmla="*/ 0 w 9117905"/>
              <a:gd name="connsiteY5" fmla="*/ 14288 h 1457325"/>
              <a:gd name="connsiteX0" fmla="*/ 0 w 9117905"/>
              <a:gd name="connsiteY0" fmla="*/ 14288 h 1457325"/>
              <a:gd name="connsiteX1" fmla="*/ 9117905 w 9117905"/>
              <a:gd name="connsiteY1" fmla="*/ 0 h 1457325"/>
              <a:gd name="connsiteX2" fmla="*/ 9117905 w 9117905"/>
              <a:gd name="connsiteY2" fmla="*/ 257175 h 1457325"/>
              <a:gd name="connsiteX3" fmla="*/ 6308030 w 9117905"/>
              <a:gd name="connsiteY3" fmla="*/ 1457325 h 1457325"/>
              <a:gd name="connsiteX4" fmla="*/ 2310 w 9117905"/>
              <a:gd name="connsiteY4" fmla="*/ 376237 h 1457325"/>
              <a:gd name="connsiteX5" fmla="*/ 0 w 9117905"/>
              <a:gd name="connsiteY5" fmla="*/ 14288 h 1457325"/>
              <a:gd name="connsiteX0" fmla="*/ 0 w 9117905"/>
              <a:gd name="connsiteY0" fmla="*/ 14288 h 1531144"/>
              <a:gd name="connsiteX1" fmla="*/ 9117905 w 9117905"/>
              <a:gd name="connsiteY1" fmla="*/ 0 h 1531144"/>
              <a:gd name="connsiteX2" fmla="*/ 9117905 w 9117905"/>
              <a:gd name="connsiteY2" fmla="*/ 257175 h 1531144"/>
              <a:gd name="connsiteX3" fmla="*/ 6308030 w 9117905"/>
              <a:gd name="connsiteY3" fmla="*/ 1531144 h 1531144"/>
              <a:gd name="connsiteX4" fmla="*/ 2310 w 9117905"/>
              <a:gd name="connsiteY4" fmla="*/ 376237 h 1531144"/>
              <a:gd name="connsiteX5" fmla="*/ 0 w 9117905"/>
              <a:gd name="connsiteY5" fmla="*/ 14288 h 1531144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9117905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8994819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9106070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06070"/>
              <a:gd name="connsiteY0" fmla="*/ 0 h 1435893"/>
              <a:gd name="connsiteX1" fmla="*/ 9013755 w 9106070"/>
              <a:gd name="connsiteY1" fmla="*/ 97630 h 1435893"/>
              <a:gd name="connsiteX2" fmla="*/ 9106070 w 9106070"/>
              <a:gd name="connsiteY2" fmla="*/ 242887 h 1435893"/>
              <a:gd name="connsiteX3" fmla="*/ 6260689 w 9106070"/>
              <a:gd name="connsiteY3" fmla="*/ 1435893 h 1435893"/>
              <a:gd name="connsiteX4" fmla="*/ 2310 w 9106070"/>
              <a:gd name="connsiteY4" fmla="*/ 361949 h 1435893"/>
              <a:gd name="connsiteX5" fmla="*/ 0 w 9106070"/>
              <a:gd name="connsiteY5" fmla="*/ 0 h 1435893"/>
              <a:gd name="connsiteX0" fmla="*/ 0 w 9106070"/>
              <a:gd name="connsiteY0" fmla="*/ 2 h 1435895"/>
              <a:gd name="connsiteX1" fmla="*/ 9096602 w 9106070"/>
              <a:gd name="connsiteY1" fmla="*/ 0 h 1435895"/>
              <a:gd name="connsiteX2" fmla="*/ 9106070 w 9106070"/>
              <a:gd name="connsiteY2" fmla="*/ 242889 h 1435895"/>
              <a:gd name="connsiteX3" fmla="*/ 6260689 w 9106070"/>
              <a:gd name="connsiteY3" fmla="*/ 1435895 h 1435895"/>
              <a:gd name="connsiteX4" fmla="*/ 2310 w 9106070"/>
              <a:gd name="connsiteY4" fmla="*/ 361951 h 1435895"/>
              <a:gd name="connsiteX5" fmla="*/ 0 w 9106070"/>
              <a:gd name="connsiteY5" fmla="*/ 2 h 1435895"/>
              <a:gd name="connsiteX0" fmla="*/ 0 w 9106070"/>
              <a:gd name="connsiteY0" fmla="*/ 0 h 1435893"/>
              <a:gd name="connsiteX1" fmla="*/ 8973515 w 9106070"/>
              <a:gd name="connsiteY1" fmla="*/ 123823 h 1435893"/>
              <a:gd name="connsiteX2" fmla="*/ 9106070 w 9106070"/>
              <a:gd name="connsiteY2" fmla="*/ 242887 h 1435893"/>
              <a:gd name="connsiteX3" fmla="*/ 6260689 w 9106070"/>
              <a:gd name="connsiteY3" fmla="*/ 1435893 h 1435893"/>
              <a:gd name="connsiteX4" fmla="*/ 2310 w 9106070"/>
              <a:gd name="connsiteY4" fmla="*/ 361949 h 1435893"/>
              <a:gd name="connsiteX5" fmla="*/ 0 w 9106070"/>
              <a:gd name="connsiteY5" fmla="*/ 0 h 1435893"/>
              <a:gd name="connsiteX0" fmla="*/ 0 w 9106070"/>
              <a:gd name="connsiteY0" fmla="*/ 7145 h 1443038"/>
              <a:gd name="connsiteX1" fmla="*/ 9089499 w 9106070"/>
              <a:gd name="connsiteY1" fmla="*/ 0 h 1443038"/>
              <a:gd name="connsiteX2" fmla="*/ 9106070 w 9106070"/>
              <a:gd name="connsiteY2" fmla="*/ 250032 h 1443038"/>
              <a:gd name="connsiteX3" fmla="*/ 6260689 w 9106070"/>
              <a:gd name="connsiteY3" fmla="*/ 1443038 h 1443038"/>
              <a:gd name="connsiteX4" fmla="*/ 2310 w 9106070"/>
              <a:gd name="connsiteY4" fmla="*/ 369094 h 1443038"/>
              <a:gd name="connsiteX5" fmla="*/ 0 w 9106070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8923808 w 9089499"/>
              <a:gd name="connsiteY2" fmla="*/ 197644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4767 w 9089499"/>
              <a:gd name="connsiteY2" fmla="*/ 247650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8982984 w 9089499"/>
              <a:gd name="connsiteY2" fmla="*/ 202406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7134 w 9089499"/>
              <a:gd name="connsiteY2" fmla="*/ 254793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7134 w 9089499"/>
              <a:gd name="connsiteY2" fmla="*/ 254793 h 1443038"/>
              <a:gd name="connsiteX3" fmla="*/ 6260689 w 9089499"/>
              <a:gd name="connsiteY3" fmla="*/ 1443038 h 1443038"/>
              <a:gd name="connsiteX4" fmla="*/ 130131 w 9089499"/>
              <a:gd name="connsiteY4" fmla="*/ 266700 h 1443038"/>
              <a:gd name="connsiteX5" fmla="*/ 0 w 9089499"/>
              <a:gd name="connsiteY5" fmla="*/ 7145 h 1443038"/>
              <a:gd name="connsiteX0" fmla="*/ 57 w 9089556"/>
              <a:gd name="connsiteY0" fmla="*/ 7145 h 1443038"/>
              <a:gd name="connsiteX1" fmla="*/ 9089556 w 9089556"/>
              <a:gd name="connsiteY1" fmla="*/ 0 h 1443038"/>
              <a:gd name="connsiteX2" fmla="*/ 9087191 w 9089556"/>
              <a:gd name="connsiteY2" fmla="*/ 254793 h 1443038"/>
              <a:gd name="connsiteX3" fmla="*/ 6260746 w 9089556"/>
              <a:gd name="connsiteY3" fmla="*/ 1443038 h 1443038"/>
              <a:gd name="connsiteX4" fmla="*/ 0 w 9089556"/>
              <a:gd name="connsiteY4" fmla="*/ 366713 h 1443038"/>
              <a:gd name="connsiteX5" fmla="*/ 57 w 9089556"/>
              <a:gd name="connsiteY5" fmla="*/ 7145 h 14430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089556" h="1443038">
                <a:moveTo>
                  <a:pt x="57" y="7145"/>
                </a:moveTo>
                <a:lnTo>
                  <a:pt x="9089556" y="0"/>
                </a:lnTo>
                <a:cubicBezTo>
                  <a:pt x="9087979" y="82550"/>
                  <a:pt x="9088768" y="172243"/>
                  <a:pt x="9087191" y="254793"/>
                </a:cubicBezTo>
                <a:lnTo>
                  <a:pt x="6260746" y="1443038"/>
                </a:lnTo>
                <a:lnTo>
                  <a:pt x="0" y="366713"/>
                </a:lnTo>
                <a:lnTo>
                  <a:pt x="57" y="7145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4000">
                <a:schemeClr val="accent1">
                  <a:lumMod val="60000"/>
                  <a:lumOff val="40000"/>
                </a:schemeClr>
              </a:gs>
              <a:gs pos="83000">
                <a:schemeClr val="accent1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b="1"/>
          </a:p>
        </p:txBody>
      </p:sp>
      <p:sp>
        <p:nvSpPr>
          <p:cNvPr id="5" name="Freeform 7"/>
          <p:cNvSpPr/>
          <p:nvPr/>
        </p:nvSpPr>
        <p:spPr>
          <a:xfrm>
            <a:off x="-76" y="5293518"/>
            <a:ext cx="9144093" cy="1443038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355114 w 9144000"/>
              <a:gd name="connsiteY0" fmla="*/ 0 h 1562100"/>
              <a:gd name="connsiteX1" fmla="*/ 9144000 w 9144000"/>
              <a:gd name="connsiteY1" fmla="*/ 104775 h 1562100"/>
              <a:gd name="connsiteX2" fmla="*/ 9144000 w 9144000"/>
              <a:gd name="connsiteY2" fmla="*/ 361950 h 1562100"/>
              <a:gd name="connsiteX3" fmla="*/ 6334125 w 9144000"/>
              <a:gd name="connsiteY3" fmla="*/ 1562100 h 1562100"/>
              <a:gd name="connsiteX4" fmla="*/ 0 w 9144000"/>
              <a:gd name="connsiteY4" fmla="*/ 495300 h 1562100"/>
              <a:gd name="connsiteX5" fmla="*/ 355114 w 9144000"/>
              <a:gd name="connsiteY5" fmla="*/ 0 h 1562100"/>
              <a:gd name="connsiteX0" fmla="*/ 411923 w 9144000"/>
              <a:gd name="connsiteY0" fmla="*/ 83344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411923 w 9144000"/>
              <a:gd name="connsiteY5" fmla="*/ 83344 h 1457325"/>
              <a:gd name="connsiteX0" fmla="*/ 28462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28462 w 9144000"/>
              <a:gd name="connsiteY5" fmla="*/ 9525 h 1457325"/>
              <a:gd name="connsiteX0" fmla="*/ 108942 w 9144000"/>
              <a:gd name="connsiteY0" fmla="*/ 10477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108942 w 9144000"/>
              <a:gd name="connsiteY5" fmla="*/ 104775 h 1457325"/>
              <a:gd name="connsiteX0" fmla="*/ 26095 w 9144000"/>
              <a:gd name="connsiteY0" fmla="*/ 14288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26095 w 9144000"/>
              <a:gd name="connsiteY5" fmla="*/ 14288 h 1457325"/>
              <a:gd name="connsiteX0" fmla="*/ 0 w 9117905"/>
              <a:gd name="connsiteY0" fmla="*/ 14288 h 1457325"/>
              <a:gd name="connsiteX1" fmla="*/ 9117905 w 9117905"/>
              <a:gd name="connsiteY1" fmla="*/ 0 h 1457325"/>
              <a:gd name="connsiteX2" fmla="*/ 9117905 w 9117905"/>
              <a:gd name="connsiteY2" fmla="*/ 257175 h 1457325"/>
              <a:gd name="connsiteX3" fmla="*/ 6308030 w 9117905"/>
              <a:gd name="connsiteY3" fmla="*/ 1457325 h 1457325"/>
              <a:gd name="connsiteX4" fmla="*/ 212977 w 9117905"/>
              <a:gd name="connsiteY4" fmla="*/ 311944 h 1457325"/>
              <a:gd name="connsiteX5" fmla="*/ 0 w 9117905"/>
              <a:gd name="connsiteY5" fmla="*/ 14288 h 1457325"/>
              <a:gd name="connsiteX0" fmla="*/ 0 w 9117905"/>
              <a:gd name="connsiteY0" fmla="*/ 14288 h 1457325"/>
              <a:gd name="connsiteX1" fmla="*/ 9117905 w 9117905"/>
              <a:gd name="connsiteY1" fmla="*/ 0 h 1457325"/>
              <a:gd name="connsiteX2" fmla="*/ 9117905 w 9117905"/>
              <a:gd name="connsiteY2" fmla="*/ 257175 h 1457325"/>
              <a:gd name="connsiteX3" fmla="*/ 6308030 w 9117905"/>
              <a:gd name="connsiteY3" fmla="*/ 1457325 h 1457325"/>
              <a:gd name="connsiteX4" fmla="*/ 2310 w 9117905"/>
              <a:gd name="connsiteY4" fmla="*/ 376237 h 1457325"/>
              <a:gd name="connsiteX5" fmla="*/ 0 w 9117905"/>
              <a:gd name="connsiteY5" fmla="*/ 14288 h 1457325"/>
              <a:gd name="connsiteX0" fmla="*/ 0 w 9117905"/>
              <a:gd name="connsiteY0" fmla="*/ 14288 h 1531144"/>
              <a:gd name="connsiteX1" fmla="*/ 9117905 w 9117905"/>
              <a:gd name="connsiteY1" fmla="*/ 0 h 1531144"/>
              <a:gd name="connsiteX2" fmla="*/ 9117905 w 9117905"/>
              <a:gd name="connsiteY2" fmla="*/ 257175 h 1531144"/>
              <a:gd name="connsiteX3" fmla="*/ 6308030 w 9117905"/>
              <a:gd name="connsiteY3" fmla="*/ 1531144 h 1531144"/>
              <a:gd name="connsiteX4" fmla="*/ 2310 w 9117905"/>
              <a:gd name="connsiteY4" fmla="*/ 376237 h 1531144"/>
              <a:gd name="connsiteX5" fmla="*/ 0 w 9117905"/>
              <a:gd name="connsiteY5" fmla="*/ 14288 h 1531144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9117905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8994819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9106070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06070"/>
              <a:gd name="connsiteY0" fmla="*/ 0 h 1435893"/>
              <a:gd name="connsiteX1" fmla="*/ 9013755 w 9106070"/>
              <a:gd name="connsiteY1" fmla="*/ 97630 h 1435893"/>
              <a:gd name="connsiteX2" fmla="*/ 9106070 w 9106070"/>
              <a:gd name="connsiteY2" fmla="*/ 242887 h 1435893"/>
              <a:gd name="connsiteX3" fmla="*/ 6260689 w 9106070"/>
              <a:gd name="connsiteY3" fmla="*/ 1435893 h 1435893"/>
              <a:gd name="connsiteX4" fmla="*/ 2310 w 9106070"/>
              <a:gd name="connsiteY4" fmla="*/ 361949 h 1435893"/>
              <a:gd name="connsiteX5" fmla="*/ 0 w 9106070"/>
              <a:gd name="connsiteY5" fmla="*/ 0 h 1435893"/>
              <a:gd name="connsiteX0" fmla="*/ 0 w 9106070"/>
              <a:gd name="connsiteY0" fmla="*/ 2 h 1435895"/>
              <a:gd name="connsiteX1" fmla="*/ 9096602 w 9106070"/>
              <a:gd name="connsiteY1" fmla="*/ 0 h 1435895"/>
              <a:gd name="connsiteX2" fmla="*/ 9106070 w 9106070"/>
              <a:gd name="connsiteY2" fmla="*/ 242889 h 1435895"/>
              <a:gd name="connsiteX3" fmla="*/ 6260689 w 9106070"/>
              <a:gd name="connsiteY3" fmla="*/ 1435895 h 1435895"/>
              <a:gd name="connsiteX4" fmla="*/ 2310 w 9106070"/>
              <a:gd name="connsiteY4" fmla="*/ 361951 h 1435895"/>
              <a:gd name="connsiteX5" fmla="*/ 0 w 9106070"/>
              <a:gd name="connsiteY5" fmla="*/ 2 h 1435895"/>
              <a:gd name="connsiteX0" fmla="*/ 0 w 9106070"/>
              <a:gd name="connsiteY0" fmla="*/ 0 h 1435893"/>
              <a:gd name="connsiteX1" fmla="*/ 8973515 w 9106070"/>
              <a:gd name="connsiteY1" fmla="*/ 123823 h 1435893"/>
              <a:gd name="connsiteX2" fmla="*/ 9106070 w 9106070"/>
              <a:gd name="connsiteY2" fmla="*/ 242887 h 1435893"/>
              <a:gd name="connsiteX3" fmla="*/ 6260689 w 9106070"/>
              <a:gd name="connsiteY3" fmla="*/ 1435893 h 1435893"/>
              <a:gd name="connsiteX4" fmla="*/ 2310 w 9106070"/>
              <a:gd name="connsiteY4" fmla="*/ 361949 h 1435893"/>
              <a:gd name="connsiteX5" fmla="*/ 0 w 9106070"/>
              <a:gd name="connsiteY5" fmla="*/ 0 h 1435893"/>
              <a:gd name="connsiteX0" fmla="*/ 0 w 9106070"/>
              <a:gd name="connsiteY0" fmla="*/ 7145 h 1443038"/>
              <a:gd name="connsiteX1" fmla="*/ 9089499 w 9106070"/>
              <a:gd name="connsiteY1" fmla="*/ 0 h 1443038"/>
              <a:gd name="connsiteX2" fmla="*/ 9106070 w 9106070"/>
              <a:gd name="connsiteY2" fmla="*/ 250032 h 1443038"/>
              <a:gd name="connsiteX3" fmla="*/ 6260689 w 9106070"/>
              <a:gd name="connsiteY3" fmla="*/ 1443038 h 1443038"/>
              <a:gd name="connsiteX4" fmla="*/ 2310 w 9106070"/>
              <a:gd name="connsiteY4" fmla="*/ 369094 h 1443038"/>
              <a:gd name="connsiteX5" fmla="*/ 0 w 9106070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8923808 w 9089499"/>
              <a:gd name="connsiteY2" fmla="*/ 197644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4767 w 9089499"/>
              <a:gd name="connsiteY2" fmla="*/ 247650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8982984 w 9089499"/>
              <a:gd name="connsiteY2" fmla="*/ 202406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7134 w 9089499"/>
              <a:gd name="connsiteY2" fmla="*/ 254793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7134 w 9089499"/>
              <a:gd name="connsiteY2" fmla="*/ 254793 h 1443038"/>
              <a:gd name="connsiteX3" fmla="*/ 6260689 w 9089499"/>
              <a:gd name="connsiteY3" fmla="*/ 1443038 h 1443038"/>
              <a:gd name="connsiteX4" fmla="*/ 130131 w 9089499"/>
              <a:gd name="connsiteY4" fmla="*/ 266700 h 1443038"/>
              <a:gd name="connsiteX5" fmla="*/ 0 w 9089499"/>
              <a:gd name="connsiteY5" fmla="*/ 7145 h 1443038"/>
              <a:gd name="connsiteX0" fmla="*/ 57 w 9089556"/>
              <a:gd name="connsiteY0" fmla="*/ 7145 h 1443038"/>
              <a:gd name="connsiteX1" fmla="*/ 9089556 w 9089556"/>
              <a:gd name="connsiteY1" fmla="*/ 0 h 1443038"/>
              <a:gd name="connsiteX2" fmla="*/ 9087191 w 9089556"/>
              <a:gd name="connsiteY2" fmla="*/ 254793 h 1443038"/>
              <a:gd name="connsiteX3" fmla="*/ 6260746 w 9089556"/>
              <a:gd name="connsiteY3" fmla="*/ 1443038 h 1443038"/>
              <a:gd name="connsiteX4" fmla="*/ 0 w 9089556"/>
              <a:gd name="connsiteY4" fmla="*/ 366713 h 1443038"/>
              <a:gd name="connsiteX5" fmla="*/ 57 w 9089556"/>
              <a:gd name="connsiteY5" fmla="*/ 7145 h 14430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089556" h="1443038">
                <a:moveTo>
                  <a:pt x="57" y="7145"/>
                </a:moveTo>
                <a:lnTo>
                  <a:pt x="9089556" y="0"/>
                </a:lnTo>
                <a:cubicBezTo>
                  <a:pt x="9087979" y="82550"/>
                  <a:pt x="9088768" y="172243"/>
                  <a:pt x="9087191" y="254793"/>
                </a:cubicBezTo>
                <a:lnTo>
                  <a:pt x="6260746" y="1443038"/>
                </a:lnTo>
                <a:lnTo>
                  <a:pt x="0" y="366713"/>
                </a:lnTo>
                <a:lnTo>
                  <a:pt x="57" y="7145"/>
                </a:lnTo>
                <a:close/>
              </a:path>
            </a:pathLst>
          </a:custGeom>
          <a:gradFill>
            <a:gsLst>
              <a:gs pos="41000">
                <a:schemeClr val="accent1">
                  <a:alpha val="0"/>
                </a:schemeClr>
              </a:gs>
              <a:gs pos="57000">
                <a:schemeClr val="accent1">
                  <a:lumMod val="40000"/>
                  <a:lumOff val="60000"/>
                </a:schemeClr>
              </a:gs>
              <a:gs pos="100000">
                <a:schemeClr val="accent1">
                  <a:alpha val="0"/>
                </a:schemeClr>
              </a:gs>
            </a:gsLst>
            <a:lin ang="6000000" scaled="0"/>
          </a:gradFill>
          <a:ln>
            <a:noFill/>
          </a:ln>
          <a:effectLst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b="1"/>
          </a:p>
        </p:txBody>
      </p:sp>
      <p:sp>
        <p:nvSpPr>
          <p:cNvPr id="6" name="Freeform 8"/>
          <p:cNvSpPr/>
          <p:nvPr/>
        </p:nvSpPr>
        <p:spPr>
          <a:xfrm>
            <a:off x="0" y="5546725"/>
            <a:ext cx="9147175" cy="1312863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33337 h 1214437"/>
              <a:gd name="connsiteX1" fmla="*/ 6305550 w 9134475"/>
              <a:gd name="connsiteY1" fmla="*/ 1100137 h 1214437"/>
              <a:gd name="connsiteX2" fmla="*/ 9044270 w 9134475"/>
              <a:gd name="connsiteY2" fmla="*/ 0 h 1214437"/>
              <a:gd name="connsiteX3" fmla="*/ 9134475 w 9134475"/>
              <a:gd name="connsiteY3" fmla="*/ 1214437 h 1214437"/>
              <a:gd name="connsiteX4" fmla="*/ 0 w 9134475"/>
              <a:gd name="connsiteY4" fmla="*/ 1214437 h 1214437"/>
              <a:gd name="connsiteX5" fmla="*/ 0 w 9134475"/>
              <a:gd name="connsiteY5" fmla="*/ 33337 h 1214437"/>
              <a:gd name="connsiteX0" fmla="*/ 0 w 9134475"/>
              <a:gd name="connsiteY0" fmla="*/ 130968 h 1312068"/>
              <a:gd name="connsiteX1" fmla="*/ 6305550 w 9134475"/>
              <a:gd name="connsiteY1" fmla="*/ 1197768 h 1312068"/>
              <a:gd name="connsiteX2" fmla="*/ 9113111 w 9134475"/>
              <a:gd name="connsiteY2" fmla="*/ 0 h 1312068"/>
              <a:gd name="connsiteX3" fmla="*/ 9134475 w 9134475"/>
              <a:gd name="connsiteY3" fmla="*/ 1312068 h 1312068"/>
              <a:gd name="connsiteX4" fmla="*/ 0 w 9134475"/>
              <a:gd name="connsiteY4" fmla="*/ 1312068 h 1312068"/>
              <a:gd name="connsiteX5" fmla="*/ 0 w 9134475"/>
              <a:gd name="connsiteY5" fmla="*/ 130968 h 1312068"/>
              <a:gd name="connsiteX0" fmla="*/ 0 w 9113111"/>
              <a:gd name="connsiteY0" fmla="*/ 130968 h 1312068"/>
              <a:gd name="connsiteX1" fmla="*/ 6305550 w 9113111"/>
              <a:gd name="connsiteY1" fmla="*/ 1197768 h 1312068"/>
              <a:gd name="connsiteX2" fmla="*/ 9113111 w 9113111"/>
              <a:gd name="connsiteY2" fmla="*/ 0 h 1312068"/>
              <a:gd name="connsiteX3" fmla="*/ 8958813 w 9113111"/>
              <a:gd name="connsiteY3" fmla="*/ 1009649 h 1312068"/>
              <a:gd name="connsiteX4" fmla="*/ 0 w 9113111"/>
              <a:gd name="connsiteY4" fmla="*/ 1312068 h 1312068"/>
              <a:gd name="connsiteX5" fmla="*/ 0 w 9113111"/>
              <a:gd name="connsiteY5" fmla="*/ 130968 h 1312068"/>
              <a:gd name="connsiteX0" fmla="*/ 0 w 9117860"/>
              <a:gd name="connsiteY0" fmla="*/ 130968 h 1314449"/>
              <a:gd name="connsiteX1" fmla="*/ 6305550 w 9117860"/>
              <a:gd name="connsiteY1" fmla="*/ 1197768 h 1314449"/>
              <a:gd name="connsiteX2" fmla="*/ 9113111 w 9117860"/>
              <a:gd name="connsiteY2" fmla="*/ 0 h 1314449"/>
              <a:gd name="connsiteX3" fmla="*/ 9117860 w 9117860"/>
              <a:gd name="connsiteY3" fmla="*/ 1314449 h 1314449"/>
              <a:gd name="connsiteX4" fmla="*/ 0 w 9117860"/>
              <a:gd name="connsiteY4" fmla="*/ 1312068 h 1314449"/>
              <a:gd name="connsiteX5" fmla="*/ 0 w 9117860"/>
              <a:gd name="connsiteY5" fmla="*/ 130968 h 13144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17860" h="1314449">
                <a:moveTo>
                  <a:pt x="0" y="130968"/>
                </a:moveTo>
                <a:lnTo>
                  <a:pt x="6305550" y="1197768"/>
                </a:lnTo>
                <a:lnTo>
                  <a:pt x="9113111" y="0"/>
                </a:lnTo>
                <a:lnTo>
                  <a:pt x="9117860" y="1314449"/>
                </a:lnTo>
                <a:lnTo>
                  <a:pt x="0" y="1312068"/>
                </a:lnTo>
                <a:lnTo>
                  <a:pt x="0" y="130968"/>
                </a:lnTo>
                <a:close/>
              </a:path>
            </a:pathLst>
          </a:custGeom>
          <a:gradFill>
            <a:gsLst>
              <a:gs pos="0">
                <a:schemeClr val="accent3">
                  <a:lumMod val="40000"/>
                  <a:lumOff val="60000"/>
                </a:schemeClr>
              </a:gs>
              <a:gs pos="50000">
                <a:schemeClr val="accent3"/>
              </a:gs>
              <a:gs pos="100000">
                <a:schemeClr val="accent3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b="1"/>
          </a:p>
        </p:txBody>
      </p:sp>
      <p:sp>
        <p:nvSpPr>
          <p:cNvPr id="7" name="Rectangle 9"/>
          <p:cNvSpPr/>
          <p:nvPr/>
        </p:nvSpPr>
        <p:spPr>
          <a:xfrm>
            <a:off x="0" y="5262563"/>
            <a:ext cx="9144000" cy="74612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Freeform 10"/>
          <p:cNvSpPr/>
          <p:nvPr/>
        </p:nvSpPr>
        <p:spPr>
          <a:xfrm>
            <a:off x="0" y="5502275"/>
            <a:ext cx="9144000" cy="1271588"/>
          </a:xfrm>
          <a:custGeom>
            <a:avLst/>
            <a:gdLst>
              <a:gd name="connsiteX0" fmla="*/ 9331 w 9144000"/>
              <a:gd name="connsiteY0" fmla="*/ 111968 h 1278294"/>
              <a:gd name="connsiteX1" fmla="*/ 6288833 w 9144000"/>
              <a:gd name="connsiteY1" fmla="*/ 1194319 h 1278294"/>
              <a:gd name="connsiteX2" fmla="*/ 9144000 w 9144000"/>
              <a:gd name="connsiteY2" fmla="*/ 0 h 1278294"/>
              <a:gd name="connsiteX3" fmla="*/ 9144000 w 9144000"/>
              <a:gd name="connsiteY3" fmla="*/ 83976 h 1278294"/>
              <a:gd name="connsiteX4" fmla="*/ 6279502 w 9144000"/>
              <a:gd name="connsiteY4" fmla="*/ 1278294 h 1278294"/>
              <a:gd name="connsiteX5" fmla="*/ 0 w 9144000"/>
              <a:gd name="connsiteY5" fmla="*/ 195943 h 1278294"/>
              <a:gd name="connsiteX6" fmla="*/ 9331 w 9144000"/>
              <a:gd name="connsiteY6" fmla="*/ 111968 h 1278294"/>
              <a:gd name="connsiteX0" fmla="*/ 0 w 9134669"/>
              <a:gd name="connsiteY0" fmla="*/ 111968 h 1278294"/>
              <a:gd name="connsiteX1" fmla="*/ 6279502 w 9134669"/>
              <a:gd name="connsiteY1" fmla="*/ 1194319 h 1278294"/>
              <a:gd name="connsiteX2" fmla="*/ 9134669 w 9134669"/>
              <a:gd name="connsiteY2" fmla="*/ 0 h 1278294"/>
              <a:gd name="connsiteX3" fmla="*/ 9134669 w 9134669"/>
              <a:gd name="connsiteY3" fmla="*/ 83976 h 1278294"/>
              <a:gd name="connsiteX4" fmla="*/ 6270171 w 9134669"/>
              <a:gd name="connsiteY4" fmla="*/ 1278294 h 1278294"/>
              <a:gd name="connsiteX5" fmla="*/ 171644 w 9134669"/>
              <a:gd name="connsiteY5" fmla="*/ 388824 h 1278294"/>
              <a:gd name="connsiteX6" fmla="*/ 0 w 9134669"/>
              <a:gd name="connsiteY6" fmla="*/ 111968 h 1278294"/>
              <a:gd name="connsiteX0" fmla="*/ 0 w 9134669"/>
              <a:gd name="connsiteY0" fmla="*/ 111968 h 1278294"/>
              <a:gd name="connsiteX1" fmla="*/ 6279502 w 9134669"/>
              <a:gd name="connsiteY1" fmla="*/ 1194319 h 1278294"/>
              <a:gd name="connsiteX2" fmla="*/ 9134669 w 9134669"/>
              <a:gd name="connsiteY2" fmla="*/ 0 h 1278294"/>
              <a:gd name="connsiteX3" fmla="*/ 9134669 w 9134669"/>
              <a:gd name="connsiteY3" fmla="*/ 83976 h 1278294"/>
              <a:gd name="connsiteX4" fmla="*/ 6270171 w 9134669"/>
              <a:gd name="connsiteY4" fmla="*/ 1278294 h 1278294"/>
              <a:gd name="connsiteX5" fmla="*/ 194 w 9134669"/>
              <a:gd name="connsiteY5" fmla="*/ 195943 h 1278294"/>
              <a:gd name="connsiteX6" fmla="*/ 0 w 9134669"/>
              <a:gd name="connsiteY6" fmla="*/ 111968 h 1278294"/>
              <a:gd name="connsiteX0" fmla="*/ 49877 w 9134540"/>
              <a:gd name="connsiteY0" fmla="*/ 42912 h 1278294"/>
              <a:gd name="connsiteX1" fmla="*/ 6279373 w 9134540"/>
              <a:gd name="connsiteY1" fmla="*/ 1194319 h 1278294"/>
              <a:gd name="connsiteX2" fmla="*/ 9134540 w 9134540"/>
              <a:gd name="connsiteY2" fmla="*/ 0 h 1278294"/>
              <a:gd name="connsiteX3" fmla="*/ 9134540 w 9134540"/>
              <a:gd name="connsiteY3" fmla="*/ 83976 h 1278294"/>
              <a:gd name="connsiteX4" fmla="*/ 6270042 w 9134540"/>
              <a:gd name="connsiteY4" fmla="*/ 1278294 h 1278294"/>
              <a:gd name="connsiteX5" fmla="*/ 65 w 9134540"/>
              <a:gd name="connsiteY5" fmla="*/ 195943 h 1278294"/>
              <a:gd name="connsiteX6" fmla="*/ 49877 w 9134540"/>
              <a:gd name="connsiteY6" fmla="*/ 42912 h 1278294"/>
              <a:gd name="connsiteX0" fmla="*/ 2252 w 9134540"/>
              <a:gd name="connsiteY0" fmla="*/ 116731 h 1278294"/>
              <a:gd name="connsiteX1" fmla="*/ 6279373 w 9134540"/>
              <a:gd name="connsiteY1" fmla="*/ 1194319 h 1278294"/>
              <a:gd name="connsiteX2" fmla="*/ 9134540 w 9134540"/>
              <a:gd name="connsiteY2" fmla="*/ 0 h 1278294"/>
              <a:gd name="connsiteX3" fmla="*/ 9134540 w 9134540"/>
              <a:gd name="connsiteY3" fmla="*/ 83976 h 1278294"/>
              <a:gd name="connsiteX4" fmla="*/ 6270042 w 9134540"/>
              <a:gd name="connsiteY4" fmla="*/ 1278294 h 1278294"/>
              <a:gd name="connsiteX5" fmla="*/ 65 w 9134540"/>
              <a:gd name="connsiteY5" fmla="*/ 195943 h 1278294"/>
              <a:gd name="connsiteX6" fmla="*/ 2252 w 9134540"/>
              <a:gd name="connsiteY6" fmla="*/ 116731 h 1278294"/>
              <a:gd name="connsiteX0" fmla="*/ 2252 w 9134540"/>
              <a:gd name="connsiteY0" fmla="*/ 116731 h 1278294"/>
              <a:gd name="connsiteX1" fmla="*/ 6279373 w 9134540"/>
              <a:gd name="connsiteY1" fmla="*/ 1234801 h 1278294"/>
              <a:gd name="connsiteX2" fmla="*/ 9134540 w 9134540"/>
              <a:gd name="connsiteY2" fmla="*/ 0 h 1278294"/>
              <a:gd name="connsiteX3" fmla="*/ 9134540 w 9134540"/>
              <a:gd name="connsiteY3" fmla="*/ 83976 h 1278294"/>
              <a:gd name="connsiteX4" fmla="*/ 6270042 w 9134540"/>
              <a:gd name="connsiteY4" fmla="*/ 1278294 h 1278294"/>
              <a:gd name="connsiteX5" fmla="*/ 65 w 9134540"/>
              <a:gd name="connsiteY5" fmla="*/ 195943 h 1278294"/>
              <a:gd name="connsiteX6" fmla="*/ 2252 w 9134540"/>
              <a:gd name="connsiteY6" fmla="*/ 116731 h 1278294"/>
              <a:gd name="connsiteX0" fmla="*/ 2252 w 9134540"/>
              <a:gd name="connsiteY0" fmla="*/ 116731 h 1278294"/>
              <a:gd name="connsiteX1" fmla="*/ 6307948 w 9134540"/>
              <a:gd name="connsiteY1" fmla="*/ 1189558 h 1278294"/>
              <a:gd name="connsiteX2" fmla="*/ 9134540 w 9134540"/>
              <a:gd name="connsiteY2" fmla="*/ 0 h 1278294"/>
              <a:gd name="connsiteX3" fmla="*/ 9134540 w 9134540"/>
              <a:gd name="connsiteY3" fmla="*/ 83976 h 1278294"/>
              <a:gd name="connsiteX4" fmla="*/ 6270042 w 9134540"/>
              <a:gd name="connsiteY4" fmla="*/ 1278294 h 1278294"/>
              <a:gd name="connsiteX5" fmla="*/ 65 w 9134540"/>
              <a:gd name="connsiteY5" fmla="*/ 195943 h 1278294"/>
              <a:gd name="connsiteX6" fmla="*/ 2252 w 9134540"/>
              <a:gd name="connsiteY6" fmla="*/ 116731 h 1278294"/>
              <a:gd name="connsiteX0" fmla="*/ 2252 w 9134540"/>
              <a:gd name="connsiteY0" fmla="*/ 116731 h 1228287"/>
              <a:gd name="connsiteX1" fmla="*/ 6307948 w 9134540"/>
              <a:gd name="connsiteY1" fmla="*/ 1189558 h 1228287"/>
              <a:gd name="connsiteX2" fmla="*/ 9134540 w 9134540"/>
              <a:gd name="connsiteY2" fmla="*/ 0 h 1228287"/>
              <a:gd name="connsiteX3" fmla="*/ 9134540 w 9134540"/>
              <a:gd name="connsiteY3" fmla="*/ 83976 h 1228287"/>
              <a:gd name="connsiteX4" fmla="*/ 6270042 w 9134540"/>
              <a:gd name="connsiteY4" fmla="*/ 1228287 h 1228287"/>
              <a:gd name="connsiteX5" fmla="*/ 65 w 9134540"/>
              <a:gd name="connsiteY5" fmla="*/ 195943 h 1228287"/>
              <a:gd name="connsiteX6" fmla="*/ 2252 w 9134540"/>
              <a:gd name="connsiteY6" fmla="*/ 116731 h 1228287"/>
              <a:gd name="connsiteX0" fmla="*/ 2252 w 9134540"/>
              <a:gd name="connsiteY0" fmla="*/ 116731 h 1266387"/>
              <a:gd name="connsiteX1" fmla="*/ 6307948 w 9134540"/>
              <a:gd name="connsiteY1" fmla="*/ 1189558 h 1266387"/>
              <a:gd name="connsiteX2" fmla="*/ 9134540 w 9134540"/>
              <a:gd name="connsiteY2" fmla="*/ 0 h 1266387"/>
              <a:gd name="connsiteX3" fmla="*/ 9134540 w 9134540"/>
              <a:gd name="connsiteY3" fmla="*/ 83976 h 1266387"/>
              <a:gd name="connsiteX4" fmla="*/ 6315286 w 9134540"/>
              <a:gd name="connsiteY4" fmla="*/ 1266387 h 1266387"/>
              <a:gd name="connsiteX5" fmla="*/ 65 w 9134540"/>
              <a:gd name="connsiteY5" fmla="*/ 195943 h 1266387"/>
              <a:gd name="connsiteX6" fmla="*/ 2252 w 9134540"/>
              <a:gd name="connsiteY6" fmla="*/ 116731 h 1266387"/>
              <a:gd name="connsiteX0" fmla="*/ 2252 w 9134540"/>
              <a:gd name="connsiteY0" fmla="*/ 152450 h 1302106"/>
              <a:gd name="connsiteX1" fmla="*/ 6307948 w 9134540"/>
              <a:gd name="connsiteY1" fmla="*/ 1225277 h 1302106"/>
              <a:gd name="connsiteX2" fmla="*/ 8932134 w 9134540"/>
              <a:gd name="connsiteY2" fmla="*/ 0 h 1302106"/>
              <a:gd name="connsiteX3" fmla="*/ 9134540 w 9134540"/>
              <a:gd name="connsiteY3" fmla="*/ 119695 h 1302106"/>
              <a:gd name="connsiteX4" fmla="*/ 6315286 w 9134540"/>
              <a:gd name="connsiteY4" fmla="*/ 1302106 h 1302106"/>
              <a:gd name="connsiteX5" fmla="*/ 65 w 9134540"/>
              <a:gd name="connsiteY5" fmla="*/ 231662 h 1302106"/>
              <a:gd name="connsiteX6" fmla="*/ 2252 w 9134540"/>
              <a:gd name="connsiteY6" fmla="*/ 152450 h 1302106"/>
              <a:gd name="connsiteX0" fmla="*/ 2252 w 9144066"/>
              <a:gd name="connsiteY0" fmla="*/ 121494 h 1271150"/>
              <a:gd name="connsiteX1" fmla="*/ 6307948 w 9144066"/>
              <a:gd name="connsiteY1" fmla="*/ 1194321 h 1271150"/>
              <a:gd name="connsiteX2" fmla="*/ 9144066 w 9144066"/>
              <a:gd name="connsiteY2" fmla="*/ 0 h 1271150"/>
              <a:gd name="connsiteX3" fmla="*/ 9134540 w 9144066"/>
              <a:gd name="connsiteY3" fmla="*/ 88739 h 1271150"/>
              <a:gd name="connsiteX4" fmla="*/ 6315286 w 9144066"/>
              <a:gd name="connsiteY4" fmla="*/ 1271150 h 1271150"/>
              <a:gd name="connsiteX5" fmla="*/ 65 w 9144066"/>
              <a:gd name="connsiteY5" fmla="*/ 200706 h 1271150"/>
              <a:gd name="connsiteX6" fmla="*/ 2252 w 9144066"/>
              <a:gd name="connsiteY6" fmla="*/ 121494 h 1271150"/>
              <a:gd name="connsiteX0" fmla="*/ 2252 w 9144066"/>
              <a:gd name="connsiteY0" fmla="*/ 121494 h 1271150"/>
              <a:gd name="connsiteX1" fmla="*/ 6307948 w 9144066"/>
              <a:gd name="connsiteY1" fmla="*/ 1194321 h 1271150"/>
              <a:gd name="connsiteX2" fmla="*/ 9144066 w 9144066"/>
              <a:gd name="connsiteY2" fmla="*/ 0 h 1271150"/>
              <a:gd name="connsiteX3" fmla="*/ 9051196 w 9144066"/>
              <a:gd name="connsiteY3" fmla="*/ 236376 h 1271150"/>
              <a:gd name="connsiteX4" fmla="*/ 6315286 w 9144066"/>
              <a:gd name="connsiteY4" fmla="*/ 1271150 h 1271150"/>
              <a:gd name="connsiteX5" fmla="*/ 65 w 9144066"/>
              <a:gd name="connsiteY5" fmla="*/ 200706 h 1271150"/>
              <a:gd name="connsiteX6" fmla="*/ 2252 w 9144066"/>
              <a:gd name="connsiteY6" fmla="*/ 121494 h 1271150"/>
              <a:gd name="connsiteX0" fmla="*/ 2252 w 9144066"/>
              <a:gd name="connsiteY0" fmla="*/ 121494 h 1271150"/>
              <a:gd name="connsiteX1" fmla="*/ 6307948 w 9144066"/>
              <a:gd name="connsiteY1" fmla="*/ 1194321 h 1271150"/>
              <a:gd name="connsiteX2" fmla="*/ 9144066 w 9144066"/>
              <a:gd name="connsiteY2" fmla="*/ 0 h 1271150"/>
              <a:gd name="connsiteX3" fmla="*/ 9141683 w 9144066"/>
              <a:gd name="connsiteY3" fmla="*/ 79214 h 1271150"/>
              <a:gd name="connsiteX4" fmla="*/ 6315286 w 9144066"/>
              <a:gd name="connsiteY4" fmla="*/ 1271150 h 1271150"/>
              <a:gd name="connsiteX5" fmla="*/ 65 w 9144066"/>
              <a:gd name="connsiteY5" fmla="*/ 200706 h 1271150"/>
              <a:gd name="connsiteX6" fmla="*/ 2252 w 9144066"/>
              <a:gd name="connsiteY6" fmla="*/ 121494 h 1271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144066" h="1271150">
                <a:moveTo>
                  <a:pt x="2252" y="121494"/>
                </a:moveTo>
                <a:lnTo>
                  <a:pt x="6307948" y="1194321"/>
                </a:lnTo>
                <a:lnTo>
                  <a:pt x="9144066" y="0"/>
                </a:lnTo>
                <a:cubicBezTo>
                  <a:pt x="9143272" y="26405"/>
                  <a:pt x="9142477" y="52809"/>
                  <a:pt x="9141683" y="79214"/>
                </a:cubicBezTo>
                <a:lnTo>
                  <a:pt x="6315286" y="1271150"/>
                </a:lnTo>
                <a:lnTo>
                  <a:pt x="65" y="200706"/>
                </a:lnTo>
                <a:cubicBezTo>
                  <a:pt x="0" y="172714"/>
                  <a:pt x="2317" y="149486"/>
                  <a:pt x="2252" y="12149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0" y="1676400"/>
            <a:ext cx="3886200" cy="1524000"/>
          </a:xfrm>
        </p:spPr>
        <p:txBody>
          <a:bodyPr anchor="b" anchorCtr="0"/>
          <a:lstStyle>
            <a:lvl1pPr algn="l">
              <a:defRPr/>
            </a:lvl1pPr>
          </a:lstStyle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0" y="3203574"/>
            <a:ext cx="3886200" cy="1825625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 smtClean="0"/>
              <a:t>Kliknij, aby edytować styl wzorca podtytułu</a:t>
            </a:r>
            <a:endParaRPr lang="en-US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85466A-F5EB-4C22-B697-0BB227B698D5}" type="datetimeFigureOut">
              <a:rPr lang="pl-PL"/>
              <a:pPr>
                <a:defRPr/>
              </a:pPr>
              <a:t>2014-10-03</a:t>
            </a:fld>
            <a:endParaRPr lang="pl-PL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>
            <a:lvl1pPr>
              <a:defRPr/>
            </a:lvl1pPr>
          </a:lstStyle>
          <a:p>
            <a:pPr>
              <a:defRPr/>
            </a:pPr>
            <a:fld id="{30BD1D9D-006D-4921-9C0F-CDAFAD633D6E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6"/>
          <p:cNvSpPr/>
          <p:nvPr/>
        </p:nvSpPr>
        <p:spPr>
          <a:xfrm>
            <a:off x="0" y="5457825"/>
            <a:ext cx="7239000" cy="1400175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1823096 w 7415827"/>
              <a:gd name="connsiteY2" fmla="*/ 1571625 h 1571625"/>
              <a:gd name="connsiteX3" fmla="*/ 0 w 7415827"/>
              <a:gd name="connsiteY3" fmla="*/ 1571625 h 1571625"/>
              <a:gd name="connsiteX4" fmla="*/ 0 w 7415827"/>
              <a:gd name="connsiteY4" fmla="*/ 0 h 1571625"/>
              <a:gd name="connsiteX0" fmla="*/ 0 w 7216426"/>
              <a:gd name="connsiteY0" fmla="*/ 0 h 1571625"/>
              <a:gd name="connsiteX1" fmla="*/ 7216426 w 7216426"/>
              <a:gd name="connsiteY1" fmla="*/ 1038225 h 1571625"/>
              <a:gd name="connsiteX2" fmla="*/ 1823096 w 7216426"/>
              <a:gd name="connsiteY2" fmla="*/ 1571625 h 1571625"/>
              <a:gd name="connsiteX3" fmla="*/ 0 w 7216426"/>
              <a:gd name="connsiteY3" fmla="*/ 1571625 h 1571625"/>
              <a:gd name="connsiteX4" fmla="*/ 0 w 7216426"/>
              <a:gd name="connsiteY4" fmla="*/ 0 h 1571625"/>
              <a:gd name="connsiteX0" fmla="*/ 0 w 7216426"/>
              <a:gd name="connsiteY0" fmla="*/ 0 h 914400"/>
              <a:gd name="connsiteX1" fmla="*/ 7216426 w 7216426"/>
              <a:gd name="connsiteY1" fmla="*/ 381000 h 914400"/>
              <a:gd name="connsiteX2" fmla="*/ 1823096 w 7216426"/>
              <a:gd name="connsiteY2" fmla="*/ 914400 h 914400"/>
              <a:gd name="connsiteX3" fmla="*/ 0 w 7216426"/>
              <a:gd name="connsiteY3" fmla="*/ 914400 h 914400"/>
              <a:gd name="connsiteX4" fmla="*/ 0 w 7216426"/>
              <a:gd name="connsiteY4" fmla="*/ 0 h 914400"/>
              <a:gd name="connsiteX0" fmla="*/ 0 w 7216426"/>
              <a:gd name="connsiteY0" fmla="*/ 0 h 1400175"/>
              <a:gd name="connsiteX1" fmla="*/ 7216426 w 7216426"/>
              <a:gd name="connsiteY1" fmla="*/ 866775 h 1400175"/>
              <a:gd name="connsiteX2" fmla="*/ 1823096 w 7216426"/>
              <a:gd name="connsiteY2" fmla="*/ 1400175 h 1400175"/>
              <a:gd name="connsiteX3" fmla="*/ 0 w 7216426"/>
              <a:gd name="connsiteY3" fmla="*/ 1400175 h 1400175"/>
              <a:gd name="connsiteX4" fmla="*/ 0 w 7216426"/>
              <a:gd name="connsiteY4" fmla="*/ 0 h 1400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16426" h="1400175">
                <a:moveTo>
                  <a:pt x="0" y="0"/>
                </a:moveTo>
                <a:lnTo>
                  <a:pt x="7216426" y="866775"/>
                </a:lnTo>
                <a:lnTo>
                  <a:pt x="1823096" y="1400175"/>
                </a:lnTo>
                <a:lnTo>
                  <a:pt x="0" y="140017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52000">
                <a:schemeClr val="accent1">
                  <a:lumMod val="40000"/>
                  <a:lumOff val="60000"/>
                </a:schemeClr>
              </a:gs>
              <a:gs pos="66000">
                <a:schemeClr val="accent1"/>
              </a:gs>
            </a:gsLst>
            <a:lin ang="1662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Freeform 7"/>
          <p:cNvSpPr/>
          <p:nvPr/>
        </p:nvSpPr>
        <p:spPr>
          <a:xfrm>
            <a:off x="1808163" y="6148388"/>
            <a:ext cx="7337425" cy="711200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176512 h 433687"/>
              <a:gd name="connsiteX1" fmla="*/ 8782802 w 9144000"/>
              <a:gd name="connsiteY1" fmla="*/ 0 h 433687"/>
              <a:gd name="connsiteX2" fmla="*/ 9144000 w 9144000"/>
              <a:gd name="connsiteY2" fmla="*/ 433687 h 433687"/>
              <a:gd name="connsiteX3" fmla="*/ 9134495 w 9144000"/>
              <a:gd name="connsiteY3" fmla="*/ 424652 h 433687"/>
              <a:gd name="connsiteX4" fmla="*/ 0 w 9144000"/>
              <a:gd name="connsiteY4" fmla="*/ 424162 h 433687"/>
              <a:gd name="connsiteX5" fmla="*/ 20 w 9144000"/>
              <a:gd name="connsiteY5" fmla="*/ 176512 h 433687"/>
              <a:gd name="connsiteX0" fmla="*/ 20 w 9144000"/>
              <a:gd name="connsiteY0" fmla="*/ 411426 h 668601"/>
              <a:gd name="connsiteX1" fmla="*/ 9124989 w 9144000"/>
              <a:gd name="connsiteY1" fmla="*/ 0 h 668601"/>
              <a:gd name="connsiteX2" fmla="*/ 9144000 w 9144000"/>
              <a:gd name="connsiteY2" fmla="*/ 668601 h 668601"/>
              <a:gd name="connsiteX3" fmla="*/ 9134495 w 9144000"/>
              <a:gd name="connsiteY3" fmla="*/ 659566 h 668601"/>
              <a:gd name="connsiteX4" fmla="*/ 0 w 9144000"/>
              <a:gd name="connsiteY4" fmla="*/ 659076 h 668601"/>
              <a:gd name="connsiteX5" fmla="*/ 20 w 9144000"/>
              <a:gd name="connsiteY5" fmla="*/ 411426 h 668601"/>
              <a:gd name="connsiteX0" fmla="*/ 20 w 9144000"/>
              <a:gd name="connsiteY0" fmla="*/ 998711 h 1081261"/>
              <a:gd name="connsiteX1" fmla="*/ 9124989 w 9144000"/>
              <a:gd name="connsiteY1" fmla="*/ 0 h 1081261"/>
              <a:gd name="connsiteX2" fmla="*/ 9144000 w 9144000"/>
              <a:gd name="connsiteY2" fmla="*/ 668601 h 1081261"/>
              <a:gd name="connsiteX3" fmla="*/ 9134495 w 9144000"/>
              <a:gd name="connsiteY3" fmla="*/ 659566 h 1081261"/>
              <a:gd name="connsiteX4" fmla="*/ 0 w 9144000"/>
              <a:gd name="connsiteY4" fmla="*/ 659076 h 1081261"/>
              <a:gd name="connsiteX5" fmla="*/ 20 w 9144000"/>
              <a:gd name="connsiteY5" fmla="*/ 998711 h 1081261"/>
              <a:gd name="connsiteX0" fmla="*/ 2243247 w 9144000"/>
              <a:gd name="connsiteY0" fmla="*/ 619235 h 701785"/>
              <a:gd name="connsiteX1" fmla="*/ 9124989 w 9144000"/>
              <a:gd name="connsiteY1" fmla="*/ 0 h 701785"/>
              <a:gd name="connsiteX2" fmla="*/ 9144000 w 9144000"/>
              <a:gd name="connsiteY2" fmla="*/ 668601 h 701785"/>
              <a:gd name="connsiteX3" fmla="*/ 9134495 w 9144000"/>
              <a:gd name="connsiteY3" fmla="*/ 659566 h 701785"/>
              <a:gd name="connsiteX4" fmla="*/ 0 w 9144000"/>
              <a:gd name="connsiteY4" fmla="*/ 659076 h 701785"/>
              <a:gd name="connsiteX5" fmla="*/ 2243247 w 9144000"/>
              <a:gd name="connsiteY5" fmla="*/ 619235 h 701785"/>
              <a:gd name="connsiteX0" fmla="*/ 7 w 6900760"/>
              <a:gd name="connsiteY0" fmla="*/ 619235 h 1354783"/>
              <a:gd name="connsiteX1" fmla="*/ 6881749 w 6900760"/>
              <a:gd name="connsiteY1" fmla="*/ 0 h 1354783"/>
              <a:gd name="connsiteX2" fmla="*/ 6900760 w 6900760"/>
              <a:gd name="connsiteY2" fmla="*/ 668601 h 1354783"/>
              <a:gd name="connsiteX3" fmla="*/ 6891255 w 6900760"/>
              <a:gd name="connsiteY3" fmla="*/ 659566 h 1354783"/>
              <a:gd name="connsiteX4" fmla="*/ 684361 w 6900760"/>
              <a:gd name="connsiteY4" fmla="*/ 1354783 h 1354783"/>
              <a:gd name="connsiteX5" fmla="*/ 7 w 6900760"/>
              <a:gd name="connsiteY5" fmla="*/ 619235 h 1354783"/>
              <a:gd name="connsiteX0" fmla="*/ 0 w 6900753"/>
              <a:gd name="connsiteY0" fmla="*/ 619235 h 668601"/>
              <a:gd name="connsiteX1" fmla="*/ 6881742 w 6900753"/>
              <a:gd name="connsiteY1" fmla="*/ 0 h 668601"/>
              <a:gd name="connsiteX2" fmla="*/ 6900753 w 6900753"/>
              <a:gd name="connsiteY2" fmla="*/ 668601 h 668601"/>
              <a:gd name="connsiteX3" fmla="*/ 6891248 w 6900753"/>
              <a:gd name="connsiteY3" fmla="*/ 659566 h 668601"/>
              <a:gd name="connsiteX4" fmla="*/ 0 w 6900753"/>
              <a:gd name="connsiteY4" fmla="*/ 619235 h 668601"/>
              <a:gd name="connsiteX0" fmla="*/ 0 w 6263905"/>
              <a:gd name="connsiteY0" fmla="*/ 1197485 h 1197485"/>
              <a:gd name="connsiteX1" fmla="*/ 6244894 w 6263905"/>
              <a:gd name="connsiteY1" fmla="*/ 0 h 1197485"/>
              <a:gd name="connsiteX2" fmla="*/ 6263905 w 6263905"/>
              <a:gd name="connsiteY2" fmla="*/ 668601 h 1197485"/>
              <a:gd name="connsiteX3" fmla="*/ 6254400 w 6263905"/>
              <a:gd name="connsiteY3" fmla="*/ 659566 h 1197485"/>
              <a:gd name="connsiteX4" fmla="*/ 0 w 6263905"/>
              <a:gd name="connsiteY4" fmla="*/ 1197485 h 1197485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7309477 w 7318982"/>
              <a:gd name="connsiteY3" fmla="*/ 659566 h 673446"/>
              <a:gd name="connsiteX4" fmla="*/ 0 w 7318982"/>
              <a:gd name="connsiteY4" fmla="*/ 673446 h 673446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0 w 7318982"/>
              <a:gd name="connsiteY3" fmla="*/ 673446 h 673446"/>
              <a:gd name="connsiteX0" fmla="*/ 0 w 7318982"/>
              <a:gd name="connsiteY0" fmla="*/ 526624 h 526624"/>
              <a:gd name="connsiteX1" fmla="*/ 7166898 w 7318982"/>
              <a:gd name="connsiteY1" fmla="*/ 0 h 526624"/>
              <a:gd name="connsiteX2" fmla="*/ 7318982 w 7318982"/>
              <a:gd name="connsiteY2" fmla="*/ 521779 h 526624"/>
              <a:gd name="connsiteX3" fmla="*/ 0 w 7318982"/>
              <a:gd name="connsiteY3" fmla="*/ 526624 h 526624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318982 w 7323733"/>
              <a:gd name="connsiteY2" fmla="*/ 668600 h 673445"/>
              <a:gd name="connsiteX3" fmla="*/ 0 w 7323733"/>
              <a:gd name="connsiteY3" fmla="*/ 673445 h 673445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145512 w 7323733"/>
              <a:gd name="connsiteY2" fmla="*/ 352371 h 673445"/>
              <a:gd name="connsiteX3" fmla="*/ 0 w 7323733"/>
              <a:gd name="connsiteY3" fmla="*/ 673445 h 673445"/>
              <a:gd name="connsiteX0" fmla="*/ 0 w 7323733"/>
              <a:gd name="connsiteY0" fmla="*/ 673445 h 675378"/>
              <a:gd name="connsiteX1" fmla="*/ 7323733 w 7323733"/>
              <a:gd name="connsiteY1" fmla="*/ 0 h 675378"/>
              <a:gd name="connsiteX2" fmla="*/ 7318982 w 7323733"/>
              <a:gd name="connsiteY2" fmla="*/ 675378 h 675378"/>
              <a:gd name="connsiteX3" fmla="*/ 0 w 7323733"/>
              <a:gd name="connsiteY3" fmla="*/ 673445 h 675378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202544 w 7323733"/>
              <a:gd name="connsiteY2" fmla="*/ 490158 h 673445"/>
              <a:gd name="connsiteX3" fmla="*/ 0 w 7323733"/>
              <a:gd name="connsiteY3" fmla="*/ 673445 h 673445"/>
              <a:gd name="connsiteX0" fmla="*/ 0 w 7323733"/>
              <a:gd name="connsiteY0" fmla="*/ 673445 h 675379"/>
              <a:gd name="connsiteX1" fmla="*/ 7323733 w 7323733"/>
              <a:gd name="connsiteY1" fmla="*/ 0 h 675379"/>
              <a:gd name="connsiteX2" fmla="*/ 7321359 w 7323733"/>
              <a:gd name="connsiteY2" fmla="*/ 675379 h 675379"/>
              <a:gd name="connsiteX3" fmla="*/ 0 w 7323733"/>
              <a:gd name="connsiteY3" fmla="*/ 673445 h 675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23733" h="675379">
                <a:moveTo>
                  <a:pt x="0" y="673445"/>
                </a:moveTo>
                <a:lnTo>
                  <a:pt x="7323733" y="0"/>
                </a:lnTo>
                <a:cubicBezTo>
                  <a:pt x="7322149" y="222867"/>
                  <a:pt x="7322943" y="452512"/>
                  <a:pt x="7321359" y="675379"/>
                </a:cubicBezTo>
                <a:lnTo>
                  <a:pt x="0" y="673445"/>
                </a:lnTo>
                <a:close/>
              </a:path>
            </a:pathLst>
          </a:custGeom>
          <a:gradFill>
            <a:gsLst>
              <a:gs pos="28000">
                <a:schemeClr val="accent3"/>
              </a:gs>
              <a:gs pos="40000">
                <a:schemeClr val="accent3">
                  <a:lumMod val="40000"/>
                  <a:lumOff val="60000"/>
                </a:schemeClr>
              </a:gs>
              <a:gs pos="48000">
                <a:schemeClr val="accent3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Freeform 8"/>
          <p:cNvSpPr/>
          <p:nvPr/>
        </p:nvSpPr>
        <p:spPr>
          <a:xfrm>
            <a:off x="0" y="5411788"/>
            <a:ext cx="7605713" cy="928687"/>
          </a:xfrm>
          <a:custGeom>
            <a:avLst/>
            <a:gdLst>
              <a:gd name="connsiteX0" fmla="*/ 0 w 7436498"/>
              <a:gd name="connsiteY0" fmla="*/ 0 h 951723"/>
              <a:gd name="connsiteX1" fmla="*/ 0 w 7436498"/>
              <a:gd name="connsiteY1" fmla="*/ 139959 h 951723"/>
              <a:gd name="connsiteX2" fmla="*/ 7053942 w 7436498"/>
              <a:gd name="connsiteY2" fmla="*/ 951723 h 951723"/>
              <a:gd name="connsiteX3" fmla="*/ 7436498 w 7436498"/>
              <a:gd name="connsiteY3" fmla="*/ 914400 h 951723"/>
              <a:gd name="connsiteX4" fmla="*/ 0 w 7436498"/>
              <a:gd name="connsiteY4" fmla="*/ 0 h 951723"/>
              <a:gd name="connsiteX0" fmla="*/ 190500 w 7436498"/>
              <a:gd name="connsiteY0" fmla="*/ 0 h 1004110"/>
              <a:gd name="connsiteX1" fmla="*/ 0 w 7436498"/>
              <a:gd name="connsiteY1" fmla="*/ 192346 h 1004110"/>
              <a:gd name="connsiteX2" fmla="*/ 7053942 w 7436498"/>
              <a:gd name="connsiteY2" fmla="*/ 1004110 h 1004110"/>
              <a:gd name="connsiteX3" fmla="*/ 7436498 w 7436498"/>
              <a:gd name="connsiteY3" fmla="*/ 966787 h 1004110"/>
              <a:gd name="connsiteX4" fmla="*/ 190500 w 7436498"/>
              <a:gd name="connsiteY4" fmla="*/ 0 h 1004110"/>
              <a:gd name="connsiteX0" fmla="*/ 0 w 7448404"/>
              <a:gd name="connsiteY0" fmla="*/ 0 h 923148"/>
              <a:gd name="connsiteX1" fmla="*/ 11906 w 7448404"/>
              <a:gd name="connsiteY1" fmla="*/ 111384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164306 w 7448404"/>
              <a:gd name="connsiteY1" fmla="*/ 685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302418 w 7448404"/>
              <a:gd name="connsiteY1" fmla="*/ 2971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1 w 7448405"/>
              <a:gd name="connsiteY0" fmla="*/ 0 h 923148"/>
              <a:gd name="connsiteX1" fmla="*/ 0 w 7448405"/>
              <a:gd name="connsiteY1" fmla="*/ 75665 h 923148"/>
              <a:gd name="connsiteX2" fmla="*/ 7065849 w 7448405"/>
              <a:gd name="connsiteY2" fmla="*/ 923148 h 923148"/>
              <a:gd name="connsiteX3" fmla="*/ 7448405 w 7448405"/>
              <a:gd name="connsiteY3" fmla="*/ 885825 h 923148"/>
              <a:gd name="connsiteX4" fmla="*/ 1 w 7448405"/>
              <a:gd name="connsiteY4" fmla="*/ 0 h 923148"/>
              <a:gd name="connsiteX0" fmla="*/ 1 w 7400780"/>
              <a:gd name="connsiteY0" fmla="*/ 0 h 928688"/>
              <a:gd name="connsiteX1" fmla="*/ 0 w 7400780"/>
              <a:gd name="connsiteY1" fmla="*/ 75665 h 928688"/>
              <a:gd name="connsiteX2" fmla="*/ 7065849 w 7400780"/>
              <a:gd name="connsiteY2" fmla="*/ 923148 h 928688"/>
              <a:gd name="connsiteX3" fmla="*/ 7400780 w 7400780"/>
              <a:gd name="connsiteY3" fmla="*/ 928688 h 928688"/>
              <a:gd name="connsiteX4" fmla="*/ 1 w 7400780"/>
              <a:gd name="connsiteY4" fmla="*/ 0 h 928688"/>
              <a:gd name="connsiteX0" fmla="*/ 1 w 7605568"/>
              <a:gd name="connsiteY0" fmla="*/ 0 h 923148"/>
              <a:gd name="connsiteX1" fmla="*/ 0 w 7605568"/>
              <a:gd name="connsiteY1" fmla="*/ 75665 h 923148"/>
              <a:gd name="connsiteX2" fmla="*/ 7065849 w 7605568"/>
              <a:gd name="connsiteY2" fmla="*/ 923148 h 923148"/>
              <a:gd name="connsiteX3" fmla="*/ 7605568 w 7605568"/>
              <a:gd name="connsiteY3" fmla="*/ 897732 h 923148"/>
              <a:gd name="connsiteX4" fmla="*/ 1 w 7605568"/>
              <a:gd name="connsiteY4" fmla="*/ 0 h 923148"/>
              <a:gd name="connsiteX0" fmla="*/ 1 w 7605568"/>
              <a:gd name="connsiteY0" fmla="*/ 0 h 897732"/>
              <a:gd name="connsiteX1" fmla="*/ 0 w 7605568"/>
              <a:gd name="connsiteY1" fmla="*/ 75665 h 897732"/>
              <a:gd name="connsiteX2" fmla="*/ 7065849 w 7605568"/>
              <a:gd name="connsiteY2" fmla="*/ 863617 h 897732"/>
              <a:gd name="connsiteX3" fmla="*/ 7605568 w 7605568"/>
              <a:gd name="connsiteY3" fmla="*/ 897732 h 897732"/>
              <a:gd name="connsiteX4" fmla="*/ 1 w 7605568"/>
              <a:gd name="connsiteY4" fmla="*/ 0 h 897732"/>
              <a:gd name="connsiteX0" fmla="*/ 1 w 7605568"/>
              <a:gd name="connsiteY0" fmla="*/ 0 h 927910"/>
              <a:gd name="connsiteX1" fmla="*/ 0 w 7605568"/>
              <a:gd name="connsiteY1" fmla="*/ 75665 h 927910"/>
              <a:gd name="connsiteX2" fmla="*/ 7225392 w 7605568"/>
              <a:gd name="connsiteY2" fmla="*/ 927910 h 927910"/>
              <a:gd name="connsiteX3" fmla="*/ 7605568 w 7605568"/>
              <a:gd name="connsiteY3" fmla="*/ 897732 h 927910"/>
              <a:gd name="connsiteX4" fmla="*/ 1 w 7605568"/>
              <a:gd name="connsiteY4" fmla="*/ 0 h 9279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05568" h="927910">
                <a:moveTo>
                  <a:pt x="1" y="0"/>
                </a:moveTo>
                <a:cubicBezTo>
                  <a:pt x="1" y="25222"/>
                  <a:pt x="0" y="50443"/>
                  <a:pt x="0" y="75665"/>
                </a:cubicBezTo>
                <a:lnTo>
                  <a:pt x="7225392" y="927910"/>
                </a:lnTo>
                <a:lnTo>
                  <a:pt x="7605568" y="897732"/>
                </a:lnTo>
                <a:lnTo>
                  <a:pt x="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Freeform 9"/>
          <p:cNvSpPr/>
          <p:nvPr/>
        </p:nvSpPr>
        <p:spPr>
          <a:xfrm>
            <a:off x="1681163" y="6116638"/>
            <a:ext cx="7464425" cy="741362"/>
          </a:xfrm>
          <a:custGeom>
            <a:avLst/>
            <a:gdLst>
              <a:gd name="connsiteX0" fmla="*/ 7408506 w 7408506"/>
              <a:gd name="connsiteY0" fmla="*/ 0 h 755780"/>
              <a:gd name="connsiteX1" fmla="*/ 0 w 7408506"/>
              <a:gd name="connsiteY1" fmla="*/ 755780 h 755780"/>
              <a:gd name="connsiteX2" fmla="*/ 662473 w 7408506"/>
              <a:gd name="connsiteY2" fmla="*/ 755780 h 755780"/>
              <a:gd name="connsiteX3" fmla="*/ 7408506 w 7408506"/>
              <a:gd name="connsiteY3" fmla="*/ 74645 h 755780"/>
              <a:gd name="connsiteX4" fmla="*/ 7408506 w 7408506"/>
              <a:gd name="connsiteY4" fmla="*/ 0 h 755780"/>
              <a:gd name="connsiteX0" fmla="*/ 6958449 w 6958449"/>
              <a:gd name="connsiteY0" fmla="*/ 0 h 755780"/>
              <a:gd name="connsiteX1" fmla="*/ 0 w 6958449"/>
              <a:gd name="connsiteY1" fmla="*/ 712918 h 755780"/>
              <a:gd name="connsiteX2" fmla="*/ 212416 w 6958449"/>
              <a:gd name="connsiteY2" fmla="*/ 755780 h 755780"/>
              <a:gd name="connsiteX3" fmla="*/ 6958449 w 6958449"/>
              <a:gd name="connsiteY3" fmla="*/ 74645 h 755780"/>
              <a:gd name="connsiteX4" fmla="*/ 6958449 w 6958449"/>
              <a:gd name="connsiteY4" fmla="*/ 0 h 755780"/>
              <a:gd name="connsiteX0" fmla="*/ 6958449 w 6958449"/>
              <a:gd name="connsiteY0" fmla="*/ 0 h 712918"/>
              <a:gd name="connsiteX1" fmla="*/ 0 w 6958449"/>
              <a:gd name="connsiteY1" fmla="*/ 712918 h 712918"/>
              <a:gd name="connsiteX2" fmla="*/ 302903 w 6958449"/>
              <a:gd name="connsiteY2" fmla="*/ 705774 h 712918"/>
              <a:gd name="connsiteX3" fmla="*/ 6958449 w 6958449"/>
              <a:gd name="connsiteY3" fmla="*/ 74645 h 712918"/>
              <a:gd name="connsiteX4" fmla="*/ 6958449 w 6958449"/>
              <a:gd name="connsiteY4" fmla="*/ 0 h 712918"/>
              <a:gd name="connsiteX0" fmla="*/ 6958449 w 6958449"/>
              <a:gd name="connsiteY0" fmla="*/ 0 h 741492"/>
              <a:gd name="connsiteX1" fmla="*/ 0 w 6958449"/>
              <a:gd name="connsiteY1" fmla="*/ 712918 h 741492"/>
              <a:gd name="connsiteX2" fmla="*/ 248134 w 6958449"/>
              <a:gd name="connsiteY2" fmla="*/ 741492 h 741492"/>
              <a:gd name="connsiteX3" fmla="*/ 6958449 w 6958449"/>
              <a:gd name="connsiteY3" fmla="*/ 74645 h 741492"/>
              <a:gd name="connsiteX4" fmla="*/ 6958449 w 6958449"/>
              <a:gd name="connsiteY4" fmla="*/ 0 h 741492"/>
              <a:gd name="connsiteX0" fmla="*/ 7465656 w 7465656"/>
              <a:gd name="connsiteY0" fmla="*/ 0 h 741493"/>
              <a:gd name="connsiteX1" fmla="*/ 0 w 7465656"/>
              <a:gd name="connsiteY1" fmla="*/ 741493 h 741493"/>
              <a:gd name="connsiteX2" fmla="*/ 755341 w 7465656"/>
              <a:gd name="connsiteY2" fmla="*/ 741492 h 741493"/>
              <a:gd name="connsiteX3" fmla="*/ 7465656 w 7465656"/>
              <a:gd name="connsiteY3" fmla="*/ 74645 h 741493"/>
              <a:gd name="connsiteX4" fmla="*/ 7465656 w 7465656"/>
              <a:gd name="connsiteY4" fmla="*/ 0 h 7414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65656" h="741493">
                <a:moveTo>
                  <a:pt x="7465656" y="0"/>
                </a:moveTo>
                <a:lnTo>
                  <a:pt x="0" y="741493"/>
                </a:lnTo>
                <a:lnTo>
                  <a:pt x="755341" y="741492"/>
                </a:lnTo>
                <a:lnTo>
                  <a:pt x="7465656" y="74645"/>
                </a:lnTo>
                <a:lnTo>
                  <a:pt x="7465656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5A36F6-B2F0-41E1-AF77-CBA3204BD1AA}" type="datetimeFigureOut">
              <a:rPr lang="pl-PL"/>
              <a:pPr>
                <a:defRPr/>
              </a:pPr>
              <a:t>2014-10-03</a:t>
            </a:fld>
            <a:endParaRPr lang="pl-PL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C45907-8665-4C94-802F-1CF2869144D0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6"/>
          <p:cNvSpPr/>
          <p:nvPr/>
        </p:nvSpPr>
        <p:spPr>
          <a:xfrm>
            <a:off x="0" y="5457825"/>
            <a:ext cx="7239000" cy="1400175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1823096 w 7415827"/>
              <a:gd name="connsiteY2" fmla="*/ 1571625 h 1571625"/>
              <a:gd name="connsiteX3" fmla="*/ 0 w 7415827"/>
              <a:gd name="connsiteY3" fmla="*/ 1571625 h 1571625"/>
              <a:gd name="connsiteX4" fmla="*/ 0 w 7415827"/>
              <a:gd name="connsiteY4" fmla="*/ 0 h 1571625"/>
              <a:gd name="connsiteX0" fmla="*/ 0 w 7216426"/>
              <a:gd name="connsiteY0" fmla="*/ 0 h 1571625"/>
              <a:gd name="connsiteX1" fmla="*/ 7216426 w 7216426"/>
              <a:gd name="connsiteY1" fmla="*/ 1038225 h 1571625"/>
              <a:gd name="connsiteX2" fmla="*/ 1823096 w 7216426"/>
              <a:gd name="connsiteY2" fmla="*/ 1571625 h 1571625"/>
              <a:gd name="connsiteX3" fmla="*/ 0 w 7216426"/>
              <a:gd name="connsiteY3" fmla="*/ 1571625 h 1571625"/>
              <a:gd name="connsiteX4" fmla="*/ 0 w 7216426"/>
              <a:gd name="connsiteY4" fmla="*/ 0 h 1571625"/>
              <a:gd name="connsiteX0" fmla="*/ 0 w 7216426"/>
              <a:gd name="connsiteY0" fmla="*/ 0 h 914400"/>
              <a:gd name="connsiteX1" fmla="*/ 7216426 w 7216426"/>
              <a:gd name="connsiteY1" fmla="*/ 381000 h 914400"/>
              <a:gd name="connsiteX2" fmla="*/ 1823096 w 7216426"/>
              <a:gd name="connsiteY2" fmla="*/ 914400 h 914400"/>
              <a:gd name="connsiteX3" fmla="*/ 0 w 7216426"/>
              <a:gd name="connsiteY3" fmla="*/ 914400 h 914400"/>
              <a:gd name="connsiteX4" fmla="*/ 0 w 7216426"/>
              <a:gd name="connsiteY4" fmla="*/ 0 h 914400"/>
              <a:gd name="connsiteX0" fmla="*/ 0 w 7216426"/>
              <a:gd name="connsiteY0" fmla="*/ 0 h 1400175"/>
              <a:gd name="connsiteX1" fmla="*/ 7216426 w 7216426"/>
              <a:gd name="connsiteY1" fmla="*/ 866775 h 1400175"/>
              <a:gd name="connsiteX2" fmla="*/ 1823096 w 7216426"/>
              <a:gd name="connsiteY2" fmla="*/ 1400175 h 1400175"/>
              <a:gd name="connsiteX3" fmla="*/ 0 w 7216426"/>
              <a:gd name="connsiteY3" fmla="*/ 1400175 h 1400175"/>
              <a:gd name="connsiteX4" fmla="*/ 0 w 7216426"/>
              <a:gd name="connsiteY4" fmla="*/ 0 h 1400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16426" h="1400175">
                <a:moveTo>
                  <a:pt x="0" y="0"/>
                </a:moveTo>
                <a:lnTo>
                  <a:pt x="7216426" y="866775"/>
                </a:lnTo>
                <a:lnTo>
                  <a:pt x="1823096" y="1400175"/>
                </a:lnTo>
                <a:lnTo>
                  <a:pt x="0" y="140017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52000">
                <a:schemeClr val="accent1">
                  <a:lumMod val="40000"/>
                  <a:lumOff val="60000"/>
                </a:schemeClr>
              </a:gs>
              <a:gs pos="66000">
                <a:schemeClr val="accent1"/>
              </a:gs>
            </a:gsLst>
            <a:lin ang="1662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Freeform 7"/>
          <p:cNvSpPr/>
          <p:nvPr/>
        </p:nvSpPr>
        <p:spPr>
          <a:xfrm>
            <a:off x="1808163" y="6148388"/>
            <a:ext cx="7337425" cy="711200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176512 h 433687"/>
              <a:gd name="connsiteX1" fmla="*/ 8782802 w 9144000"/>
              <a:gd name="connsiteY1" fmla="*/ 0 h 433687"/>
              <a:gd name="connsiteX2" fmla="*/ 9144000 w 9144000"/>
              <a:gd name="connsiteY2" fmla="*/ 433687 h 433687"/>
              <a:gd name="connsiteX3" fmla="*/ 9134495 w 9144000"/>
              <a:gd name="connsiteY3" fmla="*/ 424652 h 433687"/>
              <a:gd name="connsiteX4" fmla="*/ 0 w 9144000"/>
              <a:gd name="connsiteY4" fmla="*/ 424162 h 433687"/>
              <a:gd name="connsiteX5" fmla="*/ 20 w 9144000"/>
              <a:gd name="connsiteY5" fmla="*/ 176512 h 433687"/>
              <a:gd name="connsiteX0" fmla="*/ 20 w 9144000"/>
              <a:gd name="connsiteY0" fmla="*/ 411426 h 668601"/>
              <a:gd name="connsiteX1" fmla="*/ 9124989 w 9144000"/>
              <a:gd name="connsiteY1" fmla="*/ 0 h 668601"/>
              <a:gd name="connsiteX2" fmla="*/ 9144000 w 9144000"/>
              <a:gd name="connsiteY2" fmla="*/ 668601 h 668601"/>
              <a:gd name="connsiteX3" fmla="*/ 9134495 w 9144000"/>
              <a:gd name="connsiteY3" fmla="*/ 659566 h 668601"/>
              <a:gd name="connsiteX4" fmla="*/ 0 w 9144000"/>
              <a:gd name="connsiteY4" fmla="*/ 659076 h 668601"/>
              <a:gd name="connsiteX5" fmla="*/ 20 w 9144000"/>
              <a:gd name="connsiteY5" fmla="*/ 411426 h 668601"/>
              <a:gd name="connsiteX0" fmla="*/ 20 w 9144000"/>
              <a:gd name="connsiteY0" fmla="*/ 998711 h 1081261"/>
              <a:gd name="connsiteX1" fmla="*/ 9124989 w 9144000"/>
              <a:gd name="connsiteY1" fmla="*/ 0 h 1081261"/>
              <a:gd name="connsiteX2" fmla="*/ 9144000 w 9144000"/>
              <a:gd name="connsiteY2" fmla="*/ 668601 h 1081261"/>
              <a:gd name="connsiteX3" fmla="*/ 9134495 w 9144000"/>
              <a:gd name="connsiteY3" fmla="*/ 659566 h 1081261"/>
              <a:gd name="connsiteX4" fmla="*/ 0 w 9144000"/>
              <a:gd name="connsiteY4" fmla="*/ 659076 h 1081261"/>
              <a:gd name="connsiteX5" fmla="*/ 20 w 9144000"/>
              <a:gd name="connsiteY5" fmla="*/ 998711 h 1081261"/>
              <a:gd name="connsiteX0" fmla="*/ 2243247 w 9144000"/>
              <a:gd name="connsiteY0" fmla="*/ 619235 h 701785"/>
              <a:gd name="connsiteX1" fmla="*/ 9124989 w 9144000"/>
              <a:gd name="connsiteY1" fmla="*/ 0 h 701785"/>
              <a:gd name="connsiteX2" fmla="*/ 9144000 w 9144000"/>
              <a:gd name="connsiteY2" fmla="*/ 668601 h 701785"/>
              <a:gd name="connsiteX3" fmla="*/ 9134495 w 9144000"/>
              <a:gd name="connsiteY3" fmla="*/ 659566 h 701785"/>
              <a:gd name="connsiteX4" fmla="*/ 0 w 9144000"/>
              <a:gd name="connsiteY4" fmla="*/ 659076 h 701785"/>
              <a:gd name="connsiteX5" fmla="*/ 2243247 w 9144000"/>
              <a:gd name="connsiteY5" fmla="*/ 619235 h 701785"/>
              <a:gd name="connsiteX0" fmla="*/ 7 w 6900760"/>
              <a:gd name="connsiteY0" fmla="*/ 619235 h 1354783"/>
              <a:gd name="connsiteX1" fmla="*/ 6881749 w 6900760"/>
              <a:gd name="connsiteY1" fmla="*/ 0 h 1354783"/>
              <a:gd name="connsiteX2" fmla="*/ 6900760 w 6900760"/>
              <a:gd name="connsiteY2" fmla="*/ 668601 h 1354783"/>
              <a:gd name="connsiteX3" fmla="*/ 6891255 w 6900760"/>
              <a:gd name="connsiteY3" fmla="*/ 659566 h 1354783"/>
              <a:gd name="connsiteX4" fmla="*/ 684361 w 6900760"/>
              <a:gd name="connsiteY4" fmla="*/ 1354783 h 1354783"/>
              <a:gd name="connsiteX5" fmla="*/ 7 w 6900760"/>
              <a:gd name="connsiteY5" fmla="*/ 619235 h 1354783"/>
              <a:gd name="connsiteX0" fmla="*/ 0 w 6900753"/>
              <a:gd name="connsiteY0" fmla="*/ 619235 h 668601"/>
              <a:gd name="connsiteX1" fmla="*/ 6881742 w 6900753"/>
              <a:gd name="connsiteY1" fmla="*/ 0 h 668601"/>
              <a:gd name="connsiteX2" fmla="*/ 6900753 w 6900753"/>
              <a:gd name="connsiteY2" fmla="*/ 668601 h 668601"/>
              <a:gd name="connsiteX3" fmla="*/ 6891248 w 6900753"/>
              <a:gd name="connsiteY3" fmla="*/ 659566 h 668601"/>
              <a:gd name="connsiteX4" fmla="*/ 0 w 6900753"/>
              <a:gd name="connsiteY4" fmla="*/ 619235 h 668601"/>
              <a:gd name="connsiteX0" fmla="*/ 0 w 6263905"/>
              <a:gd name="connsiteY0" fmla="*/ 1197485 h 1197485"/>
              <a:gd name="connsiteX1" fmla="*/ 6244894 w 6263905"/>
              <a:gd name="connsiteY1" fmla="*/ 0 h 1197485"/>
              <a:gd name="connsiteX2" fmla="*/ 6263905 w 6263905"/>
              <a:gd name="connsiteY2" fmla="*/ 668601 h 1197485"/>
              <a:gd name="connsiteX3" fmla="*/ 6254400 w 6263905"/>
              <a:gd name="connsiteY3" fmla="*/ 659566 h 1197485"/>
              <a:gd name="connsiteX4" fmla="*/ 0 w 6263905"/>
              <a:gd name="connsiteY4" fmla="*/ 1197485 h 1197485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7309477 w 7318982"/>
              <a:gd name="connsiteY3" fmla="*/ 659566 h 673446"/>
              <a:gd name="connsiteX4" fmla="*/ 0 w 7318982"/>
              <a:gd name="connsiteY4" fmla="*/ 673446 h 673446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0 w 7318982"/>
              <a:gd name="connsiteY3" fmla="*/ 673446 h 673446"/>
              <a:gd name="connsiteX0" fmla="*/ 0 w 7318982"/>
              <a:gd name="connsiteY0" fmla="*/ 526624 h 526624"/>
              <a:gd name="connsiteX1" fmla="*/ 7166898 w 7318982"/>
              <a:gd name="connsiteY1" fmla="*/ 0 h 526624"/>
              <a:gd name="connsiteX2" fmla="*/ 7318982 w 7318982"/>
              <a:gd name="connsiteY2" fmla="*/ 521779 h 526624"/>
              <a:gd name="connsiteX3" fmla="*/ 0 w 7318982"/>
              <a:gd name="connsiteY3" fmla="*/ 526624 h 526624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318982 w 7323733"/>
              <a:gd name="connsiteY2" fmla="*/ 668600 h 673445"/>
              <a:gd name="connsiteX3" fmla="*/ 0 w 7323733"/>
              <a:gd name="connsiteY3" fmla="*/ 673445 h 673445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145512 w 7323733"/>
              <a:gd name="connsiteY2" fmla="*/ 352371 h 673445"/>
              <a:gd name="connsiteX3" fmla="*/ 0 w 7323733"/>
              <a:gd name="connsiteY3" fmla="*/ 673445 h 673445"/>
              <a:gd name="connsiteX0" fmla="*/ 0 w 7323733"/>
              <a:gd name="connsiteY0" fmla="*/ 673445 h 675378"/>
              <a:gd name="connsiteX1" fmla="*/ 7323733 w 7323733"/>
              <a:gd name="connsiteY1" fmla="*/ 0 h 675378"/>
              <a:gd name="connsiteX2" fmla="*/ 7318982 w 7323733"/>
              <a:gd name="connsiteY2" fmla="*/ 675378 h 675378"/>
              <a:gd name="connsiteX3" fmla="*/ 0 w 7323733"/>
              <a:gd name="connsiteY3" fmla="*/ 673445 h 675378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202544 w 7323733"/>
              <a:gd name="connsiteY2" fmla="*/ 490158 h 673445"/>
              <a:gd name="connsiteX3" fmla="*/ 0 w 7323733"/>
              <a:gd name="connsiteY3" fmla="*/ 673445 h 673445"/>
              <a:gd name="connsiteX0" fmla="*/ 0 w 7323733"/>
              <a:gd name="connsiteY0" fmla="*/ 673445 h 675379"/>
              <a:gd name="connsiteX1" fmla="*/ 7323733 w 7323733"/>
              <a:gd name="connsiteY1" fmla="*/ 0 h 675379"/>
              <a:gd name="connsiteX2" fmla="*/ 7321359 w 7323733"/>
              <a:gd name="connsiteY2" fmla="*/ 675379 h 675379"/>
              <a:gd name="connsiteX3" fmla="*/ 0 w 7323733"/>
              <a:gd name="connsiteY3" fmla="*/ 673445 h 675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23733" h="675379">
                <a:moveTo>
                  <a:pt x="0" y="673445"/>
                </a:moveTo>
                <a:lnTo>
                  <a:pt x="7323733" y="0"/>
                </a:lnTo>
                <a:cubicBezTo>
                  <a:pt x="7322149" y="222867"/>
                  <a:pt x="7322943" y="452512"/>
                  <a:pt x="7321359" y="675379"/>
                </a:cubicBezTo>
                <a:lnTo>
                  <a:pt x="0" y="673445"/>
                </a:lnTo>
                <a:close/>
              </a:path>
            </a:pathLst>
          </a:custGeom>
          <a:gradFill>
            <a:gsLst>
              <a:gs pos="28000">
                <a:schemeClr val="accent3"/>
              </a:gs>
              <a:gs pos="40000">
                <a:schemeClr val="accent3">
                  <a:lumMod val="40000"/>
                  <a:lumOff val="60000"/>
                </a:schemeClr>
              </a:gs>
              <a:gs pos="48000">
                <a:schemeClr val="accent3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Freeform 8"/>
          <p:cNvSpPr/>
          <p:nvPr/>
        </p:nvSpPr>
        <p:spPr>
          <a:xfrm>
            <a:off x="0" y="5411788"/>
            <a:ext cx="7605713" cy="928687"/>
          </a:xfrm>
          <a:custGeom>
            <a:avLst/>
            <a:gdLst>
              <a:gd name="connsiteX0" fmla="*/ 0 w 7436498"/>
              <a:gd name="connsiteY0" fmla="*/ 0 h 951723"/>
              <a:gd name="connsiteX1" fmla="*/ 0 w 7436498"/>
              <a:gd name="connsiteY1" fmla="*/ 139959 h 951723"/>
              <a:gd name="connsiteX2" fmla="*/ 7053942 w 7436498"/>
              <a:gd name="connsiteY2" fmla="*/ 951723 h 951723"/>
              <a:gd name="connsiteX3" fmla="*/ 7436498 w 7436498"/>
              <a:gd name="connsiteY3" fmla="*/ 914400 h 951723"/>
              <a:gd name="connsiteX4" fmla="*/ 0 w 7436498"/>
              <a:gd name="connsiteY4" fmla="*/ 0 h 951723"/>
              <a:gd name="connsiteX0" fmla="*/ 190500 w 7436498"/>
              <a:gd name="connsiteY0" fmla="*/ 0 h 1004110"/>
              <a:gd name="connsiteX1" fmla="*/ 0 w 7436498"/>
              <a:gd name="connsiteY1" fmla="*/ 192346 h 1004110"/>
              <a:gd name="connsiteX2" fmla="*/ 7053942 w 7436498"/>
              <a:gd name="connsiteY2" fmla="*/ 1004110 h 1004110"/>
              <a:gd name="connsiteX3" fmla="*/ 7436498 w 7436498"/>
              <a:gd name="connsiteY3" fmla="*/ 966787 h 1004110"/>
              <a:gd name="connsiteX4" fmla="*/ 190500 w 7436498"/>
              <a:gd name="connsiteY4" fmla="*/ 0 h 1004110"/>
              <a:gd name="connsiteX0" fmla="*/ 0 w 7448404"/>
              <a:gd name="connsiteY0" fmla="*/ 0 h 923148"/>
              <a:gd name="connsiteX1" fmla="*/ 11906 w 7448404"/>
              <a:gd name="connsiteY1" fmla="*/ 111384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164306 w 7448404"/>
              <a:gd name="connsiteY1" fmla="*/ 685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302418 w 7448404"/>
              <a:gd name="connsiteY1" fmla="*/ 2971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1 w 7448405"/>
              <a:gd name="connsiteY0" fmla="*/ 0 h 923148"/>
              <a:gd name="connsiteX1" fmla="*/ 0 w 7448405"/>
              <a:gd name="connsiteY1" fmla="*/ 75665 h 923148"/>
              <a:gd name="connsiteX2" fmla="*/ 7065849 w 7448405"/>
              <a:gd name="connsiteY2" fmla="*/ 923148 h 923148"/>
              <a:gd name="connsiteX3" fmla="*/ 7448405 w 7448405"/>
              <a:gd name="connsiteY3" fmla="*/ 885825 h 923148"/>
              <a:gd name="connsiteX4" fmla="*/ 1 w 7448405"/>
              <a:gd name="connsiteY4" fmla="*/ 0 h 923148"/>
              <a:gd name="connsiteX0" fmla="*/ 1 w 7400780"/>
              <a:gd name="connsiteY0" fmla="*/ 0 h 928688"/>
              <a:gd name="connsiteX1" fmla="*/ 0 w 7400780"/>
              <a:gd name="connsiteY1" fmla="*/ 75665 h 928688"/>
              <a:gd name="connsiteX2" fmla="*/ 7065849 w 7400780"/>
              <a:gd name="connsiteY2" fmla="*/ 923148 h 928688"/>
              <a:gd name="connsiteX3" fmla="*/ 7400780 w 7400780"/>
              <a:gd name="connsiteY3" fmla="*/ 928688 h 928688"/>
              <a:gd name="connsiteX4" fmla="*/ 1 w 7400780"/>
              <a:gd name="connsiteY4" fmla="*/ 0 h 928688"/>
              <a:gd name="connsiteX0" fmla="*/ 1 w 7605568"/>
              <a:gd name="connsiteY0" fmla="*/ 0 h 923148"/>
              <a:gd name="connsiteX1" fmla="*/ 0 w 7605568"/>
              <a:gd name="connsiteY1" fmla="*/ 75665 h 923148"/>
              <a:gd name="connsiteX2" fmla="*/ 7065849 w 7605568"/>
              <a:gd name="connsiteY2" fmla="*/ 923148 h 923148"/>
              <a:gd name="connsiteX3" fmla="*/ 7605568 w 7605568"/>
              <a:gd name="connsiteY3" fmla="*/ 897732 h 923148"/>
              <a:gd name="connsiteX4" fmla="*/ 1 w 7605568"/>
              <a:gd name="connsiteY4" fmla="*/ 0 h 923148"/>
              <a:gd name="connsiteX0" fmla="*/ 1 w 7605568"/>
              <a:gd name="connsiteY0" fmla="*/ 0 h 897732"/>
              <a:gd name="connsiteX1" fmla="*/ 0 w 7605568"/>
              <a:gd name="connsiteY1" fmla="*/ 75665 h 897732"/>
              <a:gd name="connsiteX2" fmla="*/ 7065849 w 7605568"/>
              <a:gd name="connsiteY2" fmla="*/ 863617 h 897732"/>
              <a:gd name="connsiteX3" fmla="*/ 7605568 w 7605568"/>
              <a:gd name="connsiteY3" fmla="*/ 897732 h 897732"/>
              <a:gd name="connsiteX4" fmla="*/ 1 w 7605568"/>
              <a:gd name="connsiteY4" fmla="*/ 0 h 897732"/>
              <a:gd name="connsiteX0" fmla="*/ 1 w 7605568"/>
              <a:gd name="connsiteY0" fmla="*/ 0 h 927910"/>
              <a:gd name="connsiteX1" fmla="*/ 0 w 7605568"/>
              <a:gd name="connsiteY1" fmla="*/ 75665 h 927910"/>
              <a:gd name="connsiteX2" fmla="*/ 7225392 w 7605568"/>
              <a:gd name="connsiteY2" fmla="*/ 927910 h 927910"/>
              <a:gd name="connsiteX3" fmla="*/ 7605568 w 7605568"/>
              <a:gd name="connsiteY3" fmla="*/ 897732 h 927910"/>
              <a:gd name="connsiteX4" fmla="*/ 1 w 7605568"/>
              <a:gd name="connsiteY4" fmla="*/ 0 h 9279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05568" h="927910">
                <a:moveTo>
                  <a:pt x="1" y="0"/>
                </a:moveTo>
                <a:cubicBezTo>
                  <a:pt x="1" y="25222"/>
                  <a:pt x="0" y="50443"/>
                  <a:pt x="0" y="75665"/>
                </a:cubicBezTo>
                <a:lnTo>
                  <a:pt x="7225392" y="927910"/>
                </a:lnTo>
                <a:lnTo>
                  <a:pt x="7605568" y="897732"/>
                </a:lnTo>
                <a:lnTo>
                  <a:pt x="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Freeform 9"/>
          <p:cNvSpPr/>
          <p:nvPr/>
        </p:nvSpPr>
        <p:spPr>
          <a:xfrm>
            <a:off x="1681163" y="6116638"/>
            <a:ext cx="7464425" cy="741362"/>
          </a:xfrm>
          <a:custGeom>
            <a:avLst/>
            <a:gdLst>
              <a:gd name="connsiteX0" fmla="*/ 7408506 w 7408506"/>
              <a:gd name="connsiteY0" fmla="*/ 0 h 755780"/>
              <a:gd name="connsiteX1" fmla="*/ 0 w 7408506"/>
              <a:gd name="connsiteY1" fmla="*/ 755780 h 755780"/>
              <a:gd name="connsiteX2" fmla="*/ 662473 w 7408506"/>
              <a:gd name="connsiteY2" fmla="*/ 755780 h 755780"/>
              <a:gd name="connsiteX3" fmla="*/ 7408506 w 7408506"/>
              <a:gd name="connsiteY3" fmla="*/ 74645 h 755780"/>
              <a:gd name="connsiteX4" fmla="*/ 7408506 w 7408506"/>
              <a:gd name="connsiteY4" fmla="*/ 0 h 755780"/>
              <a:gd name="connsiteX0" fmla="*/ 6958449 w 6958449"/>
              <a:gd name="connsiteY0" fmla="*/ 0 h 755780"/>
              <a:gd name="connsiteX1" fmla="*/ 0 w 6958449"/>
              <a:gd name="connsiteY1" fmla="*/ 712918 h 755780"/>
              <a:gd name="connsiteX2" fmla="*/ 212416 w 6958449"/>
              <a:gd name="connsiteY2" fmla="*/ 755780 h 755780"/>
              <a:gd name="connsiteX3" fmla="*/ 6958449 w 6958449"/>
              <a:gd name="connsiteY3" fmla="*/ 74645 h 755780"/>
              <a:gd name="connsiteX4" fmla="*/ 6958449 w 6958449"/>
              <a:gd name="connsiteY4" fmla="*/ 0 h 755780"/>
              <a:gd name="connsiteX0" fmla="*/ 6958449 w 6958449"/>
              <a:gd name="connsiteY0" fmla="*/ 0 h 712918"/>
              <a:gd name="connsiteX1" fmla="*/ 0 w 6958449"/>
              <a:gd name="connsiteY1" fmla="*/ 712918 h 712918"/>
              <a:gd name="connsiteX2" fmla="*/ 302903 w 6958449"/>
              <a:gd name="connsiteY2" fmla="*/ 705774 h 712918"/>
              <a:gd name="connsiteX3" fmla="*/ 6958449 w 6958449"/>
              <a:gd name="connsiteY3" fmla="*/ 74645 h 712918"/>
              <a:gd name="connsiteX4" fmla="*/ 6958449 w 6958449"/>
              <a:gd name="connsiteY4" fmla="*/ 0 h 712918"/>
              <a:gd name="connsiteX0" fmla="*/ 6958449 w 6958449"/>
              <a:gd name="connsiteY0" fmla="*/ 0 h 741492"/>
              <a:gd name="connsiteX1" fmla="*/ 0 w 6958449"/>
              <a:gd name="connsiteY1" fmla="*/ 712918 h 741492"/>
              <a:gd name="connsiteX2" fmla="*/ 248134 w 6958449"/>
              <a:gd name="connsiteY2" fmla="*/ 741492 h 741492"/>
              <a:gd name="connsiteX3" fmla="*/ 6958449 w 6958449"/>
              <a:gd name="connsiteY3" fmla="*/ 74645 h 741492"/>
              <a:gd name="connsiteX4" fmla="*/ 6958449 w 6958449"/>
              <a:gd name="connsiteY4" fmla="*/ 0 h 741492"/>
              <a:gd name="connsiteX0" fmla="*/ 7465656 w 7465656"/>
              <a:gd name="connsiteY0" fmla="*/ 0 h 741493"/>
              <a:gd name="connsiteX1" fmla="*/ 0 w 7465656"/>
              <a:gd name="connsiteY1" fmla="*/ 741493 h 741493"/>
              <a:gd name="connsiteX2" fmla="*/ 755341 w 7465656"/>
              <a:gd name="connsiteY2" fmla="*/ 741492 h 741493"/>
              <a:gd name="connsiteX3" fmla="*/ 7465656 w 7465656"/>
              <a:gd name="connsiteY3" fmla="*/ 74645 h 741493"/>
              <a:gd name="connsiteX4" fmla="*/ 7465656 w 7465656"/>
              <a:gd name="connsiteY4" fmla="*/ 0 h 7414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65656" h="741493">
                <a:moveTo>
                  <a:pt x="7465656" y="0"/>
                </a:moveTo>
                <a:lnTo>
                  <a:pt x="0" y="741493"/>
                </a:lnTo>
                <a:lnTo>
                  <a:pt x="755341" y="741492"/>
                </a:lnTo>
                <a:lnTo>
                  <a:pt x="7465656" y="74645"/>
                </a:lnTo>
                <a:lnTo>
                  <a:pt x="7465656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A9EA99-FCEE-446A-9586-08467CB92FBB}" type="datetimeFigureOut">
              <a:rPr lang="pl-PL"/>
              <a:pPr>
                <a:defRPr/>
              </a:pPr>
              <a:t>2014-10-03</a:t>
            </a:fld>
            <a:endParaRPr lang="pl-PL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2D1DDC-FBBB-48BF-9F36-118D2A0D2025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6"/>
          <p:cNvSpPr/>
          <p:nvPr/>
        </p:nvSpPr>
        <p:spPr>
          <a:xfrm>
            <a:off x="0" y="5457825"/>
            <a:ext cx="7239000" cy="1400175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1823096 w 7415827"/>
              <a:gd name="connsiteY2" fmla="*/ 1571625 h 1571625"/>
              <a:gd name="connsiteX3" fmla="*/ 0 w 7415827"/>
              <a:gd name="connsiteY3" fmla="*/ 1571625 h 1571625"/>
              <a:gd name="connsiteX4" fmla="*/ 0 w 7415827"/>
              <a:gd name="connsiteY4" fmla="*/ 0 h 1571625"/>
              <a:gd name="connsiteX0" fmla="*/ 0 w 7216426"/>
              <a:gd name="connsiteY0" fmla="*/ 0 h 1571625"/>
              <a:gd name="connsiteX1" fmla="*/ 7216426 w 7216426"/>
              <a:gd name="connsiteY1" fmla="*/ 1038225 h 1571625"/>
              <a:gd name="connsiteX2" fmla="*/ 1823096 w 7216426"/>
              <a:gd name="connsiteY2" fmla="*/ 1571625 h 1571625"/>
              <a:gd name="connsiteX3" fmla="*/ 0 w 7216426"/>
              <a:gd name="connsiteY3" fmla="*/ 1571625 h 1571625"/>
              <a:gd name="connsiteX4" fmla="*/ 0 w 7216426"/>
              <a:gd name="connsiteY4" fmla="*/ 0 h 1571625"/>
              <a:gd name="connsiteX0" fmla="*/ 0 w 7216426"/>
              <a:gd name="connsiteY0" fmla="*/ 0 h 914400"/>
              <a:gd name="connsiteX1" fmla="*/ 7216426 w 7216426"/>
              <a:gd name="connsiteY1" fmla="*/ 381000 h 914400"/>
              <a:gd name="connsiteX2" fmla="*/ 1823096 w 7216426"/>
              <a:gd name="connsiteY2" fmla="*/ 914400 h 914400"/>
              <a:gd name="connsiteX3" fmla="*/ 0 w 7216426"/>
              <a:gd name="connsiteY3" fmla="*/ 914400 h 914400"/>
              <a:gd name="connsiteX4" fmla="*/ 0 w 7216426"/>
              <a:gd name="connsiteY4" fmla="*/ 0 h 914400"/>
              <a:gd name="connsiteX0" fmla="*/ 0 w 7216426"/>
              <a:gd name="connsiteY0" fmla="*/ 0 h 1400175"/>
              <a:gd name="connsiteX1" fmla="*/ 7216426 w 7216426"/>
              <a:gd name="connsiteY1" fmla="*/ 866775 h 1400175"/>
              <a:gd name="connsiteX2" fmla="*/ 1823096 w 7216426"/>
              <a:gd name="connsiteY2" fmla="*/ 1400175 h 1400175"/>
              <a:gd name="connsiteX3" fmla="*/ 0 w 7216426"/>
              <a:gd name="connsiteY3" fmla="*/ 1400175 h 1400175"/>
              <a:gd name="connsiteX4" fmla="*/ 0 w 7216426"/>
              <a:gd name="connsiteY4" fmla="*/ 0 h 1400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16426" h="1400175">
                <a:moveTo>
                  <a:pt x="0" y="0"/>
                </a:moveTo>
                <a:lnTo>
                  <a:pt x="7216426" y="866775"/>
                </a:lnTo>
                <a:lnTo>
                  <a:pt x="1823096" y="1400175"/>
                </a:lnTo>
                <a:lnTo>
                  <a:pt x="0" y="140017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52000">
                <a:schemeClr val="accent1">
                  <a:lumMod val="40000"/>
                  <a:lumOff val="60000"/>
                </a:schemeClr>
              </a:gs>
              <a:gs pos="66000">
                <a:schemeClr val="accent1"/>
              </a:gs>
            </a:gsLst>
            <a:lin ang="1662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Freeform 7"/>
          <p:cNvSpPr/>
          <p:nvPr/>
        </p:nvSpPr>
        <p:spPr>
          <a:xfrm>
            <a:off x="1808163" y="6148388"/>
            <a:ext cx="7337425" cy="711200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176512 h 433687"/>
              <a:gd name="connsiteX1" fmla="*/ 8782802 w 9144000"/>
              <a:gd name="connsiteY1" fmla="*/ 0 h 433687"/>
              <a:gd name="connsiteX2" fmla="*/ 9144000 w 9144000"/>
              <a:gd name="connsiteY2" fmla="*/ 433687 h 433687"/>
              <a:gd name="connsiteX3" fmla="*/ 9134495 w 9144000"/>
              <a:gd name="connsiteY3" fmla="*/ 424652 h 433687"/>
              <a:gd name="connsiteX4" fmla="*/ 0 w 9144000"/>
              <a:gd name="connsiteY4" fmla="*/ 424162 h 433687"/>
              <a:gd name="connsiteX5" fmla="*/ 20 w 9144000"/>
              <a:gd name="connsiteY5" fmla="*/ 176512 h 433687"/>
              <a:gd name="connsiteX0" fmla="*/ 20 w 9144000"/>
              <a:gd name="connsiteY0" fmla="*/ 411426 h 668601"/>
              <a:gd name="connsiteX1" fmla="*/ 9124989 w 9144000"/>
              <a:gd name="connsiteY1" fmla="*/ 0 h 668601"/>
              <a:gd name="connsiteX2" fmla="*/ 9144000 w 9144000"/>
              <a:gd name="connsiteY2" fmla="*/ 668601 h 668601"/>
              <a:gd name="connsiteX3" fmla="*/ 9134495 w 9144000"/>
              <a:gd name="connsiteY3" fmla="*/ 659566 h 668601"/>
              <a:gd name="connsiteX4" fmla="*/ 0 w 9144000"/>
              <a:gd name="connsiteY4" fmla="*/ 659076 h 668601"/>
              <a:gd name="connsiteX5" fmla="*/ 20 w 9144000"/>
              <a:gd name="connsiteY5" fmla="*/ 411426 h 668601"/>
              <a:gd name="connsiteX0" fmla="*/ 20 w 9144000"/>
              <a:gd name="connsiteY0" fmla="*/ 998711 h 1081261"/>
              <a:gd name="connsiteX1" fmla="*/ 9124989 w 9144000"/>
              <a:gd name="connsiteY1" fmla="*/ 0 h 1081261"/>
              <a:gd name="connsiteX2" fmla="*/ 9144000 w 9144000"/>
              <a:gd name="connsiteY2" fmla="*/ 668601 h 1081261"/>
              <a:gd name="connsiteX3" fmla="*/ 9134495 w 9144000"/>
              <a:gd name="connsiteY3" fmla="*/ 659566 h 1081261"/>
              <a:gd name="connsiteX4" fmla="*/ 0 w 9144000"/>
              <a:gd name="connsiteY4" fmla="*/ 659076 h 1081261"/>
              <a:gd name="connsiteX5" fmla="*/ 20 w 9144000"/>
              <a:gd name="connsiteY5" fmla="*/ 998711 h 1081261"/>
              <a:gd name="connsiteX0" fmla="*/ 2243247 w 9144000"/>
              <a:gd name="connsiteY0" fmla="*/ 619235 h 701785"/>
              <a:gd name="connsiteX1" fmla="*/ 9124989 w 9144000"/>
              <a:gd name="connsiteY1" fmla="*/ 0 h 701785"/>
              <a:gd name="connsiteX2" fmla="*/ 9144000 w 9144000"/>
              <a:gd name="connsiteY2" fmla="*/ 668601 h 701785"/>
              <a:gd name="connsiteX3" fmla="*/ 9134495 w 9144000"/>
              <a:gd name="connsiteY3" fmla="*/ 659566 h 701785"/>
              <a:gd name="connsiteX4" fmla="*/ 0 w 9144000"/>
              <a:gd name="connsiteY4" fmla="*/ 659076 h 701785"/>
              <a:gd name="connsiteX5" fmla="*/ 2243247 w 9144000"/>
              <a:gd name="connsiteY5" fmla="*/ 619235 h 701785"/>
              <a:gd name="connsiteX0" fmla="*/ 7 w 6900760"/>
              <a:gd name="connsiteY0" fmla="*/ 619235 h 1354783"/>
              <a:gd name="connsiteX1" fmla="*/ 6881749 w 6900760"/>
              <a:gd name="connsiteY1" fmla="*/ 0 h 1354783"/>
              <a:gd name="connsiteX2" fmla="*/ 6900760 w 6900760"/>
              <a:gd name="connsiteY2" fmla="*/ 668601 h 1354783"/>
              <a:gd name="connsiteX3" fmla="*/ 6891255 w 6900760"/>
              <a:gd name="connsiteY3" fmla="*/ 659566 h 1354783"/>
              <a:gd name="connsiteX4" fmla="*/ 684361 w 6900760"/>
              <a:gd name="connsiteY4" fmla="*/ 1354783 h 1354783"/>
              <a:gd name="connsiteX5" fmla="*/ 7 w 6900760"/>
              <a:gd name="connsiteY5" fmla="*/ 619235 h 1354783"/>
              <a:gd name="connsiteX0" fmla="*/ 0 w 6900753"/>
              <a:gd name="connsiteY0" fmla="*/ 619235 h 668601"/>
              <a:gd name="connsiteX1" fmla="*/ 6881742 w 6900753"/>
              <a:gd name="connsiteY1" fmla="*/ 0 h 668601"/>
              <a:gd name="connsiteX2" fmla="*/ 6900753 w 6900753"/>
              <a:gd name="connsiteY2" fmla="*/ 668601 h 668601"/>
              <a:gd name="connsiteX3" fmla="*/ 6891248 w 6900753"/>
              <a:gd name="connsiteY3" fmla="*/ 659566 h 668601"/>
              <a:gd name="connsiteX4" fmla="*/ 0 w 6900753"/>
              <a:gd name="connsiteY4" fmla="*/ 619235 h 668601"/>
              <a:gd name="connsiteX0" fmla="*/ 0 w 6263905"/>
              <a:gd name="connsiteY0" fmla="*/ 1197485 h 1197485"/>
              <a:gd name="connsiteX1" fmla="*/ 6244894 w 6263905"/>
              <a:gd name="connsiteY1" fmla="*/ 0 h 1197485"/>
              <a:gd name="connsiteX2" fmla="*/ 6263905 w 6263905"/>
              <a:gd name="connsiteY2" fmla="*/ 668601 h 1197485"/>
              <a:gd name="connsiteX3" fmla="*/ 6254400 w 6263905"/>
              <a:gd name="connsiteY3" fmla="*/ 659566 h 1197485"/>
              <a:gd name="connsiteX4" fmla="*/ 0 w 6263905"/>
              <a:gd name="connsiteY4" fmla="*/ 1197485 h 1197485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7309477 w 7318982"/>
              <a:gd name="connsiteY3" fmla="*/ 659566 h 673446"/>
              <a:gd name="connsiteX4" fmla="*/ 0 w 7318982"/>
              <a:gd name="connsiteY4" fmla="*/ 673446 h 673446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0 w 7318982"/>
              <a:gd name="connsiteY3" fmla="*/ 673446 h 673446"/>
              <a:gd name="connsiteX0" fmla="*/ 0 w 7318982"/>
              <a:gd name="connsiteY0" fmla="*/ 526624 h 526624"/>
              <a:gd name="connsiteX1" fmla="*/ 7166898 w 7318982"/>
              <a:gd name="connsiteY1" fmla="*/ 0 h 526624"/>
              <a:gd name="connsiteX2" fmla="*/ 7318982 w 7318982"/>
              <a:gd name="connsiteY2" fmla="*/ 521779 h 526624"/>
              <a:gd name="connsiteX3" fmla="*/ 0 w 7318982"/>
              <a:gd name="connsiteY3" fmla="*/ 526624 h 526624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318982 w 7323733"/>
              <a:gd name="connsiteY2" fmla="*/ 668600 h 673445"/>
              <a:gd name="connsiteX3" fmla="*/ 0 w 7323733"/>
              <a:gd name="connsiteY3" fmla="*/ 673445 h 673445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145512 w 7323733"/>
              <a:gd name="connsiteY2" fmla="*/ 352371 h 673445"/>
              <a:gd name="connsiteX3" fmla="*/ 0 w 7323733"/>
              <a:gd name="connsiteY3" fmla="*/ 673445 h 673445"/>
              <a:gd name="connsiteX0" fmla="*/ 0 w 7323733"/>
              <a:gd name="connsiteY0" fmla="*/ 673445 h 675378"/>
              <a:gd name="connsiteX1" fmla="*/ 7323733 w 7323733"/>
              <a:gd name="connsiteY1" fmla="*/ 0 h 675378"/>
              <a:gd name="connsiteX2" fmla="*/ 7318982 w 7323733"/>
              <a:gd name="connsiteY2" fmla="*/ 675378 h 675378"/>
              <a:gd name="connsiteX3" fmla="*/ 0 w 7323733"/>
              <a:gd name="connsiteY3" fmla="*/ 673445 h 675378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202544 w 7323733"/>
              <a:gd name="connsiteY2" fmla="*/ 490158 h 673445"/>
              <a:gd name="connsiteX3" fmla="*/ 0 w 7323733"/>
              <a:gd name="connsiteY3" fmla="*/ 673445 h 673445"/>
              <a:gd name="connsiteX0" fmla="*/ 0 w 7323733"/>
              <a:gd name="connsiteY0" fmla="*/ 673445 h 675379"/>
              <a:gd name="connsiteX1" fmla="*/ 7323733 w 7323733"/>
              <a:gd name="connsiteY1" fmla="*/ 0 h 675379"/>
              <a:gd name="connsiteX2" fmla="*/ 7321359 w 7323733"/>
              <a:gd name="connsiteY2" fmla="*/ 675379 h 675379"/>
              <a:gd name="connsiteX3" fmla="*/ 0 w 7323733"/>
              <a:gd name="connsiteY3" fmla="*/ 673445 h 675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23733" h="675379">
                <a:moveTo>
                  <a:pt x="0" y="673445"/>
                </a:moveTo>
                <a:lnTo>
                  <a:pt x="7323733" y="0"/>
                </a:lnTo>
                <a:cubicBezTo>
                  <a:pt x="7322149" y="222867"/>
                  <a:pt x="7322943" y="452512"/>
                  <a:pt x="7321359" y="675379"/>
                </a:cubicBezTo>
                <a:lnTo>
                  <a:pt x="0" y="673445"/>
                </a:lnTo>
                <a:close/>
              </a:path>
            </a:pathLst>
          </a:custGeom>
          <a:gradFill>
            <a:gsLst>
              <a:gs pos="28000">
                <a:schemeClr val="accent3"/>
              </a:gs>
              <a:gs pos="40000">
                <a:schemeClr val="accent3">
                  <a:lumMod val="40000"/>
                  <a:lumOff val="60000"/>
                </a:schemeClr>
              </a:gs>
              <a:gs pos="48000">
                <a:schemeClr val="accent3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Freeform 8"/>
          <p:cNvSpPr/>
          <p:nvPr/>
        </p:nvSpPr>
        <p:spPr>
          <a:xfrm>
            <a:off x="0" y="5411788"/>
            <a:ext cx="7605713" cy="928687"/>
          </a:xfrm>
          <a:custGeom>
            <a:avLst/>
            <a:gdLst>
              <a:gd name="connsiteX0" fmla="*/ 0 w 7436498"/>
              <a:gd name="connsiteY0" fmla="*/ 0 h 951723"/>
              <a:gd name="connsiteX1" fmla="*/ 0 w 7436498"/>
              <a:gd name="connsiteY1" fmla="*/ 139959 h 951723"/>
              <a:gd name="connsiteX2" fmla="*/ 7053942 w 7436498"/>
              <a:gd name="connsiteY2" fmla="*/ 951723 h 951723"/>
              <a:gd name="connsiteX3" fmla="*/ 7436498 w 7436498"/>
              <a:gd name="connsiteY3" fmla="*/ 914400 h 951723"/>
              <a:gd name="connsiteX4" fmla="*/ 0 w 7436498"/>
              <a:gd name="connsiteY4" fmla="*/ 0 h 951723"/>
              <a:gd name="connsiteX0" fmla="*/ 190500 w 7436498"/>
              <a:gd name="connsiteY0" fmla="*/ 0 h 1004110"/>
              <a:gd name="connsiteX1" fmla="*/ 0 w 7436498"/>
              <a:gd name="connsiteY1" fmla="*/ 192346 h 1004110"/>
              <a:gd name="connsiteX2" fmla="*/ 7053942 w 7436498"/>
              <a:gd name="connsiteY2" fmla="*/ 1004110 h 1004110"/>
              <a:gd name="connsiteX3" fmla="*/ 7436498 w 7436498"/>
              <a:gd name="connsiteY3" fmla="*/ 966787 h 1004110"/>
              <a:gd name="connsiteX4" fmla="*/ 190500 w 7436498"/>
              <a:gd name="connsiteY4" fmla="*/ 0 h 1004110"/>
              <a:gd name="connsiteX0" fmla="*/ 0 w 7448404"/>
              <a:gd name="connsiteY0" fmla="*/ 0 h 923148"/>
              <a:gd name="connsiteX1" fmla="*/ 11906 w 7448404"/>
              <a:gd name="connsiteY1" fmla="*/ 111384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164306 w 7448404"/>
              <a:gd name="connsiteY1" fmla="*/ 685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302418 w 7448404"/>
              <a:gd name="connsiteY1" fmla="*/ 2971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1 w 7448405"/>
              <a:gd name="connsiteY0" fmla="*/ 0 h 923148"/>
              <a:gd name="connsiteX1" fmla="*/ 0 w 7448405"/>
              <a:gd name="connsiteY1" fmla="*/ 75665 h 923148"/>
              <a:gd name="connsiteX2" fmla="*/ 7065849 w 7448405"/>
              <a:gd name="connsiteY2" fmla="*/ 923148 h 923148"/>
              <a:gd name="connsiteX3" fmla="*/ 7448405 w 7448405"/>
              <a:gd name="connsiteY3" fmla="*/ 885825 h 923148"/>
              <a:gd name="connsiteX4" fmla="*/ 1 w 7448405"/>
              <a:gd name="connsiteY4" fmla="*/ 0 h 923148"/>
              <a:gd name="connsiteX0" fmla="*/ 1 w 7400780"/>
              <a:gd name="connsiteY0" fmla="*/ 0 h 928688"/>
              <a:gd name="connsiteX1" fmla="*/ 0 w 7400780"/>
              <a:gd name="connsiteY1" fmla="*/ 75665 h 928688"/>
              <a:gd name="connsiteX2" fmla="*/ 7065849 w 7400780"/>
              <a:gd name="connsiteY2" fmla="*/ 923148 h 928688"/>
              <a:gd name="connsiteX3" fmla="*/ 7400780 w 7400780"/>
              <a:gd name="connsiteY3" fmla="*/ 928688 h 928688"/>
              <a:gd name="connsiteX4" fmla="*/ 1 w 7400780"/>
              <a:gd name="connsiteY4" fmla="*/ 0 h 928688"/>
              <a:gd name="connsiteX0" fmla="*/ 1 w 7605568"/>
              <a:gd name="connsiteY0" fmla="*/ 0 h 923148"/>
              <a:gd name="connsiteX1" fmla="*/ 0 w 7605568"/>
              <a:gd name="connsiteY1" fmla="*/ 75665 h 923148"/>
              <a:gd name="connsiteX2" fmla="*/ 7065849 w 7605568"/>
              <a:gd name="connsiteY2" fmla="*/ 923148 h 923148"/>
              <a:gd name="connsiteX3" fmla="*/ 7605568 w 7605568"/>
              <a:gd name="connsiteY3" fmla="*/ 897732 h 923148"/>
              <a:gd name="connsiteX4" fmla="*/ 1 w 7605568"/>
              <a:gd name="connsiteY4" fmla="*/ 0 h 923148"/>
              <a:gd name="connsiteX0" fmla="*/ 1 w 7605568"/>
              <a:gd name="connsiteY0" fmla="*/ 0 h 897732"/>
              <a:gd name="connsiteX1" fmla="*/ 0 w 7605568"/>
              <a:gd name="connsiteY1" fmla="*/ 75665 h 897732"/>
              <a:gd name="connsiteX2" fmla="*/ 7065849 w 7605568"/>
              <a:gd name="connsiteY2" fmla="*/ 863617 h 897732"/>
              <a:gd name="connsiteX3" fmla="*/ 7605568 w 7605568"/>
              <a:gd name="connsiteY3" fmla="*/ 897732 h 897732"/>
              <a:gd name="connsiteX4" fmla="*/ 1 w 7605568"/>
              <a:gd name="connsiteY4" fmla="*/ 0 h 897732"/>
              <a:gd name="connsiteX0" fmla="*/ 1 w 7605568"/>
              <a:gd name="connsiteY0" fmla="*/ 0 h 927910"/>
              <a:gd name="connsiteX1" fmla="*/ 0 w 7605568"/>
              <a:gd name="connsiteY1" fmla="*/ 75665 h 927910"/>
              <a:gd name="connsiteX2" fmla="*/ 7225392 w 7605568"/>
              <a:gd name="connsiteY2" fmla="*/ 927910 h 927910"/>
              <a:gd name="connsiteX3" fmla="*/ 7605568 w 7605568"/>
              <a:gd name="connsiteY3" fmla="*/ 897732 h 927910"/>
              <a:gd name="connsiteX4" fmla="*/ 1 w 7605568"/>
              <a:gd name="connsiteY4" fmla="*/ 0 h 9279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05568" h="927910">
                <a:moveTo>
                  <a:pt x="1" y="0"/>
                </a:moveTo>
                <a:cubicBezTo>
                  <a:pt x="1" y="25222"/>
                  <a:pt x="0" y="50443"/>
                  <a:pt x="0" y="75665"/>
                </a:cubicBezTo>
                <a:lnTo>
                  <a:pt x="7225392" y="927910"/>
                </a:lnTo>
                <a:lnTo>
                  <a:pt x="7605568" y="897732"/>
                </a:lnTo>
                <a:lnTo>
                  <a:pt x="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Freeform 9"/>
          <p:cNvSpPr/>
          <p:nvPr/>
        </p:nvSpPr>
        <p:spPr>
          <a:xfrm>
            <a:off x="1681163" y="6116638"/>
            <a:ext cx="7464425" cy="741362"/>
          </a:xfrm>
          <a:custGeom>
            <a:avLst/>
            <a:gdLst>
              <a:gd name="connsiteX0" fmla="*/ 7408506 w 7408506"/>
              <a:gd name="connsiteY0" fmla="*/ 0 h 755780"/>
              <a:gd name="connsiteX1" fmla="*/ 0 w 7408506"/>
              <a:gd name="connsiteY1" fmla="*/ 755780 h 755780"/>
              <a:gd name="connsiteX2" fmla="*/ 662473 w 7408506"/>
              <a:gd name="connsiteY2" fmla="*/ 755780 h 755780"/>
              <a:gd name="connsiteX3" fmla="*/ 7408506 w 7408506"/>
              <a:gd name="connsiteY3" fmla="*/ 74645 h 755780"/>
              <a:gd name="connsiteX4" fmla="*/ 7408506 w 7408506"/>
              <a:gd name="connsiteY4" fmla="*/ 0 h 755780"/>
              <a:gd name="connsiteX0" fmla="*/ 6958449 w 6958449"/>
              <a:gd name="connsiteY0" fmla="*/ 0 h 755780"/>
              <a:gd name="connsiteX1" fmla="*/ 0 w 6958449"/>
              <a:gd name="connsiteY1" fmla="*/ 712918 h 755780"/>
              <a:gd name="connsiteX2" fmla="*/ 212416 w 6958449"/>
              <a:gd name="connsiteY2" fmla="*/ 755780 h 755780"/>
              <a:gd name="connsiteX3" fmla="*/ 6958449 w 6958449"/>
              <a:gd name="connsiteY3" fmla="*/ 74645 h 755780"/>
              <a:gd name="connsiteX4" fmla="*/ 6958449 w 6958449"/>
              <a:gd name="connsiteY4" fmla="*/ 0 h 755780"/>
              <a:gd name="connsiteX0" fmla="*/ 6958449 w 6958449"/>
              <a:gd name="connsiteY0" fmla="*/ 0 h 712918"/>
              <a:gd name="connsiteX1" fmla="*/ 0 w 6958449"/>
              <a:gd name="connsiteY1" fmla="*/ 712918 h 712918"/>
              <a:gd name="connsiteX2" fmla="*/ 302903 w 6958449"/>
              <a:gd name="connsiteY2" fmla="*/ 705774 h 712918"/>
              <a:gd name="connsiteX3" fmla="*/ 6958449 w 6958449"/>
              <a:gd name="connsiteY3" fmla="*/ 74645 h 712918"/>
              <a:gd name="connsiteX4" fmla="*/ 6958449 w 6958449"/>
              <a:gd name="connsiteY4" fmla="*/ 0 h 712918"/>
              <a:gd name="connsiteX0" fmla="*/ 6958449 w 6958449"/>
              <a:gd name="connsiteY0" fmla="*/ 0 h 741492"/>
              <a:gd name="connsiteX1" fmla="*/ 0 w 6958449"/>
              <a:gd name="connsiteY1" fmla="*/ 712918 h 741492"/>
              <a:gd name="connsiteX2" fmla="*/ 248134 w 6958449"/>
              <a:gd name="connsiteY2" fmla="*/ 741492 h 741492"/>
              <a:gd name="connsiteX3" fmla="*/ 6958449 w 6958449"/>
              <a:gd name="connsiteY3" fmla="*/ 74645 h 741492"/>
              <a:gd name="connsiteX4" fmla="*/ 6958449 w 6958449"/>
              <a:gd name="connsiteY4" fmla="*/ 0 h 741492"/>
              <a:gd name="connsiteX0" fmla="*/ 7465656 w 7465656"/>
              <a:gd name="connsiteY0" fmla="*/ 0 h 741493"/>
              <a:gd name="connsiteX1" fmla="*/ 0 w 7465656"/>
              <a:gd name="connsiteY1" fmla="*/ 741493 h 741493"/>
              <a:gd name="connsiteX2" fmla="*/ 755341 w 7465656"/>
              <a:gd name="connsiteY2" fmla="*/ 741492 h 741493"/>
              <a:gd name="connsiteX3" fmla="*/ 7465656 w 7465656"/>
              <a:gd name="connsiteY3" fmla="*/ 74645 h 741493"/>
              <a:gd name="connsiteX4" fmla="*/ 7465656 w 7465656"/>
              <a:gd name="connsiteY4" fmla="*/ 0 h 7414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65656" h="741493">
                <a:moveTo>
                  <a:pt x="7465656" y="0"/>
                </a:moveTo>
                <a:lnTo>
                  <a:pt x="0" y="741493"/>
                </a:lnTo>
                <a:lnTo>
                  <a:pt x="755341" y="741492"/>
                </a:lnTo>
                <a:lnTo>
                  <a:pt x="7465656" y="74645"/>
                </a:lnTo>
                <a:lnTo>
                  <a:pt x="7465656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00201"/>
            <a:ext cx="7772400" cy="3733800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5A63F1-5597-4A95-BACC-74F105DC2955}" type="datetimeFigureOut">
              <a:rPr lang="pl-PL"/>
              <a:pPr>
                <a:defRPr/>
              </a:pPr>
              <a:t>2014-10-03</a:t>
            </a:fld>
            <a:endParaRPr lang="pl-PL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C5AEA6-9862-4AB5-9F76-68BC88F49685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6"/>
          <p:cNvSpPr/>
          <p:nvPr/>
        </p:nvSpPr>
        <p:spPr>
          <a:xfrm>
            <a:off x="0" y="5546725"/>
            <a:ext cx="9147175" cy="1312863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33337 h 1214437"/>
              <a:gd name="connsiteX1" fmla="*/ 6305550 w 9134475"/>
              <a:gd name="connsiteY1" fmla="*/ 1100137 h 1214437"/>
              <a:gd name="connsiteX2" fmla="*/ 9044270 w 9134475"/>
              <a:gd name="connsiteY2" fmla="*/ 0 h 1214437"/>
              <a:gd name="connsiteX3" fmla="*/ 9134475 w 9134475"/>
              <a:gd name="connsiteY3" fmla="*/ 1214437 h 1214437"/>
              <a:gd name="connsiteX4" fmla="*/ 0 w 9134475"/>
              <a:gd name="connsiteY4" fmla="*/ 1214437 h 1214437"/>
              <a:gd name="connsiteX5" fmla="*/ 0 w 9134475"/>
              <a:gd name="connsiteY5" fmla="*/ 33337 h 1214437"/>
              <a:gd name="connsiteX0" fmla="*/ 0 w 9134475"/>
              <a:gd name="connsiteY0" fmla="*/ 130968 h 1312068"/>
              <a:gd name="connsiteX1" fmla="*/ 6305550 w 9134475"/>
              <a:gd name="connsiteY1" fmla="*/ 1197768 h 1312068"/>
              <a:gd name="connsiteX2" fmla="*/ 9113111 w 9134475"/>
              <a:gd name="connsiteY2" fmla="*/ 0 h 1312068"/>
              <a:gd name="connsiteX3" fmla="*/ 9134475 w 9134475"/>
              <a:gd name="connsiteY3" fmla="*/ 1312068 h 1312068"/>
              <a:gd name="connsiteX4" fmla="*/ 0 w 9134475"/>
              <a:gd name="connsiteY4" fmla="*/ 1312068 h 1312068"/>
              <a:gd name="connsiteX5" fmla="*/ 0 w 9134475"/>
              <a:gd name="connsiteY5" fmla="*/ 130968 h 1312068"/>
              <a:gd name="connsiteX0" fmla="*/ 0 w 9113111"/>
              <a:gd name="connsiteY0" fmla="*/ 130968 h 1312068"/>
              <a:gd name="connsiteX1" fmla="*/ 6305550 w 9113111"/>
              <a:gd name="connsiteY1" fmla="*/ 1197768 h 1312068"/>
              <a:gd name="connsiteX2" fmla="*/ 9113111 w 9113111"/>
              <a:gd name="connsiteY2" fmla="*/ 0 h 1312068"/>
              <a:gd name="connsiteX3" fmla="*/ 8958813 w 9113111"/>
              <a:gd name="connsiteY3" fmla="*/ 1009649 h 1312068"/>
              <a:gd name="connsiteX4" fmla="*/ 0 w 9113111"/>
              <a:gd name="connsiteY4" fmla="*/ 1312068 h 1312068"/>
              <a:gd name="connsiteX5" fmla="*/ 0 w 9113111"/>
              <a:gd name="connsiteY5" fmla="*/ 130968 h 1312068"/>
              <a:gd name="connsiteX0" fmla="*/ 0 w 9117860"/>
              <a:gd name="connsiteY0" fmla="*/ 130968 h 1314449"/>
              <a:gd name="connsiteX1" fmla="*/ 6305550 w 9117860"/>
              <a:gd name="connsiteY1" fmla="*/ 1197768 h 1314449"/>
              <a:gd name="connsiteX2" fmla="*/ 9113111 w 9117860"/>
              <a:gd name="connsiteY2" fmla="*/ 0 h 1314449"/>
              <a:gd name="connsiteX3" fmla="*/ 9117860 w 9117860"/>
              <a:gd name="connsiteY3" fmla="*/ 1314449 h 1314449"/>
              <a:gd name="connsiteX4" fmla="*/ 0 w 9117860"/>
              <a:gd name="connsiteY4" fmla="*/ 1312068 h 1314449"/>
              <a:gd name="connsiteX5" fmla="*/ 0 w 9117860"/>
              <a:gd name="connsiteY5" fmla="*/ 130968 h 13144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17860" h="1314449">
                <a:moveTo>
                  <a:pt x="0" y="130968"/>
                </a:moveTo>
                <a:lnTo>
                  <a:pt x="6305550" y="1197768"/>
                </a:lnTo>
                <a:lnTo>
                  <a:pt x="9113111" y="0"/>
                </a:lnTo>
                <a:lnTo>
                  <a:pt x="9117860" y="1314449"/>
                </a:lnTo>
                <a:lnTo>
                  <a:pt x="0" y="1312068"/>
                </a:lnTo>
                <a:lnTo>
                  <a:pt x="0" y="130968"/>
                </a:lnTo>
                <a:close/>
              </a:path>
            </a:pathLst>
          </a:custGeom>
          <a:gradFill>
            <a:gsLst>
              <a:gs pos="0">
                <a:schemeClr val="accent1">
                  <a:lumMod val="40000"/>
                  <a:lumOff val="60000"/>
                </a:schemeClr>
              </a:gs>
              <a:gs pos="50000">
                <a:schemeClr val="accent1"/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Freeform 7"/>
          <p:cNvSpPr/>
          <p:nvPr/>
        </p:nvSpPr>
        <p:spPr>
          <a:xfrm>
            <a:off x="0" y="5292725"/>
            <a:ext cx="9144000" cy="1443038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355114 w 9144000"/>
              <a:gd name="connsiteY0" fmla="*/ 0 h 1562100"/>
              <a:gd name="connsiteX1" fmla="*/ 9144000 w 9144000"/>
              <a:gd name="connsiteY1" fmla="*/ 104775 h 1562100"/>
              <a:gd name="connsiteX2" fmla="*/ 9144000 w 9144000"/>
              <a:gd name="connsiteY2" fmla="*/ 361950 h 1562100"/>
              <a:gd name="connsiteX3" fmla="*/ 6334125 w 9144000"/>
              <a:gd name="connsiteY3" fmla="*/ 1562100 h 1562100"/>
              <a:gd name="connsiteX4" fmla="*/ 0 w 9144000"/>
              <a:gd name="connsiteY4" fmla="*/ 495300 h 1562100"/>
              <a:gd name="connsiteX5" fmla="*/ 355114 w 9144000"/>
              <a:gd name="connsiteY5" fmla="*/ 0 h 1562100"/>
              <a:gd name="connsiteX0" fmla="*/ 411923 w 9144000"/>
              <a:gd name="connsiteY0" fmla="*/ 83344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411923 w 9144000"/>
              <a:gd name="connsiteY5" fmla="*/ 83344 h 1457325"/>
              <a:gd name="connsiteX0" fmla="*/ 28462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28462 w 9144000"/>
              <a:gd name="connsiteY5" fmla="*/ 9525 h 1457325"/>
              <a:gd name="connsiteX0" fmla="*/ 108942 w 9144000"/>
              <a:gd name="connsiteY0" fmla="*/ 10477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108942 w 9144000"/>
              <a:gd name="connsiteY5" fmla="*/ 104775 h 1457325"/>
              <a:gd name="connsiteX0" fmla="*/ 26095 w 9144000"/>
              <a:gd name="connsiteY0" fmla="*/ 14288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26095 w 9144000"/>
              <a:gd name="connsiteY5" fmla="*/ 14288 h 1457325"/>
              <a:gd name="connsiteX0" fmla="*/ 0 w 9117905"/>
              <a:gd name="connsiteY0" fmla="*/ 14288 h 1457325"/>
              <a:gd name="connsiteX1" fmla="*/ 9117905 w 9117905"/>
              <a:gd name="connsiteY1" fmla="*/ 0 h 1457325"/>
              <a:gd name="connsiteX2" fmla="*/ 9117905 w 9117905"/>
              <a:gd name="connsiteY2" fmla="*/ 257175 h 1457325"/>
              <a:gd name="connsiteX3" fmla="*/ 6308030 w 9117905"/>
              <a:gd name="connsiteY3" fmla="*/ 1457325 h 1457325"/>
              <a:gd name="connsiteX4" fmla="*/ 212977 w 9117905"/>
              <a:gd name="connsiteY4" fmla="*/ 311944 h 1457325"/>
              <a:gd name="connsiteX5" fmla="*/ 0 w 9117905"/>
              <a:gd name="connsiteY5" fmla="*/ 14288 h 1457325"/>
              <a:gd name="connsiteX0" fmla="*/ 0 w 9117905"/>
              <a:gd name="connsiteY0" fmla="*/ 14288 h 1457325"/>
              <a:gd name="connsiteX1" fmla="*/ 9117905 w 9117905"/>
              <a:gd name="connsiteY1" fmla="*/ 0 h 1457325"/>
              <a:gd name="connsiteX2" fmla="*/ 9117905 w 9117905"/>
              <a:gd name="connsiteY2" fmla="*/ 257175 h 1457325"/>
              <a:gd name="connsiteX3" fmla="*/ 6308030 w 9117905"/>
              <a:gd name="connsiteY3" fmla="*/ 1457325 h 1457325"/>
              <a:gd name="connsiteX4" fmla="*/ 2310 w 9117905"/>
              <a:gd name="connsiteY4" fmla="*/ 376237 h 1457325"/>
              <a:gd name="connsiteX5" fmla="*/ 0 w 9117905"/>
              <a:gd name="connsiteY5" fmla="*/ 14288 h 1457325"/>
              <a:gd name="connsiteX0" fmla="*/ 0 w 9117905"/>
              <a:gd name="connsiteY0" fmla="*/ 14288 h 1531144"/>
              <a:gd name="connsiteX1" fmla="*/ 9117905 w 9117905"/>
              <a:gd name="connsiteY1" fmla="*/ 0 h 1531144"/>
              <a:gd name="connsiteX2" fmla="*/ 9117905 w 9117905"/>
              <a:gd name="connsiteY2" fmla="*/ 257175 h 1531144"/>
              <a:gd name="connsiteX3" fmla="*/ 6308030 w 9117905"/>
              <a:gd name="connsiteY3" fmla="*/ 1531144 h 1531144"/>
              <a:gd name="connsiteX4" fmla="*/ 2310 w 9117905"/>
              <a:gd name="connsiteY4" fmla="*/ 376237 h 1531144"/>
              <a:gd name="connsiteX5" fmla="*/ 0 w 9117905"/>
              <a:gd name="connsiteY5" fmla="*/ 14288 h 1531144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9117905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8994819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9106070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06070"/>
              <a:gd name="connsiteY0" fmla="*/ 0 h 1435893"/>
              <a:gd name="connsiteX1" fmla="*/ 9013755 w 9106070"/>
              <a:gd name="connsiteY1" fmla="*/ 97630 h 1435893"/>
              <a:gd name="connsiteX2" fmla="*/ 9106070 w 9106070"/>
              <a:gd name="connsiteY2" fmla="*/ 242887 h 1435893"/>
              <a:gd name="connsiteX3" fmla="*/ 6260689 w 9106070"/>
              <a:gd name="connsiteY3" fmla="*/ 1435893 h 1435893"/>
              <a:gd name="connsiteX4" fmla="*/ 2310 w 9106070"/>
              <a:gd name="connsiteY4" fmla="*/ 361949 h 1435893"/>
              <a:gd name="connsiteX5" fmla="*/ 0 w 9106070"/>
              <a:gd name="connsiteY5" fmla="*/ 0 h 1435893"/>
              <a:gd name="connsiteX0" fmla="*/ 0 w 9106070"/>
              <a:gd name="connsiteY0" fmla="*/ 2 h 1435895"/>
              <a:gd name="connsiteX1" fmla="*/ 9096602 w 9106070"/>
              <a:gd name="connsiteY1" fmla="*/ 0 h 1435895"/>
              <a:gd name="connsiteX2" fmla="*/ 9106070 w 9106070"/>
              <a:gd name="connsiteY2" fmla="*/ 242889 h 1435895"/>
              <a:gd name="connsiteX3" fmla="*/ 6260689 w 9106070"/>
              <a:gd name="connsiteY3" fmla="*/ 1435895 h 1435895"/>
              <a:gd name="connsiteX4" fmla="*/ 2310 w 9106070"/>
              <a:gd name="connsiteY4" fmla="*/ 361951 h 1435895"/>
              <a:gd name="connsiteX5" fmla="*/ 0 w 9106070"/>
              <a:gd name="connsiteY5" fmla="*/ 2 h 1435895"/>
              <a:gd name="connsiteX0" fmla="*/ 0 w 9106070"/>
              <a:gd name="connsiteY0" fmla="*/ 0 h 1435893"/>
              <a:gd name="connsiteX1" fmla="*/ 8973515 w 9106070"/>
              <a:gd name="connsiteY1" fmla="*/ 123823 h 1435893"/>
              <a:gd name="connsiteX2" fmla="*/ 9106070 w 9106070"/>
              <a:gd name="connsiteY2" fmla="*/ 242887 h 1435893"/>
              <a:gd name="connsiteX3" fmla="*/ 6260689 w 9106070"/>
              <a:gd name="connsiteY3" fmla="*/ 1435893 h 1435893"/>
              <a:gd name="connsiteX4" fmla="*/ 2310 w 9106070"/>
              <a:gd name="connsiteY4" fmla="*/ 361949 h 1435893"/>
              <a:gd name="connsiteX5" fmla="*/ 0 w 9106070"/>
              <a:gd name="connsiteY5" fmla="*/ 0 h 1435893"/>
              <a:gd name="connsiteX0" fmla="*/ 0 w 9106070"/>
              <a:gd name="connsiteY0" fmla="*/ 7145 h 1443038"/>
              <a:gd name="connsiteX1" fmla="*/ 9089499 w 9106070"/>
              <a:gd name="connsiteY1" fmla="*/ 0 h 1443038"/>
              <a:gd name="connsiteX2" fmla="*/ 9106070 w 9106070"/>
              <a:gd name="connsiteY2" fmla="*/ 250032 h 1443038"/>
              <a:gd name="connsiteX3" fmla="*/ 6260689 w 9106070"/>
              <a:gd name="connsiteY3" fmla="*/ 1443038 h 1443038"/>
              <a:gd name="connsiteX4" fmla="*/ 2310 w 9106070"/>
              <a:gd name="connsiteY4" fmla="*/ 369094 h 1443038"/>
              <a:gd name="connsiteX5" fmla="*/ 0 w 9106070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8923808 w 9089499"/>
              <a:gd name="connsiteY2" fmla="*/ 197644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4767 w 9089499"/>
              <a:gd name="connsiteY2" fmla="*/ 247650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8982984 w 9089499"/>
              <a:gd name="connsiteY2" fmla="*/ 202406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7134 w 9089499"/>
              <a:gd name="connsiteY2" fmla="*/ 254793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7134 w 9089499"/>
              <a:gd name="connsiteY2" fmla="*/ 254793 h 1443038"/>
              <a:gd name="connsiteX3" fmla="*/ 6260689 w 9089499"/>
              <a:gd name="connsiteY3" fmla="*/ 1443038 h 1443038"/>
              <a:gd name="connsiteX4" fmla="*/ 130131 w 9089499"/>
              <a:gd name="connsiteY4" fmla="*/ 266700 h 1443038"/>
              <a:gd name="connsiteX5" fmla="*/ 0 w 9089499"/>
              <a:gd name="connsiteY5" fmla="*/ 7145 h 1443038"/>
              <a:gd name="connsiteX0" fmla="*/ 57 w 9089556"/>
              <a:gd name="connsiteY0" fmla="*/ 7145 h 1443038"/>
              <a:gd name="connsiteX1" fmla="*/ 9089556 w 9089556"/>
              <a:gd name="connsiteY1" fmla="*/ 0 h 1443038"/>
              <a:gd name="connsiteX2" fmla="*/ 9087191 w 9089556"/>
              <a:gd name="connsiteY2" fmla="*/ 254793 h 1443038"/>
              <a:gd name="connsiteX3" fmla="*/ 6260746 w 9089556"/>
              <a:gd name="connsiteY3" fmla="*/ 1443038 h 1443038"/>
              <a:gd name="connsiteX4" fmla="*/ 0 w 9089556"/>
              <a:gd name="connsiteY4" fmla="*/ 366713 h 1443038"/>
              <a:gd name="connsiteX5" fmla="*/ 57 w 9089556"/>
              <a:gd name="connsiteY5" fmla="*/ 7145 h 14430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089556" h="1443038">
                <a:moveTo>
                  <a:pt x="57" y="7145"/>
                </a:moveTo>
                <a:lnTo>
                  <a:pt x="9089556" y="0"/>
                </a:lnTo>
                <a:cubicBezTo>
                  <a:pt x="9087979" y="82550"/>
                  <a:pt x="9088768" y="172243"/>
                  <a:pt x="9087191" y="254793"/>
                </a:cubicBezTo>
                <a:lnTo>
                  <a:pt x="6260746" y="1443038"/>
                </a:lnTo>
                <a:lnTo>
                  <a:pt x="0" y="366713"/>
                </a:lnTo>
                <a:lnTo>
                  <a:pt x="57" y="7145"/>
                </a:lnTo>
                <a:close/>
              </a:path>
            </a:pathLst>
          </a:custGeom>
          <a:gradFill>
            <a:gsLst>
              <a:gs pos="0">
                <a:srgbClr val="000000"/>
              </a:gs>
              <a:gs pos="14000">
                <a:srgbClr val="333333"/>
              </a:gs>
              <a:gs pos="83000">
                <a:srgbClr val="000000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Freeform 8"/>
          <p:cNvSpPr/>
          <p:nvPr/>
        </p:nvSpPr>
        <p:spPr>
          <a:xfrm>
            <a:off x="-76" y="5293518"/>
            <a:ext cx="9144093" cy="1443038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355114 w 9144000"/>
              <a:gd name="connsiteY0" fmla="*/ 0 h 1562100"/>
              <a:gd name="connsiteX1" fmla="*/ 9144000 w 9144000"/>
              <a:gd name="connsiteY1" fmla="*/ 104775 h 1562100"/>
              <a:gd name="connsiteX2" fmla="*/ 9144000 w 9144000"/>
              <a:gd name="connsiteY2" fmla="*/ 361950 h 1562100"/>
              <a:gd name="connsiteX3" fmla="*/ 6334125 w 9144000"/>
              <a:gd name="connsiteY3" fmla="*/ 1562100 h 1562100"/>
              <a:gd name="connsiteX4" fmla="*/ 0 w 9144000"/>
              <a:gd name="connsiteY4" fmla="*/ 495300 h 1562100"/>
              <a:gd name="connsiteX5" fmla="*/ 355114 w 9144000"/>
              <a:gd name="connsiteY5" fmla="*/ 0 h 1562100"/>
              <a:gd name="connsiteX0" fmla="*/ 411923 w 9144000"/>
              <a:gd name="connsiteY0" fmla="*/ 83344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411923 w 9144000"/>
              <a:gd name="connsiteY5" fmla="*/ 83344 h 1457325"/>
              <a:gd name="connsiteX0" fmla="*/ 28462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28462 w 9144000"/>
              <a:gd name="connsiteY5" fmla="*/ 9525 h 1457325"/>
              <a:gd name="connsiteX0" fmla="*/ 108942 w 9144000"/>
              <a:gd name="connsiteY0" fmla="*/ 10477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108942 w 9144000"/>
              <a:gd name="connsiteY5" fmla="*/ 104775 h 1457325"/>
              <a:gd name="connsiteX0" fmla="*/ 26095 w 9144000"/>
              <a:gd name="connsiteY0" fmla="*/ 14288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26095 w 9144000"/>
              <a:gd name="connsiteY5" fmla="*/ 14288 h 1457325"/>
              <a:gd name="connsiteX0" fmla="*/ 0 w 9117905"/>
              <a:gd name="connsiteY0" fmla="*/ 14288 h 1457325"/>
              <a:gd name="connsiteX1" fmla="*/ 9117905 w 9117905"/>
              <a:gd name="connsiteY1" fmla="*/ 0 h 1457325"/>
              <a:gd name="connsiteX2" fmla="*/ 9117905 w 9117905"/>
              <a:gd name="connsiteY2" fmla="*/ 257175 h 1457325"/>
              <a:gd name="connsiteX3" fmla="*/ 6308030 w 9117905"/>
              <a:gd name="connsiteY3" fmla="*/ 1457325 h 1457325"/>
              <a:gd name="connsiteX4" fmla="*/ 212977 w 9117905"/>
              <a:gd name="connsiteY4" fmla="*/ 311944 h 1457325"/>
              <a:gd name="connsiteX5" fmla="*/ 0 w 9117905"/>
              <a:gd name="connsiteY5" fmla="*/ 14288 h 1457325"/>
              <a:gd name="connsiteX0" fmla="*/ 0 w 9117905"/>
              <a:gd name="connsiteY0" fmla="*/ 14288 h 1457325"/>
              <a:gd name="connsiteX1" fmla="*/ 9117905 w 9117905"/>
              <a:gd name="connsiteY1" fmla="*/ 0 h 1457325"/>
              <a:gd name="connsiteX2" fmla="*/ 9117905 w 9117905"/>
              <a:gd name="connsiteY2" fmla="*/ 257175 h 1457325"/>
              <a:gd name="connsiteX3" fmla="*/ 6308030 w 9117905"/>
              <a:gd name="connsiteY3" fmla="*/ 1457325 h 1457325"/>
              <a:gd name="connsiteX4" fmla="*/ 2310 w 9117905"/>
              <a:gd name="connsiteY4" fmla="*/ 376237 h 1457325"/>
              <a:gd name="connsiteX5" fmla="*/ 0 w 9117905"/>
              <a:gd name="connsiteY5" fmla="*/ 14288 h 1457325"/>
              <a:gd name="connsiteX0" fmla="*/ 0 w 9117905"/>
              <a:gd name="connsiteY0" fmla="*/ 14288 h 1531144"/>
              <a:gd name="connsiteX1" fmla="*/ 9117905 w 9117905"/>
              <a:gd name="connsiteY1" fmla="*/ 0 h 1531144"/>
              <a:gd name="connsiteX2" fmla="*/ 9117905 w 9117905"/>
              <a:gd name="connsiteY2" fmla="*/ 257175 h 1531144"/>
              <a:gd name="connsiteX3" fmla="*/ 6308030 w 9117905"/>
              <a:gd name="connsiteY3" fmla="*/ 1531144 h 1531144"/>
              <a:gd name="connsiteX4" fmla="*/ 2310 w 9117905"/>
              <a:gd name="connsiteY4" fmla="*/ 376237 h 1531144"/>
              <a:gd name="connsiteX5" fmla="*/ 0 w 9117905"/>
              <a:gd name="connsiteY5" fmla="*/ 14288 h 1531144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9117905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8994819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9106070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06070"/>
              <a:gd name="connsiteY0" fmla="*/ 0 h 1435893"/>
              <a:gd name="connsiteX1" fmla="*/ 9013755 w 9106070"/>
              <a:gd name="connsiteY1" fmla="*/ 97630 h 1435893"/>
              <a:gd name="connsiteX2" fmla="*/ 9106070 w 9106070"/>
              <a:gd name="connsiteY2" fmla="*/ 242887 h 1435893"/>
              <a:gd name="connsiteX3" fmla="*/ 6260689 w 9106070"/>
              <a:gd name="connsiteY3" fmla="*/ 1435893 h 1435893"/>
              <a:gd name="connsiteX4" fmla="*/ 2310 w 9106070"/>
              <a:gd name="connsiteY4" fmla="*/ 361949 h 1435893"/>
              <a:gd name="connsiteX5" fmla="*/ 0 w 9106070"/>
              <a:gd name="connsiteY5" fmla="*/ 0 h 1435893"/>
              <a:gd name="connsiteX0" fmla="*/ 0 w 9106070"/>
              <a:gd name="connsiteY0" fmla="*/ 2 h 1435895"/>
              <a:gd name="connsiteX1" fmla="*/ 9096602 w 9106070"/>
              <a:gd name="connsiteY1" fmla="*/ 0 h 1435895"/>
              <a:gd name="connsiteX2" fmla="*/ 9106070 w 9106070"/>
              <a:gd name="connsiteY2" fmla="*/ 242889 h 1435895"/>
              <a:gd name="connsiteX3" fmla="*/ 6260689 w 9106070"/>
              <a:gd name="connsiteY3" fmla="*/ 1435895 h 1435895"/>
              <a:gd name="connsiteX4" fmla="*/ 2310 w 9106070"/>
              <a:gd name="connsiteY4" fmla="*/ 361951 h 1435895"/>
              <a:gd name="connsiteX5" fmla="*/ 0 w 9106070"/>
              <a:gd name="connsiteY5" fmla="*/ 2 h 1435895"/>
              <a:gd name="connsiteX0" fmla="*/ 0 w 9106070"/>
              <a:gd name="connsiteY0" fmla="*/ 0 h 1435893"/>
              <a:gd name="connsiteX1" fmla="*/ 8973515 w 9106070"/>
              <a:gd name="connsiteY1" fmla="*/ 123823 h 1435893"/>
              <a:gd name="connsiteX2" fmla="*/ 9106070 w 9106070"/>
              <a:gd name="connsiteY2" fmla="*/ 242887 h 1435893"/>
              <a:gd name="connsiteX3" fmla="*/ 6260689 w 9106070"/>
              <a:gd name="connsiteY3" fmla="*/ 1435893 h 1435893"/>
              <a:gd name="connsiteX4" fmla="*/ 2310 w 9106070"/>
              <a:gd name="connsiteY4" fmla="*/ 361949 h 1435893"/>
              <a:gd name="connsiteX5" fmla="*/ 0 w 9106070"/>
              <a:gd name="connsiteY5" fmla="*/ 0 h 1435893"/>
              <a:gd name="connsiteX0" fmla="*/ 0 w 9106070"/>
              <a:gd name="connsiteY0" fmla="*/ 7145 h 1443038"/>
              <a:gd name="connsiteX1" fmla="*/ 9089499 w 9106070"/>
              <a:gd name="connsiteY1" fmla="*/ 0 h 1443038"/>
              <a:gd name="connsiteX2" fmla="*/ 9106070 w 9106070"/>
              <a:gd name="connsiteY2" fmla="*/ 250032 h 1443038"/>
              <a:gd name="connsiteX3" fmla="*/ 6260689 w 9106070"/>
              <a:gd name="connsiteY3" fmla="*/ 1443038 h 1443038"/>
              <a:gd name="connsiteX4" fmla="*/ 2310 w 9106070"/>
              <a:gd name="connsiteY4" fmla="*/ 369094 h 1443038"/>
              <a:gd name="connsiteX5" fmla="*/ 0 w 9106070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8923808 w 9089499"/>
              <a:gd name="connsiteY2" fmla="*/ 197644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4767 w 9089499"/>
              <a:gd name="connsiteY2" fmla="*/ 247650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8982984 w 9089499"/>
              <a:gd name="connsiteY2" fmla="*/ 202406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7134 w 9089499"/>
              <a:gd name="connsiteY2" fmla="*/ 254793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7134 w 9089499"/>
              <a:gd name="connsiteY2" fmla="*/ 254793 h 1443038"/>
              <a:gd name="connsiteX3" fmla="*/ 6260689 w 9089499"/>
              <a:gd name="connsiteY3" fmla="*/ 1443038 h 1443038"/>
              <a:gd name="connsiteX4" fmla="*/ 130131 w 9089499"/>
              <a:gd name="connsiteY4" fmla="*/ 266700 h 1443038"/>
              <a:gd name="connsiteX5" fmla="*/ 0 w 9089499"/>
              <a:gd name="connsiteY5" fmla="*/ 7145 h 1443038"/>
              <a:gd name="connsiteX0" fmla="*/ 57 w 9089556"/>
              <a:gd name="connsiteY0" fmla="*/ 7145 h 1443038"/>
              <a:gd name="connsiteX1" fmla="*/ 9089556 w 9089556"/>
              <a:gd name="connsiteY1" fmla="*/ 0 h 1443038"/>
              <a:gd name="connsiteX2" fmla="*/ 9087191 w 9089556"/>
              <a:gd name="connsiteY2" fmla="*/ 254793 h 1443038"/>
              <a:gd name="connsiteX3" fmla="*/ 6260746 w 9089556"/>
              <a:gd name="connsiteY3" fmla="*/ 1443038 h 1443038"/>
              <a:gd name="connsiteX4" fmla="*/ 0 w 9089556"/>
              <a:gd name="connsiteY4" fmla="*/ 366713 h 1443038"/>
              <a:gd name="connsiteX5" fmla="*/ 57 w 9089556"/>
              <a:gd name="connsiteY5" fmla="*/ 7145 h 14430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089556" h="1443038">
                <a:moveTo>
                  <a:pt x="57" y="7145"/>
                </a:moveTo>
                <a:lnTo>
                  <a:pt x="9089556" y="0"/>
                </a:lnTo>
                <a:cubicBezTo>
                  <a:pt x="9087979" y="82550"/>
                  <a:pt x="9088768" y="172243"/>
                  <a:pt x="9087191" y="254793"/>
                </a:cubicBezTo>
                <a:lnTo>
                  <a:pt x="6260746" y="1443038"/>
                </a:lnTo>
                <a:lnTo>
                  <a:pt x="0" y="366713"/>
                </a:lnTo>
                <a:lnTo>
                  <a:pt x="57" y="7145"/>
                </a:lnTo>
                <a:close/>
              </a:path>
            </a:pathLst>
          </a:custGeom>
          <a:gradFill>
            <a:gsLst>
              <a:gs pos="41000">
                <a:srgbClr val="000000">
                  <a:alpha val="0"/>
                </a:srgbClr>
              </a:gs>
              <a:gs pos="57000">
                <a:srgbClr val="4D4D4D"/>
              </a:gs>
              <a:gs pos="100000">
                <a:srgbClr val="000000">
                  <a:alpha val="0"/>
                </a:srgbClr>
              </a:gs>
            </a:gsLst>
            <a:lin ang="6000000" scaled="0"/>
          </a:gradFill>
          <a:ln>
            <a:noFill/>
          </a:ln>
          <a:effectLst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Rectangle 9"/>
          <p:cNvSpPr/>
          <p:nvPr/>
        </p:nvSpPr>
        <p:spPr>
          <a:xfrm>
            <a:off x="0" y="5262563"/>
            <a:ext cx="9144000" cy="74612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Freeform 10"/>
          <p:cNvSpPr/>
          <p:nvPr/>
        </p:nvSpPr>
        <p:spPr>
          <a:xfrm>
            <a:off x="0" y="5502275"/>
            <a:ext cx="9144000" cy="1271588"/>
          </a:xfrm>
          <a:custGeom>
            <a:avLst/>
            <a:gdLst>
              <a:gd name="connsiteX0" fmla="*/ 9331 w 9144000"/>
              <a:gd name="connsiteY0" fmla="*/ 111968 h 1278294"/>
              <a:gd name="connsiteX1" fmla="*/ 6288833 w 9144000"/>
              <a:gd name="connsiteY1" fmla="*/ 1194319 h 1278294"/>
              <a:gd name="connsiteX2" fmla="*/ 9144000 w 9144000"/>
              <a:gd name="connsiteY2" fmla="*/ 0 h 1278294"/>
              <a:gd name="connsiteX3" fmla="*/ 9144000 w 9144000"/>
              <a:gd name="connsiteY3" fmla="*/ 83976 h 1278294"/>
              <a:gd name="connsiteX4" fmla="*/ 6279502 w 9144000"/>
              <a:gd name="connsiteY4" fmla="*/ 1278294 h 1278294"/>
              <a:gd name="connsiteX5" fmla="*/ 0 w 9144000"/>
              <a:gd name="connsiteY5" fmla="*/ 195943 h 1278294"/>
              <a:gd name="connsiteX6" fmla="*/ 9331 w 9144000"/>
              <a:gd name="connsiteY6" fmla="*/ 111968 h 1278294"/>
              <a:gd name="connsiteX0" fmla="*/ 0 w 9134669"/>
              <a:gd name="connsiteY0" fmla="*/ 111968 h 1278294"/>
              <a:gd name="connsiteX1" fmla="*/ 6279502 w 9134669"/>
              <a:gd name="connsiteY1" fmla="*/ 1194319 h 1278294"/>
              <a:gd name="connsiteX2" fmla="*/ 9134669 w 9134669"/>
              <a:gd name="connsiteY2" fmla="*/ 0 h 1278294"/>
              <a:gd name="connsiteX3" fmla="*/ 9134669 w 9134669"/>
              <a:gd name="connsiteY3" fmla="*/ 83976 h 1278294"/>
              <a:gd name="connsiteX4" fmla="*/ 6270171 w 9134669"/>
              <a:gd name="connsiteY4" fmla="*/ 1278294 h 1278294"/>
              <a:gd name="connsiteX5" fmla="*/ 171644 w 9134669"/>
              <a:gd name="connsiteY5" fmla="*/ 388824 h 1278294"/>
              <a:gd name="connsiteX6" fmla="*/ 0 w 9134669"/>
              <a:gd name="connsiteY6" fmla="*/ 111968 h 1278294"/>
              <a:gd name="connsiteX0" fmla="*/ 0 w 9134669"/>
              <a:gd name="connsiteY0" fmla="*/ 111968 h 1278294"/>
              <a:gd name="connsiteX1" fmla="*/ 6279502 w 9134669"/>
              <a:gd name="connsiteY1" fmla="*/ 1194319 h 1278294"/>
              <a:gd name="connsiteX2" fmla="*/ 9134669 w 9134669"/>
              <a:gd name="connsiteY2" fmla="*/ 0 h 1278294"/>
              <a:gd name="connsiteX3" fmla="*/ 9134669 w 9134669"/>
              <a:gd name="connsiteY3" fmla="*/ 83976 h 1278294"/>
              <a:gd name="connsiteX4" fmla="*/ 6270171 w 9134669"/>
              <a:gd name="connsiteY4" fmla="*/ 1278294 h 1278294"/>
              <a:gd name="connsiteX5" fmla="*/ 194 w 9134669"/>
              <a:gd name="connsiteY5" fmla="*/ 195943 h 1278294"/>
              <a:gd name="connsiteX6" fmla="*/ 0 w 9134669"/>
              <a:gd name="connsiteY6" fmla="*/ 111968 h 1278294"/>
              <a:gd name="connsiteX0" fmla="*/ 49877 w 9134540"/>
              <a:gd name="connsiteY0" fmla="*/ 42912 h 1278294"/>
              <a:gd name="connsiteX1" fmla="*/ 6279373 w 9134540"/>
              <a:gd name="connsiteY1" fmla="*/ 1194319 h 1278294"/>
              <a:gd name="connsiteX2" fmla="*/ 9134540 w 9134540"/>
              <a:gd name="connsiteY2" fmla="*/ 0 h 1278294"/>
              <a:gd name="connsiteX3" fmla="*/ 9134540 w 9134540"/>
              <a:gd name="connsiteY3" fmla="*/ 83976 h 1278294"/>
              <a:gd name="connsiteX4" fmla="*/ 6270042 w 9134540"/>
              <a:gd name="connsiteY4" fmla="*/ 1278294 h 1278294"/>
              <a:gd name="connsiteX5" fmla="*/ 65 w 9134540"/>
              <a:gd name="connsiteY5" fmla="*/ 195943 h 1278294"/>
              <a:gd name="connsiteX6" fmla="*/ 49877 w 9134540"/>
              <a:gd name="connsiteY6" fmla="*/ 42912 h 1278294"/>
              <a:gd name="connsiteX0" fmla="*/ 2252 w 9134540"/>
              <a:gd name="connsiteY0" fmla="*/ 116731 h 1278294"/>
              <a:gd name="connsiteX1" fmla="*/ 6279373 w 9134540"/>
              <a:gd name="connsiteY1" fmla="*/ 1194319 h 1278294"/>
              <a:gd name="connsiteX2" fmla="*/ 9134540 w 9134540"/>
              <a:gd name="connsiteY2" fmla="*/ 0 h 1278294"/>
              <a:gd name="connsiteX3" fmla="*/ 9134540 w 9134540"/>
              <a:gd name="connsiteY3" fmla="*/ 83976 h 1278294"/>
              <a:gd name="connsiteX4" fmla="*/ 6270042 w 9134540"/>
              <a:gd name="connsiteY4" fmla="*/ 1278294 h 1278294"/>
              <a:gd name="connsiteX5" fmla="*/ 65 w 9134540"/>
              <a:gd name="connsiteY5" fmla="*/ 195943 h 1278294"/>
              <a:gd name="connsiteX6" fmla="*/ 2252 w 9134540"/>
              <a:gd name="connsiteY6" fmla="*/ 116731 h 1278294"/>
              <a:gd name="connsiteX0" fmla="*/ 2252 w 9134540"/>
              <a:gd name="connsiteY0" fmla="*/ 116731 h 1278294"/>
              <a:gd name="connsiteX1" fmla="*/ 6279373 w 9134540"/>
              <a:gd name="connsiteY1" fmla="*/ 1234801 h 1278294"/>
              <a:gd name="connsiteX2" fmla="*/ 9134540 w 9134540"/>
              <a:gd name="connsiteY2" fmla="*/ 0 h 1278294"/>
              <a:gd name="connsiteX3" fmla="*/ 9134540 w 9134540"/>
              <a:gd name="connsiteY3" fmla="*/ 83976 h 1278294"/>
              <a:gd name="connsiteX4" fmla="*/ 6270042 w 9134540"/>
              <a:gd name="connsiteY4" fmla="*/ 1278294 h 1278294"/>
              <a:gd name="connsiteX5" fmla="*/ 65 w 9134540"/>
              <a:gd name="connsiteY5" fmla="*/ 195943 h 1278294"/>
              <a:gd name="connsiteX6" fmla="*/ 2252 w 9134540"/>
              <a:gd name="connsiteY6" fmla="*/ 116731 h 1278294"/>
              <a:gd name="connsiteX0" fmla="*/ 2252 w 9134540"/>
              <a:gd name="connsiteY0" fmla="*/ 116731 h 1278294"/>
              <a:gd name="connsiteX1" fmla="*/ 6307948 w 9134540"/>
              <a:gd name="connsiteY1" fmla="*/ 1189558 h 1278294"/>
              <a:gd name="connsiteX2" fmla="*/ 9134540 w 9134540"/>
              <a:gd name="connsiteY2" fmla="*/ 0 h 1278294"/>
              <a:gd name="connsiteX3" fmla="*/ 9134540 w 9134540"/>
              <a:gd name="connsiteY3" fmla="*/ 83976 h 1278294"/>
              <a:gd name="connsiteX4" fmla="*/ 6270042 w 9134540"/>
              <a:gd name="connsiteY4" fmla="*/ 1278294 h 1278294"/>
              <a:gd name="connsiteX5" fmla="*/ 65 w 9134540"/>
              <a:gd name="connsiteY5" fmla="*/ 195943 h 1278294"/>
              <a:gd name="connsiteX6" fmla="*/ 2252 w 9134540"/>
              <a:gd name="connsiteY6" fmla="*/ 116731 h 1278294"/>
              <a:gd name="connsiteX0" fmla="*/ 2252 w 9134540"/>
              <a:gd name="connsiteY0" fmla="*/ 116731 h 1228287"/>
              <a:gd name="connsiteX1" fmla="*/ 6307948 w 9134540"/>
              <a:gd name="connsiteY1" fmla="*/ 1189558 h 1228287"/>
              <a:gd name="connsiteX2" fmla="*/ 9134540 w 9134540"/>
              <a:gd name="connsiteY2" fmla="*/ 0 h 1228287"/>
              <a:gd name="connsiteX3" fmla="*/ 9134540 w 9134540"/>
              <a:gd name="connsiteY3" fmla="*/ 83976 h 1228287"/>
              <a:gd name="connsiteX4" fmla="*/ 6270042 w 9134540"/>
              <a:gd name="connsiteY4" fmla="*/ 1228287 h 1228287"/>
              <a:gd name="connsiteX5" fmla="*/ 65 w 9134540"/>
              <a:gd name="connsiteY5" fmla="*/ 195943 h 1228287"/>
              <a:gd name="connsiteX6" fmla="*/ 2252 w 9134540"/>
              <a:gd name="connsiteY6" fmla="*/ 116731 h 1228287"/>
              <a:gd name="connsiteX0" fmla="*/ 2252 w 9134540"/>
              <a:gd name="connsiteY0" fmla="*/ 116731 h 1266387"/>
              <a:gd name="connsiteX1" fmla="*/ 6307948 w 9134540"/>
              <a:gd name="connsiteY1" fmla="*/ 1189558 h 1266387"/>
              <a:gd name="connsiteX2" fmla="*/ 9134540 w 9134540"/>
              <a:gd name="connsiteY2" fmla="*/ 0 h 1266387"/>
              <a:gd name="connsiteX3" fmla="*/ 9134540 w 9134540"/>
              <a:gd name="connsiteY3" fmla="*/ 83976 h 1266387"/>
              <a:gd name="connsiteX4" fmla="*/ 6315286 w 9134540"/>
              <a:gd name="connsiteY4" fmla="*/ 1266387 h 1266387"/>
              <a:gd name="connsiteX5" fmla="*/ 65 w 9134540"/>
              <a:gd name="connsiteY5" fmla="*/ 195943 h 1266387"/>
              <a:gd name="connsiteX6" fmla="*/ 2252 w 9134540"/>
              <a:gd name="connsiteY6" fmla="*/ 116731 h 1266387"/>
              <a:gd name="connsiteX0" fmla="*/ 2252 w 9134540"/>
              <a:gd name="connsiteY0" fmla="*/ 152450 h 1302106"/>
              <a:gd name="connsiteX1" fmla="*/ 6307948 w 9134540"/>
              <a:gd name="connsiteY1" fmla="*/ 1225277 h 1302106"/>
              <a:gd name="connsiteX2" fmla="*/ 8932134 w 9134540"/>
              <a:gd name="connsiteY2" fmla="*/ 0 h 1302106"/>
              <a:gd name="connsiteX3" fmla="*/ 9134540 w 9134540"/>
              <a:gd name="connsiteY3" fmla="*/ 119695 h 1302106"/>
              <a:gd name="connsiteX4" fmla="*/ 6315286 w 9134540"/>
              <a:gd name="connsiteY4" fmla="*/ 1302106 h 1302106"/>
              <a:gd name="connsiteX5" fmla="*/ 65 w 9134540"/>
              <a:gd name="connsiteY5" fmla="*/ 231662 h 1302106"/>
              <a:gd name="connsiteX6" fmla="*/ 2252 w 9134540"/>
              <a:gd name="connsiteY6" fmla="*/ 152450 h 1302106"/>
              <a:gd name="connsiteX0" fmla="*/ 2252 w 9144066"/>
              <a:gd name="connsiteY0" fmla="*/ 121494 h 1271150"/>
              <a:gd name="connsiteX1" fmla="*/ 6307948 w 9144066"/>
              <a:gd name="connsiteY1" fmla="*/ 1194321 h 1271150"/>
              <a:gd name="connsiteX2" fmla="*/ 9144066 w 9144066"/>
              <a:gd name="connsiteY2" fmla="*/ 0 h 1271150"/>
              <a:gd name="connsiteX3" fmla="*/ 9134540 w 9144066"/>
              <a:gd name="connsiteY3" fmla="*/ 88739 h 1271150"/>
              <a:gd name="connsiteX4" fmla="*/ 6315286 w 9144066"/>
              <a:gd name="connsiteY4" fmla="*/ 1271150 h 1271150"/>
              <a:gd name="connsiteX5" fmla="*/ 65 w 9144066"/>
              <a:gd name="connsiteY5" fmla="*/ 200706 h 1271150"/>
              <a:gd name="connsiteX6" fmla="*/ 2252 w 9144066"/>
              <a:gd name="connsiteY6" fmla="*/ 121494 h 1271150"/>
              <a:gd name="connsiteX0" fmla="*/ 2252 w 9144066"/>
              <a:gd name="connsiteY0" fmla="*/ 121494 h 1271150"/>
              <a:gd name="connsiteX1" fmla="*/ 6307948 w 9144066"/>
              <a:gd name="connsiteY1" fmla="*/ 1194321 h 1271150"/>
              <a:gd name="connsiteX2" fmla="*/ 9144066 w 9144066"/>
              <a:gd name="connsiteY2" fmla="*/ 0 h 1271150"/>
              <a:gd name="connsiteX3" fmla="*/ 9051196 w 9144066"/>
              <a:gd name="connsiteY3" fmla="*/ 236376 h 1271150"/>
              <a:gd name="connsiteX4" fmla="*/ 6315286 w 9144066"/>
              <a:gd name="connsiteY4" fmla="*/ 1271150 h 1271150"/>
              <a:gd name="connsiteX5" fmla="*/ 65 w 9144066"/>
              <a:gd name="connsiteY5" fmla="*/ 200706 h 1271150"/>
              <a:gd name="connsiteX6" fmla="*/ 2252 w 9144066"/>
              <a:gd name="connsiteY6" fmla="*/ 121494 h 1271150"/>
              <a:gd name="connsiteX0" fmla="*/ 2252 w 9144066"/>
              <a:gd name="connsiteY0" fmla="*/ 121494 h 1271150"/>
              <a:gd name="connsiteX1" fmla="*/ 6307948 w 9144066"/>
              <a:gd name="connsiteY1" fmla="*/ 1194321 h 1271150"/>
              <a:gd name="connsiteX2" fmla="*/ 9144066 w 9144066"/>
              <a:gd name="connsiteY2" fmla="*/ 0 h 1271150"/>
              <a:gd name="connsiteX3" fmla="*/ 9141683 w 9144066"/>
              <a:gd name="connsiteY3" fmla="*/ 79214 h 1271150"/>
              <a:gd name="connsiteX4" fmla="*/ 6315286 w 9144066"/>
              <a:gd name="connsiteY4" fmla="*/ 1271150 h 1271150"/>
              <a:gd name="connsiteX5" fmla="*/ 65 w 9144066"/>
              <a:gd name="connsiteY5" fmla="*/ 200706 h 1271150"/>
              <a:gd name="connsiteX6" fmla="*/ 2252 w 9144066"/>
              <a:gd name="connsiteY6" fmla="*/ 121494 h 1271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144066" h="1271150">
                <a:moveTo>
                  <a:pt x="2252" y="121494"/>
                </a:moveTo>
                <a:lnTo>
                  <a:pt x="6307948" y="1194321"/>
                </a:lnTo>
                <a:lnTo>
                  <a:pt x="9144066" y="0"/>
                </a:lnTo>
                <a:cubicBezTo>
                  <a:pt x="9143272" y="26405"/>
                  <a:pt x="9142477" y="52809"/>
                  <a:pt x="9141683" y="79214"/>
                </a:cubicBezTo>
                <a:lnTo>
                  <a:pt x="6315286" y="1271150"/>
                </a:lnTo>
                <a:lnTo>
                  <a:pt x="65" y="200706"/>
                </a:lnTo>
                <a:cubicBezTo>
                  <a:pt x="0" y="172714"/>
                  <a:pt x="2317" y="149486"/>
                  <a:pt x="2252" y="12149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633787"/>
            <a:ext cx="7772400" cy="1362075"/>
          </a:xfrm>
        </p:spPr>
        <p:txBody>
          <a:bodyPr anchor="t"/>
          <a:lstStyle>
            <a:lvl1pPr algn="l">
              <a:defRPr sz="4000" b="0" i="0" cap="all" baseline="0"/>
            </a:lvl1pPr>
          </a:lstStyle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33600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895AA3-1318-4E56-A48E-DB6B8ACE44ED}" type="datetimeFigureOut">
              <a:rPr lang="pl-PL"/>
              <a:pPr>
                <a:defRPr/>
              </a:pPr>
              <a:t>2014-10-03</a:t>
            </a:fld>
            <a:endParaRPr lang="pl-PL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BA808B-822F-4218-913D-6457537E339F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7"/>
          <p:cNvSpPr/>
          <p:nvPr/>
        </p:nvSpPr>
        <p:spPr>
          <a:xfrm>
            <a:off x="1808163" y="6148388"/>
            <a:ext cx="7337425" cy="711200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176512 h 433687"/>
              <a:gd name="connsiteX1" fmla="*/ 8782802 w 9144000"/>
              <a:gd name="connsiteY1" fmla="*/ 0 h 433687"/>
              <a:gd name="connsiteX2" fmla="*/ 9144000 w 9144000"/>
              <a:gd name="connsiteY2" fmla="*/ 433687 h 433687"/>
              <a:gd name="connsiteX3" fmla="*/ 9134495 w 9144000"/>
              <a:gd name="connsiteY3" fmla="*/ 424652 h 433687"/>
              <a:gd name="connsiteX4" fmla="*/ 0 w 9144000"/>
              <a:gd name="connsiteY4" fmla="*/ 424162 h 433687"/>
              <a:gd name="connsiteX5" fmla="*/ 20 w 9144000"/>
              <a:gd name="connsiteY5" fmla="*/ 176512 h 433687"/>
              <a:gd name="connsiteX0" fmla="*/ 20 w 9144000"/>
              <a:gd name="connsiteY0" fmla="*/ 411426 h 668601"/>
              <a:gd name="connsiteX1" fmla="*/ 9124989 w 9144000"/>
              <a:gd name="connsiteY1" fmla="*/ 0 h 668601"/>
              <a:gd name="connsiteX2" fmla="*/ 9144000 w 9144000"/>
              <a:gd name="connsiteY2" fmla="*/ 668601 h 668601"/>
              <a:gd name="connsiteX3" fmla="*/ 9134495 w 9144000"/>
              <a:gd name="connsiteY3" fmla="*/ 659566 h 668601"/>
              <a:gd name="connsiteX4" fmla="*/ 0 w 9144000"/>
              <a:gd name="connsiteY4" fmla="*/ 659076 h 668601"/>
              <a:gd name="connsiteX5" fmla="*/ 20 w 9144000"/>
              <a:gd name="connsiteY5" fmla="*/ 411426 h 668601"/>
              <a:gd name="connsiteX0" fmla="*/ 20 w 9144000"/>
              <a:gd name="connsiteY0" fmla="*/ 998711 h 1081261"/>
              <a:gd name="connsiteX1" fmla="*/ 9124989 w 9144000"/>
              <a:gd name="connsiteY1" fmla="*/ 0 h 1081261"/>
              <a:gd name="connsiteX2" fmla="*/ 9144000 w 9144000"/>
              <a:gd name="connsiteY2" fmla="*/ 668601 h 1081261"/>
              <a:gd name="connsiteX3" fmla="*/ 9134495 w 9144000"/>
              <a:gd name="connsiteY3" fmla="*/ 659566 h 1081261"/>
              <a:gd name="connsiteX4" fmla="*/ 0 w 9144000"/>
              <a:gd name="connsiteY4" fmla="*/ 659076 h 1081261"/>
              <a:gd name="connsiteX5" fmla="*/ 20 w 9144000"/>
              <a:gd name="connsiteY5" fmla="*/ 998711 h 1081261"/>
              <a:gd name="connsiteX0" fmla="*/ 2243247 w 9144000"/>
              <a:gd name="connsiteY0" fmla="*/ 619235 h 701785"/>
              <a:gd name="connsiteX1" fmla="*/ 9124989 w 9144000"/>
              <a:gd name="connsiteY1" fmla="*/ 0 h 701785"/>
              <a:gd name="connsiteX2" fmla="*/ 9144000 w 9144000"/>
              <a:gd name="connsiteY2" fmla="*/ 668601 h 701785"/>
              <a:gd name="connsiteX3" fmla="*/ 9134495 w 9144000"/>
              <a:gd name="connsiteY3" fmla="*/ 659566 h 701785"/>
              <a:gd name="connsiteX4" fmla="*/ 0 w 9144000"/>
              <a:gd name="connsiteY4" fmla="*/ 659076 h 701785"/>
              <a:gd name="connsiteX5" fmla="*/ 2243247 w 9144000"/>
              <a:gd name="connsiteY5" fmla="*/ 619235 h 701785"/>
              <a:gd name="connsiteX0" fmla="*/ 7 w 6900760"/>
              <a:gd name="connsiteY0" fmla="*/ 619235 h 1354783"/>
              <a:gd name="connsiteX1" fmla="*/ 6881749 w 6900760"/>
              <a:gd name="connsiteY1" fmla="*/ 0 h 1354783"/>
              <a:gd name="connsiteX2" fmla="*/ 6900760 w 6900760"/>
              <a:gd name="connsiteY2" fmla="*/ 668601 h 1354783"/>
              <a:gd name="connsiteX3" fmla="*/ 6891255 w 6900760"/>
              <a:gd name="connsiteY3" fmla="*/ 659566 h 1354783"/>
              <a:gd name="connsiteX4" fmla="*/ 684361 w 6900760"/>
              <a:gd name="connsiteY4" fmla="*/ 1354783 h 1354783"/>
              <a:gd name="connsiteX5" fmla="*/ 7 w 6900760"/>
              <a:gd name="connsiteY5" fmla="*/ 619235 h 1354783"/>
              <a:gd name="connsiteX0" fmla="*/ 0 w 6900753"/>
              <a:gd name="connsiteY0" fmla="*/ 619235 h 668601"/>
              <a:gd name="connsiteX1" fmla="*/ 6881742 w 6900753"/>
              <a:gd name="connsiteY1" fmla="*/ 0 h 668601"/>
              <a:gd name="connsiteX2" fmla="*/ 6900753 w 6900753"/>
              <a:gd name="connsiteY2" fmla="*/ 668601 h 668601"/>
              <a:gd name="connsiteX3" fmla="*/ 6891248 w 6900753"/>
              <a:gd name="connsiteY3" fmla="*/ 659566 h 668601"/>
              <a:gd name="connsiteX4" fmla="*/ 0 w 6900753"/>
              <a:gd name="connsiteY4" fmla="*/ 619235 h 668601"/>
              <a:gd name="connsiteX0" fmla="*/ 0 w 6263905"/>
              <a:gd name="connsiteY0" fmla="*/ 1197485 h 1197485"/>
              <a:gd name="connsiteX1" fmla="*/ 6244894 w 6263905"/>
              <a:gd name="connsiteY1" fmla="*/ 0 h 1197485"/>
              <a:gd name="connsiteX2" fmla="*/ 6263905 w 6263905"/>
              <a:gd name="connsiteY2" fmla="*/ 668601 h 1197485"/>
              <a:gd name="connsiteX3" fmla="*/ 6254400 w 6263905"/>
              <a:gd name="connsiteY3" fmla="*/ 659566 h 1197485"/>
              <a:gd name="connsiteX4" fmla="*/ 0 w 6263905"/>
              <a:gd name="connsiteY4" fmla="*/ 1197485 h 1197485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7309477 w 7318982"/>
              <a:gd name="connsiteY3" fmla="*/ 659566 h 673446"/>
              <a:gd name="connsiteX4" fmla="*/ 0 w 7318982"/>
              <a:gd name="connsiteY4" fmla="*/ 673446 h 673446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0 w 7318982"/>
              <a:gd name="connsiteY3" fmla="*/ 673446 h 673446"/>
              <a:gd name="connsiteX0" fmla="*/ 0 w 7318982"/>
              <a:gd name="connsiteY0" fmla="*/ 526624 h 526624"/>
              <a:gd name="connsiteX1" fmla="*/ 7166898 w 7318982"/>
              <a:gd name="connsiteY1" fmla="*/ 0 h 526624"/>
              <a:gd name="connsiteX2" fmla="*/ 7318982 w 7318982"/>
              <a:gd name="connsiteY2" fmla="*/ 521779 h 526624"/>
              <a:gd name="connsiteX3" fmla="*/ 0 w 7318982"/>
              <a:gd name="connsiteY3" fmla="*/ 526624 h 526624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318982 w 7323733"/>
              <a:gd name="connsiteY2" fmla="*/ 668600 h 673445"/>
              <a:gd name="connsiteX3" fmla="*/ 0 w 7323733"/>
              <a:gd name="connsiteY3" fmla="*/ 673445 h 673445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145512 w 7323733"/>
              <a:gd name="connsiteY2" fmla="*/ 352371 h 673445"/>
              <a:gd name="connsiteX3" fmla="*/ 0 w 7323733"/>
              <a:gd name="connsiteY3" fmla="*/ 673445 h 673445"/>
              <a:gd name="connsiteX0" fmla="*/ 0 w 7323733"/>
              <a:gd name="connsiteY0" fmla="*/ 673445 h 675378"/>
              <a:gd name="connsiteX1" fmla="*/ 7323733 w 7323733"/>
              <a:gd name="connsiteY1" fmla="*/ 0 h 675378"/>
              <a:gd name="connsiteX2" fmla="*/ 7318982 w 7323733"/>
              <a:gd name="connsiteY2" fmla="*/ 675378 h 675378"/>
              <a:gd name="connsiteX3" fmla="*/ 0 w 7323733"/>
              <a:gd name="connsiteY3" fmla="*/ 673445 h 675378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202544 w 7323733"/>
              <a:gd name="connsiteY2" fmla="*/ 490158 h 673445"/>
              <a:gd name="connsiteX3" fmla="*/ 0 w 7323733"/>
              <a:gd name="connsiteY3" fmla="*/ 673445 h 673445"/>
              <a:gd name="connsiteX0" fmla="*/ 0 w 7323733"/>
              <a:gd name="connsiteY0" fmla="*/ 673445 h 675379"/>
              <a:gd name="connsiteX1" fmla="*/ 7323733 w 7323733"/>
              <a:gd name="connsiteY1" fmla="*/ 0 h 675379"/>
              <a:gd name="connsiteX2" fmla="*/ 7321359 w 7323733"/>
              <a:gd name="connsiteY2" fmla="*/ 675379 h 675379"/>
              <a:gd name="connsiteX3" fmla="*/ 0 w 7323733"/>
              <a:gd name="connsiteY3" fmla="*/ 673445 h 675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23733" h="675379">
                <a:moveTo>
                  <a:pt x="0" y="673445"/>
                </a:moveTo>
                <a:lnTo>
                  <a:pt x="7323733" y="0"/>
                </a:lnTo>
                <a:cubicBezTo>
                  <a:pt x="7322149" y="222867"/>
                  <a:pt x="7322943" y="452512"/>
                  <a:pt x="7321359" y="675379"/>
                </a:cubicBezTo>
                <a:lnTo>
                  <a:pt x="0" y="673445"/>
                </a:lnTo>
                <a:close/>
              </a:path>
            </a:pathLst>
          </a:custGeom>
          <a:gradFill>
            <a:gsLst>
              <a:gs pos="28000">
                <a:schemeClr val="accent3"/>
              </a:gs>
              <a:gs pos="40000">
                <a:schemeClr val="accent3">
                  <a:lumMod val="40000"/>
                  <a:lumOff val="60000"/>
                </a:schemeClr>
              </a:gs>
              <a:gs pos="48000">
                <a:schemeClr val="accent3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Freeform 8"/>
          <p:cNvSpPr/>
          <p:nvPr/>
        </p:nvSpPr>
        <p:spPr>
          <a:xfrm>
            <a:off x="0" y="5457825"/>
            <a:ext cx="7239000" cy="1400175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1823096 w 7415827"/>
              <a:gd name="connsiteY2" fmla="*/ 1571625 h 1571625"/>
              <a:gd name="connsiteX3" fmla="*/ 0 w 7415827"/>
              <a:gd name="connsiteY3" fmla="*/ 1571625 h 1571625"/>
              <a:gd name="connsiteX4" fmla="*/ 0 w 7415827"/>
              <a:gd name="connsiteY4" fmla="*/ 0 h 1571625"/>
              <a:gd name="connsiteX0" fmla="*/ 0 w 7216426"/>
              <a:gd name="connsiteY0" fmla="*/ 0 h 1571625"/>
              <a:gd name="connsiteX1" fmla="*/ 7216426 w 7216426"/>
              <a:gd name="connsiteY1" fmla="*/ 1038225 h 1571625"/>
              <a:gd name="connsiteX2" fmla="*/ 1823096 w 7216426"/>
              <a:gd name="connsiteY2" fmla="*/ 1571625 h 1571625"/>
              <a:gd name="connsiteX3" fmla="*/ 0 w 7216426"/>
              <a:gd name="connsiteY3" fmla="*/ 1571625 h 1571625"/>
              <a:gd name="connsiteX4" fmla="*/ 0 w 7216426"/>
              <a:gd name="connsiteY4" fmla="*/ 0 h 1571625"/>
              <a:gd name="connsiteX0" fmla="*/ 0 w 7216426"/>
              <a:gd name="connsiteY0" fmla="*/ 0 h 914400"/>
              <a:gd name="connsiteX1" fmla="*/ 7216426 w 7216426"/>
              <a:gd name="connsiteY1" fmla="*/ 381000 h 914400"/>
              <a:gd name="connsiteX2" fmla="*/ 1823096 w 7216426"/>
              <a:gd name="connsiteY2" fmla="*/ 914400 h 914400"/>
              <a:gd name="connsiteX3" fmla="*/ 0 w 7216426"/>
              <a:gd name="connsiteY3" fmla="*/ 914400 h 914400"/>
              <a:gd name="connsiteX4" fmla="*/ 0 w 7216426"/>
              <a:gd name="connsiteY4" fmla="*/ 0 h 914400"/>
              <a:gd name="connsiteX0" fmla="*/ 0 w 7216426"/>
              <a:gd name="connsiteY0" fmla="*/ 0 h 1400175"/>
              <a:gd name="connsiteX1" fmla="*/ 7216426 w 7216426"/>
              <a:gd name="connsiteY1" fmla="*/ 866775 h 1400175"/>
              <a:gd name="connsiteX2" fmla="*/ 1823096 w 7216426"/>
              <a:gd name="connsiteY2" fmla="*/ 1400175 h 1400175"/>
              <a:gd name="connsiteX3" fmla="*/ 0 w 7216426"/>
              <a:gd name="connsiteY3" fmla="*/ 1400175 h 1400175"/>
              <a:gd name="connsiteX4" fmla="*/ 0 w 7216426"/>
              <a:gd name="connsiteY4" fmla="*/ 0 h 1400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16426" h="1400175">
                <a:moveTo>
                  <a:pt x="0" y="0"/>
                </a:moveTo>
                <a:lnTo>
                  <a:pt x="7216426" y="866775"/>
                </a:lnTo>
                <a:lnTo>
                  <a:pt x="1823096" y="1400175"/>
                </a:lnTo>
                <a:lnTo>
                  <a:pt x="0" y="140017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52000">
                <a:schemeClr val="accent1">
                  <a:lumMod val="40000"/>
                  <a:lumOff val="60000"/>
                </a:schemeClr>
              </a:gs>
              <a:gs pos="66000">
                <a:schemeClr val="accent1"/>
              </a:gs>
            </a:gsLst>
            <a:lin ang="1662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Freeform 9"/>
          <p:cNvSpPr/>
          <p:nvPr/>
        </p:nvSpPr>
        <p:spPr>
          <a:xfrm>
            <a:off x="0" y="5411788"/>
            <a:ext cx="7605713" cy="928687"/>
          </a:xfrm>
          <a:custGeom>
            <a:avLst/>
            <a:gdLst>
              <a:gd name="connsiteX0" fmla="*/ 0 w 7436498"/>
              <a:gd name="connsiteY0" fmla="*/ 0 h 951723"/>
              <a:gd name="connsiteX1" fmla="*/ 0 w 7436498"/>
              <a:gd name="connsiteY1" fmla="*/ 139959 h 951723"/>
              <a:gd name="connsiteX2" fmla="*/ 7053942 w 7436498"/>
              <a:gd name="connsiteY2" fmla="*/ 951723 h 951723"/>
              <a:gd name="connsiteX3" fmla="*/ 7436498 w 7436498"/>
              <a:gd name="connsiteY3" fmla="*/ 914400 h 951723"/>
              <a:gd name="connsiteX4" fmla="*/ 0 w 7436498"/>
              <a:gd name="connsiteY4" fmla="*/ 0 h 951723"/>
              <a:gd name="connsiteX0" fmla="*/ 190500 w 7436498"/>
              <a:gd name="connsiteY0" fmla="*/ 0 h 1004110"/>
              <a:gd name="connsiteX1" fmla="*/ 0 w 7436498"/>
              <a:gd name="connsiteY1" fmla="*/ 192346 h 1004110"/>
              <a:gd name="connsiteX2" fmla="*/ 7053942 w 7436498"/>
              <a:gd name="connsiteY2" fmla="*/ 1004110 h 1004110"/>
              <a:gd name="connsiteX3" fmla="*/ 7436498 w 7436498"/>
              <a:gd name="connsiteY3" fmla="*/ 966787 h 1004110"/>
              <a:gd name="connsiteX4" fmla="*/ 190500 w 7436498"/>
              <a:gd name="connsiteY4" fmla="*/ 0 h 1004110"/>
              <a:gd name="connsiteX0" fmla="*/ 0 w 7448404"/>
              <a:gd name="connsiteY0" fmla="*/ 0 h 923148"/>
              <a:gd name="connsiteX1" fmla="*/ 11906 w 7448404"/>
              <a:gd name="connsiteY1" fmla="*/ 111384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164306 w 7448404"/>
              <a:gd name="connsiteY1" fmla="*/ 685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302418 w 7448404"/>
              <a:gd name="connsiteY1" fmla="*/ 2971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1 w 7448405"/>
              <a:gd name="connsiteY0" fmla="*/ 0 h 923148"/>
              <a:gd name="connsiteX1" fmla="*/ 0 w 7448405"/>
              <a:gd name="connsiteY1" fmla="*/ 75665 h 923148"/>
              <a:gd name="connsiteX2" fmla="*/ 7065849 w 7448405"/>
              <a:gd name="connsiteY2" fmla="*/ 923148 h 923148"/>
              <a:gd name="connsiteX3" fmla="*/ 7448405 w 7448405"/>
              <a:gd name="connsiteY3" fmla="*/ 885825 h 923148"/>
              <a:gd name="connsiteX4" fmla="*/ 1 w 7448405"/>
              <a:gd name="connsiteY4" fmla="*/ 0 h 923148"/>
              <a:gd name="connsiteX0" fmla="*/ 1 w 7400780"/>
              <a:gd name="connsiteY0" fmla="*/ 0 h 928688"/>
              <a:gd name="connsiteX1" fmla="*/ 0 w 7400780"/>
              <a:gd name="connsiteY1" fmla="*/ 75665 h 928688"/>
              <a:gd name="connsiteX2" fmla="*/ 7065849 w 7400780"/>
              <a:gd name="connsiteY2" fmla="*/ 923148 h 928688"/>
              <a:gd name="connsiteX3" fmla="*/ 7400780 w 7400780"/>
              <a:gd name="connsiteY3" fmla="*/ 928688 h 928688"/>
              <a:gd name="connsiteX4" fmla="*/ 1 w 7400780"/>
              <a:gd name="connsiteY4" fmla="*/ 0 h 928688"/>
              <a:gd name="connsiteX0" fmla="*/ 1 w 7605568"/>
              <a:gd name="connsiteY0" fmla="*/ 0 h 923148"/>
              <a:gd name="connsiteX1" fmla="*/ 0 w 7605568"/>
              <a:gd name="connsiteY1" fmla="*/ 75665 h 923148"/>
              <a:gd name="connsiteX2" fmla="*/ 7065849 w 7605568"/>
              <a:gd name="connsiteY2" fmla="*/ 923148 h 923148"/>
              <a:gd name="connsiteX3" fmla="*/ 7605568 w 7605568"/>
              <a:gd name="connsiteY3" fmla="*/ 897732 h 923148"/>
              <a:gd name="connsiteX4" fmla="*/ 1 w 7605568"/>
              <a:gd name="connsiteY4" fmla="*/ 0 h 923148"/>
              <a:gd name="connsiteX0" fmla="*/ 1 w 7605568"/>
              <a:gd name="connsiteY0" fmla="*/ 0 h 897732"/>
              <a:gd name="connsiteX1" fmla="*/ 0 w 7605568"/>
              <a:gd name="connsiteY1" fmla="*/ 75665 h 897732"/>
              <a:gd name="connsiteX2" fmla="*/ 7065849 w 7605568"/>
              <a:gd name="connsiteY2" fmla="*/ 863617 h 897732"/>
              <a:gd name="connsiteX3" fmla="*/ 7605568 w 7605568"/>
              <a:gd name="connsiteY3" fmla="*/ 897732 h 897732"/>
              <a:gd name="connsiteX4" fmla="*/ 1 w 7605568"/>
              <a:gd name="connsiteY4" fmla="*/ 0 h 897732"/>
              <a:gd name="connsiteX0" fmla="*/ 1 w 7605568"/>
              <a:gd name="connsiteY0" fmla="*/ 0 h 927910"/>
              <a:gd name="connsiteX1" fmla="*/ 0 w 7605568"/>
              <a:gd name="connsiteY1" fmla="*/ 75665 h 927910"/>
              <a:gd name="connsiteX2" fmla="*/ 7225392 w 7605568"/>
              <a:gd name="connsiteY2" fmla="*/ 927910 h 927910"/>
              <a:gd name="connsiteX3" fmla="*/ 7605568 w 7605568"/>
              <a:gd name="connsiteY3" fmla="*/ 897732 h 927910"/>
              <a:gd name="connsiteX4" fmla="*/ 1 w 7605568"/>
              <a:gd name="connsiteY4" fmla="*/ 0 h 9279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05568" h="927910">
                <a:moveTo>
                  <a:pt x="1" y="0"/>
                </a:moveTo>
                <a:cubicBezTo>
                  <a:pt x="1" y="25222"/>
                  <a:pt x="0" y="50443"/>
                  <a:pt x="0" y="75665"/>
                </a:cubicBezTo>
                <a:lnTo>
                  <a:pt x="7225392" y="927910"/>
                </a:lnTo>
                <a:lnTo>
                  <a:pt x="7605568" y="897732"/>
                </a:lnTo>
                <a:lnTo>
                  <a:pt x="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Freeform 10"/>
          <p:cNvSpPr/>
          <p:nvPr/>
        </p:nvSpPr>
        <p:spPr>
          <a:xfrm>
            <a:off x="1681163" y="6116638"/>
            <a:ext cx="7464425" cy="741362"/>
          </a:xfrm>
          <a:custGeom>
            <a:avLst/>
            <a:gdLst>
              <a:gd name="connsiteX0" fmla="*/ 7408506 w 7408506"/>
              <a:gd name="connsiteY0" fmla="*/ 0 h 755780"/>
              <a:gd name="connsiteX1" fmla="*/ 0 w 7408506"/>
              <a:gd name="connsiteY1" fmla="*/ 755780 h 755780"/>
              <a:gd name="connsiteX2" fmla="*/ 662473 w 7408506"/>
              <a:gd name="connsiteY2" fmla="*/ 755780 h 755780"/>
              <a:gd name="connsiteX3" fmla="*/ 7408506 w 7408506"/>
              <a:gd name="connsiteY3" fmla="*/ 74645 h 755780"/>
              <a:gd name="connsiteX4" fmla="*/ 7408506 w 7408506"/>
              <a:gd name="connsiteY4" fmla="*/ 0 h 755780"/>
              <a:gd name="connsiteX0" fmla="*/ 6958449 w 6958449"/>
              <a:gd name="connsiteY0" fmla="*/ 0 h 755780"/>
              <a:gd name="connsiteX1" fmla="*/ 0 w 6958449"/>
              <a:gd name="connsiteY1" fmla="*/ 712918 h 755780"/>
              <a:gd name="connsiteX2" fmla="*/ 212416 w 6958449"/>
              <a:gd name="connsiteY2" fmla="*/ 755780 h 755780"/>
              <a:gd name="connsiteX3" fmla="*/ 6958449 w 6958449"/>
              <a:gd name="connsiteY3" fmla="*/ 74645 h 755780"/>
              <a:gd name="connsiteX4" fmla="*/ 6958449 w 6958449"/>
              <a:gd name="connsiteY4" fmla="*/ 0 h 755780"/>
              <a:gd name="connsiteX0" fmla="*/ 6958449 w 6958449"/>
              <a:gd name="connsiteY0" fmla="*/ 0 h 712918"/>
              <a:gd name="connsiteX1" fmla="*/ 0 w 6958449"/>
              <a:gd name="connsiteY1" fmla="*/ 712918 h 712918"/>
              <a:gd name="connsiteX2" fmla="*/ 302903 w 6958449"/>
              <a:gd name="connsiteY2" fmla="*/ 705774 h 712918"/>
              <a:gd name="connsiteX3" fmla="*/ 6958449 w 6958449"/>
              <a:gd name="connsiteY3" fmla="*/ 74645 h 712918"/>
              <a:gd name="connsiteX4" fmla="*/ 6958449 w 6958449"/>
              <a:gd name="connsiteY4" fmla="*/ 0 h 712918"/>
              <a:gd name="connsiteX0" fmla="*/ 6958449 w 6958449"/>
              <a:gd name="connsiteY0" fmla="*/ 0 h 741492"/>
              <a:gd name="connsiteX1" fmla="*/ 0 w 6958449"/>
              <a:gd name="connsiteY1" fmla="*/ 712918 h 741492"/>
              <a:gd name="connsiteX2" fmla="*/ 248134 w 6958449"/>
              <a:gd name="connsiteY2" fmla="*/ 741492 h 741492"/>
              <a:gd name="connsiteX3" fmla="*/ 6958449 w 6958449"/>
              <a:gd name="connsiteY3" fmla="*/ 74645 h 741492"/>
              <a:gd name="connsiteX4" fmla="*/ 6958449 w 6958449"/>
              <a:gd name="connsiteY4" fmla="*/ 0 h 741492"/>
              <a:gd name="connsiteX0" fmla="*/ 7465656 w 7465656"/>
              <a:gd name="connsiteY0" fmla="*/ 0 h 741493"/>
              <a:gd name="connsiteX1" fmla="*/ 0 w 7465656"/>
              <a:gd name="connsiteY1" fmla="*/ 741493 h 741493"/>
              <a:gd name="connsiteX2" fmla="*/ 755341 w 7465656"/>
              <a:gd name="connsiteY2" fmla="*/ 741492 h 741493"/>
              <a:gd name="connsiteX3" fmla="*/ 7465656 w 7465656"/>
              <a:gd name="connsiteY3" fmla="*/ 74645 h 741493"/>
              <a:gd name="connsiteX4" fmla="*/ 7465656 w 7465656"/>
              <a:gd name="connsiteY4" fmla="*/ 0 h 7414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65656" h="741493">
                <a:moveTo>
                  <a:pt x="7465656" y="0"/>
                </a:moveTo>
                <a:lnTo>
                  <a:pt x="0" y="741493"/>
                </a:lnTo>
                <a:lnTo>
                  <a:pt x="755341" y="741492"/>
                </a:lnTo>
                <a:lnTo>
                  <a:pt x="7465656" y="74645"/>
                </a:lnTo>
                <a:lnTo>
                  <a:pt x="7465656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3"/>
          </p:nvPr>
        </p:nvSpPr>
        <p:spPr>
          <a:xfrm>
            <a:off x="685800" y="1536192"/>
            <a:ext cx="3657600" cy="3877056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15" name="Content Placeholder 14"/>
          <p:cNvSpPr>
            <a:spLocks noGrp="1"/>
          </p:cNvSpPr>
          <p:nvPr>
            <p:ph sz="quarter" idx="14"/>
          </p:nvPr>
        </p:nvSpPr>
        <p:spPr>
          <a:xfrm>
            <a:off x="4800600" y="1536192"/>
            <a:ext cx="3657600" cy="3877056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58013E-143F-4E53-BAD4-CB4AAC01FFAA}" type="datetimeFigureOut">
              <a:rPr lang="pl-PL"/>
              <a:pPr>
                <a:defRPr/>
              </a:pPr>
              <a:t>2014-10-03</a:t>
            </a:fld>
            <a:endParaRPr lang="pl-PL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F7E8BC-18E7-4956-A134-430877AB4FD8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9"/>
          <p:cNvSpPr/>
          <p:nvPr/>
        </p:nvSpPr>
        <p:spPr>
          <a:xfrm>
            <a:off x="1808163" y="6148388"/>
            <a:ext cx="7337425" cy="711200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176512 h 433687"/>
              <a:gd name="connsiteX1" fmla="*/ 8782802 w 9144000"/>
              <a:gd name="connsiteY1" fmla="*/ 0 h 433687"/>
              <a:gd name="connsiteX2" fmla="*/ 9144000 w 9144000"/>
              <a:gd name="connsiteY2" fmla="*/ 433687 h 433687"/>
              <a:gd name="connsiteX3" fmla="*/ 9134495 w 9144000"/>
              <a:gd name="connsiteY3" fmla="*/ 424652 h 433687"/>
              <a:gd name="connsiteX4" fmla="*/ 0 w 9144000"/>
              <a:gd name="connsiteY4" fmla="*/ 424162 h 433687"/>
              <a:gd name="connsiteX5" fmla="*/ 20 w 9144000"/>
              <a:gd name="connsiteY5" fmla="*/ 176512 h 433687"/>
              <a:gd name="connsiteX0" fmla="*/ 20 w 9144000"/>
              <a:gd name="connsiteY0" fmla="*/ 411426 h 668601"/>
              <a:gd name="connsiteX1" fmla="*/ 9124989 w 9144000"/>
              <a:gd name="connsiteY1" fmla="*/ 0 h 668601"/>
              <a:gd name="connsiteX2" fmla="*/ 9144000 w 9144000"/>
              <a:gd name="connsiteY2" fmla="*/ 668601 h 668601"/>
              <a:gd name="connsiteX3" fmla="*/ 9134495 w 9144000"/>
              <a:gd name="connsiteY3" fmla="*/ 659566 h 668601"/>
              <a:gd name="connsiteX4" fmla="*/ 0 w 9144000"/>
              <a:gd name="connsiteY4" fmla="*/ 659076 h 668601"/>
              <a:gd name="connsiteX5" fmla="*/ 20 w 9144000"/>
              <a:gd name="connsiteY5" fmla="*/ 411426 h 668601"/>
              <a:gd name="connsiteX0" fmla="*/ 20 w 9144000"/>
              <a:gd name="connsiteY0" fmla="*/ 998711 h 1081261"/>
              <a:gd name="connsiteX1" fmla="*/ 9124989 w 9144000"/>
              <a:gd name="connsiteY1" fmla="*/ 0 h 1081261"/>
              <a:gd name="connsiteX2" fmla="*/ 9144000 w 9144000"/>
              <a:gd name="connsiteY2" fmla="*/ 668601 h 1081261"/>
              <a:gd name="connsiteX3" fmla="*/ 9134495 w 9144000"/>
              <a:gd name="connsiteY3" fmla="*/ 659566 h 1081261"/>
              <a:gd name="connsiteX4" fmla="*/ 0 w 9144000"/>
              <a:gd name="connsiteY4" fmla="*/ 659076 h 1081261"/>
              <a:gd name="connsiteX5" fmla="*/ 20 w 9144000"/>
              <a:gd name="connsiteY5" fmla="*/ 998711 h 1081261"/>
              <a:gd name="connsiteX0" fmla="*/ 2243247 w 9144000"/>
              <a:gd name="connsiteY0" fmla="*/ 619235 h 701785"/>
              <a:gd name="connsiteX1" fmla="*/ 9124989 w 9144000"/>
              <a:gd name="connsiteY1" fmla="*/ 0 h 701785"/>
              <a:gd name="connsiteX2" fmla="*/ 9144000 w 9144000"/>
              <a:gd name="connsiteY2" fmla="*/ 668601 h 701785"/>
              <a:gd name="connsiteX3" fmla="*/ 9134495 w 9144000"/>
              <a:gd name="connsiteY3" fmla="*/ 659566 h 701785"/>
              <a:gd name="connsiteX4" fmla="*/ 0 w 9144000"/>
              <a:gd name="connsiteY4" fmla="*/ 659076 h 701785"/>
              <a:gd name="connsiteX5" fmla="*/ 2243247 w 9144000"/>
              <a:gd name="connsiteY5" fmla="*/ 619235 h 701785"/>
              <a:gd name="connsiteX0" fmla="*/ 7 w 6900760"/>
              <a:gd name="connsiteY0" fmla="*/ 619235 h 1354783"/>
              <a:gd name="connsiteX1" fmla="*/ 6881749 w 6900760"/>
              <a:gd name="connsiteY1" fmla="*/ 0 h 1354783"/>
              <a:gd name="connsiteX2" fmla="*/ 6900760 w 6900760"/>
              <a:gd name="connsiteY2" fmla="*/ 668601 h 1354783"/>
              <a:gd name="connsiteX3" fmla="*/ 6891255 w 6900760"/>
              <a:gd name="connsiteY3" fmla="*/ 659566 h 1354783"/>
              <a:gd name="connsiteX4" fmla="*/ 684361 w 6900760"/>
              <a:gd name="connsiteY4" fmla="*/ 1354783 h 1354783"/>
              <a:gd name="connsiteX5" fmla="*/ 7 w 6900760"/>
              <a:gd name="connsiteY5" fmla="*/ 619235 h 1354783"/>
              <a:gd name="connsiteX0" fmla="*/ 0 w 6900753"/>
              <a:gd name="connsiteY0" fmla="*/ 619235 h 668601"/>
              <a:gd name="connsiteX1" fmla="*/ 6881742 w 6900753"/>
              <a:gd name="connsiteY1" fmla="*/ 0 h 668601"/>
              <a:gd name="connsiteX2" fmla="*/ 6900753 w 6900753"/>
              <a:gd name="connsiteY2" fmla="*/ 668601 h 668601"/>
              <a:gd name="connsiteX3" fmla="*/ 6891248 w 6900753"/>
              <a:gd name="connsiteY3" fmla="*/ 659566 h 668601"/>
              <a:gd name="connsiteX4" fmla="*/ 0 w 6900753"/>
              <a:gd name="connsiteY4" fmla="*/ 619235 h 668601"/>
              <a:gd name="connsiteX0" fmla="*/ 0 w 6263905"/>
              <a:gd name="connsiteY0" fmla="*/ 1197485 h 1197485"/>
              <a:gd name="connsiteX1" fmla="*/ 6244894 w 6263905"/>
              <a:gd name="connsiteY1" fmla="*/ 0 h 1197485"/>
              <a:gd name="connsiteX2" fmla="*/ 6263905 w 6263905"/>
              <a:gd name="connsiteY2" fmla="*/ 668601 h 1197485"/>
              <a:gd name="connsiteX3" fmla="*/ 6254400 w 6263905"/>
              <a:gd name="connsiteY3" fmla="*/ 659566 h 1197485"/>
              <a:gd name="connsiteX4" fmla="*/ 0 w 6263905"/>
              <a:gd name="connsiteY4" fmla="*/ 1197485 h 1197485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7309477 w 7318982"/>
              <a:gd name="connsiteY3" fmla="*/ 659566 h 673446"/>
              <a:gd name="connsiteX4" fmla="*/ 0 w 7318982"/>
              <a:gd name="connsiteY4" fmla="*/ 673446 h 673446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0 w 7318982"/>
              <a:gd name="connsiteY3" fmla="*/ 673446 h 673446"/>
              <a:gd name="connsiteX0" fmla="*/ 0 w 7318982"/>
              <a:gd name="connsiteY0" fmla="*/ 526624 h 526624"/>
              <a:gd name="connsiteX1" fmla="*/ 7166898 w 7318982"/>
              <a:gd name="connsiteY1" fmla="*/ 0 h 526624"/>
              <a:gd name="connsiteX2" fmla="*/ 7318982 w 7318982"/>
              <a:gd name="connsiteY2" fmla="*/ 521779 h 526624"/>
              <a:gd name="connsiteX3" fmla="*/ 0 w 7318982"/>
              <a:gd name="connsiteY3" fmla="*/ 526624 h 526624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318982 w 7323733"/>
              <a:gd name="connsiteY2" fmla="*/ 668600 h 673445"/>
              <a:gd name="connsiteX3" fmla="*/ 0 w 7323733"/>
              <a:gd name="connsiteY3" fmla="*/ 673445 h 673445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145512 w 7323733"/>
              <a:gd name="connsiteY2" fmla="*/ 352371 h 673445"/>
              <a:gd name="connsiteX3" fmla="*/ 0 w 7323733"/>
              <a:gd name="connsiteY3" fmla="*/ 673445 h 673445"/>
              <a:gd name="connsiteX0" fmla="*/ 0 w 7323733"/>
              <a:gd name="connsiteY0" fmla="*/ 673445 h 675378"/>
              <a:gd name="connsiteX1" fmla="*/ 7323733 w 7323733"/>
              <a:gd name="connsiteY1" fmla="*/ 0 h 675378"/>
              <a:gd name="connsiteX2" fmla="*/ 7318982 w 7323733"/>
              <a:gd name="connsiteY2" fmla="*/ 675378 h 675378"/>
              <a:gd name="connsiteX3" fmla="*/ 0 w 7323733"/>
              <a:gd name="connsiteY3" fmla="*/ 673445 h 675378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202544 w 7323733"/>
              <a:gd name="connsiteY2" fmla="*/ 490158 h 673445"/>
              <a:gd name="connsiteX3" fmla="*/ 0 w 7323733"/>
              <a:gd name="connsiteY3" fmla="*/ 673445 h 673445"/>
              <a:gd name="connsiteX0" fmla="*/ 0 w 7323733"/>
              <a:gd name="connsiteY0" fmla="*/ 673445 h 675379"/>
              <a:gd name="connsiteX1" fmla="*/ 7323733 w 7323733"/>
              <a:gd name="connsiteY1" fmla="*/ 0 h 675379"/>
              <a:gd name="connsiteX2" fmla="*/ 7321359 w 7323733"/>
              <a:gd name="connsiteY2" fmla="*/ 675379 h 675379"/>
              <a:gd name="connsiteX3" fmla="*/ 0 w 7323733"/>
              <a:gd name="connsiteY3" fmla="*/ 673445 h 675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23733" h="675379">
                <a:moveTo>
                  <a:pt x="0" y="673445"/>
                </a:moveTo>
                <a:lnTo>
                  <a:pt x="7323733" y="0"/>
                </a:lnTo>
                <a:cubicBezTo>
                  <a:pt x="7322149" y="222867"/>
                  <a:pt x="7322943" y="452512"/>
                  <a:pt x="7321359" y="675379"/>
                </a:cubicBezTo>
                <a:lnTo>
                  <a:pt x="0" y="673445"/>
                </a:lnTo>
                <a:close/>
              </a:path>
            </a:pathLst>
          </a:custGeom>
          <a:gradFill>
            <a:gsLst>
              <a:gs pos="28000">
                <a:schemeClr val="accent1"/>
              </a:gs>
              <a:gs pos="40000">
                <a:schemeClr val="accent1">
                  <a:lumMod val="40000"/>
                  <a:lumOff val="60000"/>
                </a:schemeClr>
              </a:gs>
              <a:gs pos="48000">
                <a:schemeClr val="accent1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Freeform 10"/>
          <p:cNvSpPr/>
          <p:nvPr/>
        </p:nvSpPr>
        <p:spPr>
          <a:xfrm>
            <a:off x="0" y="5457825"/>
            <a:ext cx="7239000" cy="1400175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1823096 w 7415827"/>
              <a:gd name="connsiteY2" fmla="*/ 1571625 h 1571625"/>
              <a:gd name="connsiteX3" fmla="*/ 0 w 7415827"/>
              <a:gd name="connsiteY3" fmla="*/ 1571625 h 1571625"/>
              <a:gd name="connsiteX4" fmla="*/ 0 w 7415827"/>
              <a:gd name="connsiteY4" fmla="*/ 0 h 1571625"/>
              <a:gd name="connsiteX0" fmla="*/ 0 w 7216426"/>
              <a:gd name="connsiteY0" fmla="*/ 0 h 1571625"/>
              <a:gd name="connsiteX1" fmla="*/ 7216426 w 7216426"/>
              <a:gd name="connsiteY1" fmla="*/ 1038225 h 1571625"/>
              <a:gd name="connsiteX2" fmla="*/ 1823096 w 7216426"/>
              <a:gd name="connsiteY2" fmla="*/ 1571625 h 1571625"/>
              <a:gd name="connsiteX3" fmla="*/ 0 w 7216426"/>
              <a:gd name="connsiteY3" fmla="*/ 1571625 h 1571625"/>
              <a:gd name="connsiteX4" fmla="*/ 0 w 7216426"/>
              <a:gd name="connsiteY4" fmla="*/ 0 h 1571625"/>
              <a:gd name="connsiteX0" fmla="*/ 0 w 7216426"/>
              <a:gd name="connsiteY0" fmla="*/ 0 h 914400"/>
              <a:gd name="connsiteX1" fmla="*/ 7216426 w 7216426"/>
              <a:gd name="connsiteY1" fmla="*/ 381000 h 914400"/>
              <a:gd name="connsiteX2" fmla="*/ 1823096 w 7216426"/>
              <a:gd name="connsiteY2" fmla="*/ 914400 h 914400"/>
              <a:gd name="connsiteX3" fmla="*/ 0 w 7216426"/>
              <a:gd name="connsiteY3" fmla="*/ 914400 h 914400"/>
              <a:gd name="connsiteX4" fmla="*/ 0 w 7216426"/>
              <a:gd name="connsiteY4" fmla="*/ 0 h 914400"/>
              <a:gd name="connsiteX0" fmla="*/ 0 w 7216426"/>
              <a:gd name="connsiteY0" fmla="*/ 0 h 1400175"/>
              <a:gd name="connsiteX1" fmla="*/ 7216426 w 7216426"/>
              <a:gd name="connsiteY1" fmla="*/ 866775 h 1400175"/>
              <a:gd name="connsiteX2" fmla="*/ 1823096 w 7216426"/>
              <a:gd name="connsiteY2" fmla="*/ 1400175 h 1400175"/>
              <a:gd name="connsiteX3" fmla="*/ 0 w 7216426"/>
              <a:gd name="connsiteY3" fmla="*/ 1400175 h 1400175"/>
              <a:gd name="connsiteX4" fmla="*/ 0 w 7216426"/>
              <a:gd name="connsiteY4" fmla="*/ 0 h 1400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16426" h="1400175">
                <a:moveTo>
                  <a:pt x="0" y="0"/>
                </a:moveTo>
                <a:lnTo>
                  <a:pt x="7216426" y="866775"/>
                </a:lnTo>
                <a:lnTo>
                  <a:pt x="1823096" y="1400175"/>
                </a:lnTo>
                <a:lnTo>
                  <a:pt x="0" y="140017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/>
              </a:gs>
              <a:gs pos="52000">
                <a:schemeClr val="accent3">
                  <a:lumMod val="40000"/>
                  <a:lumOff val="60000"/>
                </a:schemeClr>
              </a:gs>
              <a:gs pos="66000">
                <a:schemeClr val="accent3"/>
              </a:gs>
            </a:gsLst>
            <a:lin ang="1662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Freeform 11"/>
          <p:cNvSpPr/>
          <p:nvPr/>
        </p:nvSpPr>
        <p:spPr>
          <a:xfrm>
            <a:off x="0" y="5411788"/>
            <a:ext cx="7605713" cy="928687"/>
          </a:xfrm>
          <a:custGeom>
            <a:avLst/>
            <a:gdLst>
              <a:gd name="connsiteX0" fmla="*/ 0 w 7436498"/>
              <a:gd name="connsiteY0" fmla="*/ 0 h 951723"/>
              <a:gd name="connsiteX1" fmla="*/ 0 w 7436498"/>
              <a:gd name="connsiteY1" fmla="*/ 139959 h 951723"/>
              <a:gd name="connsiteX2" fmla="*/ 7053942 w 7436498"/>
              <a:gd name="connsiteY2" fmla="*/ 951723 h 951723"/>
              <a:gd name="connsiteX3" fmla="*/ 7436498 w 7436498"/>
              <a:gd name="connsiteY3" fmla="*/ 914400 h 951723"/>
              <a:gd name="connsiteX4" fmla="*/ 0 w 7436498"/>
              <a:gd name="connsiteY4" fmla="*/ 0 h 951723"/>
              <a:gd name="connsiteX0" fmla="*/ 190500 w 7436498"/>
              <a:gd name="connsiteY0" fmla="*/ 0 h 1004110"/>
              <a:gd name="connsiteX1" fmla="*/ 0 w 7436498"/>
              <a:gd name="connsiteY1" fmla="*/ 192346 h 1004110"/>
              <a:gd name="connsiteX2" fmla="*/ 7053942 w 7436498"/>
              <a:gd name="connsiteY2" fmla="*/ 1004110 h 1004110"/>
              <a:gd name="connsiteX3" fmla="*/ 7436498 w 7436498"/>
              <a:gd name="connsiteY3" fmla="*/ 966787 h 1004110"/>
              <a:gd name="connsiteX4" fmla="*/ 190500 w 7436498"/>
              <a:gd name="connsiteY4" fmla="*/ 0 h 1004110"/>
              <a:gd name="connsiteX0" fmla="*/ 0 w 7448404"/>
              <a:gd name="connsiteY0" fmla="*/ 0 h 923148"/>
              <a:gd name="connsiteX1" fmla="*/ 11906 w 7448404"/>
              <a:gd name="connsiteY1" fmla="*/ 111384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164306 w 7448404"/>
              <a:gd name="connsiteY1" fmla="*/ 685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302418 w 7448404"/>
              <a:gd name="connsiteY1" fmla="*/ 2971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1 w 7448405"/>
              <a:gd name="connsiteY0" fmla="*/ 0 h 923148"/>
              <a:gd name="connsiteX1" fmla="*/ 0 w 7448405"/>
              <a:gd name="connsiteY1" fmla="*/ 75665 h 923148"/>
              <a:gd name="connsiteX2" fmla="*/ 7065849 w 7448405"/>
              <a:gd name="connsiteY2" fmla="*/ 923148 h 923148"/>
              <a:gd name="connsiteX3" fmla="*/ 7448405 w 7448405"/>
              <a:gd name="connsiteY3" fmla="*/ 885825 h 923148"/>
              <a:gd name="connsiteX4" fmla="*/ 1 w 7448405"/>
              <a:gd name="connsiteY4" fmla="*/ 0 h 923148"/>
              <a:gd name="connsiteX0" fmla="*/ 1 w 7400780"/>
              <a:gd name="connsiteY0" fmla="*/ 0 h 928688"/>
              <a:gd name="connsiteX1" fmla="*/ 0 w 7400780"/>
              <a:gd name="connsiteY1" fmla="*/ 75665 h 928688"/>
              <a:gd name="connsiteX2" fmla="*/ 7065849 w 7400780"/>
              <a:gd name="connsiteY2" fmla="*/ 923148 h 928688"/>
              <a:gd name="connsiteX3" fmla="*/ 7400780 w 7400780"/>
              <a:gd name="connsiteY3" fmla="*/ 928688 h 928688"/>
              <a:gd name="connsiteX4" fmla="*/ 1 w 7400780"/>
              <a:gd name="connsiteY4" fmla="*/ 0 h 928688"/>
              <a:gd name="connsiteX0" fmla="*/ 1 w 7605568"/>
              <a:gd name="connsiteY0" fmla="*/ 0 h 923148"/>
              <a:gd name="connsiteX1" fmla="*/ 0 w 7605568"/>
              <a:gd name="connsiteY1" fmla="*/ 75665 h 923148"/>
              <a:gd name="connsiteX2" fmla="*/ 7065849 w 7605568"/>
              <a:gd name="connsiteY2" fmla="*/ 923148 h 923148"/>
              <a:gd name="connsiteX3" fmla="*/ 7605568 w 7605568"/>
              <a:gd name="connsiteY3" fmla="*/ 897732 h 923148"/>
              <a:gd name="connsiteX4" fmla="*/ 1 w 7605568"/>
              <a:gd name="connsiteY4" fmla="*/ 0 h 923148"/>
              <a:gd name="connsiteX0" fmla="*/ 1 w 7605568"/>
              <a:gd name="connsiteY0" fmla="*/ 0 h 897732"/>
              <a:gd name="connsiteX1" fmla="*/ 0 w 7605568"/>
              <a:gd name="connsiteY1" fmla="*/ 75665 h 897732"/>
              <a:gd name="connsiteX2" fmla="*/ 7065849 w 7605568"/>
              <a:gd name="connsiteY2" fmla="*/ 863617 h 897732"/>
              <a:gd name="connsiteX3" fmla="*/ 7605568 w 7605568"/>
              <a:gd name="connsiteY3" fmla="*/ 897732 h 897732"/>
              <a:gd name="connsiteX4" fmla="*/ 1 w 7605568"/>
              <a:gd name="connsiteY4" fmla="*/ 0 h 897732"/>
              <a:gd name="connsiteX0" fmla="*/ 1 w 7605568"/>
              <a:gd name="connsiteY0" fmla="*/ 0 h 927910"/>
              <a:gd name="connsiteX1" fmla="*/ 0 w 7605568"/>
              <a:gd name="connsiteY1" fmla="*/ 75665 h 927910"/>
              <a:gd name="connsiteX2" fmla="*/ 7225392 w 7605568"/>
              <a:gd name="connsiteY2" fmla="*/ 927910 h 927910"/>
              <a:gd name="connsiteX3" fmla="*/ 7605568 w 7605568"/>
              <a:gd name="connsiteY3" fmla="*/ 897732 h 927910"/>
              <a:gd name="connsiteX4" fmla="*/ 1 w 7605568"/>
              <a:gd name="connsiteY4" fmla="*/ 0 h 9279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05568" h="927910">
                <a:moveTo>
                  <a:pt x="1" y="0"/>
                </a:moveTo>
                <a:cubicBezTo>
                  <a:pt x="1" y="25222"/>
                  <a:pt x="0" y="50443"/>
                  <a:pt x="0" y="75665"/>
                </a:cubicBezTo>
                <a:lnTo>
                  <a:pt x="7225392" y="927910"/>
                </a:lnTo>
                <a:lnTo>
                  <a:pt x="7605568" y="897732"/>
                </a:lnTo>
                <a:lnTo>
                  <a:pt x="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Freeform 12"/>
          <p:cNvSpPr/>
          <p:nvPr/>
        </p:nvSpPr>
        <p:spPr>
          <a:xfrm>
            <a:off x="1681163" y="6116638"/>
            <a:ext cx="7464425" cy="741362"/>
          </a:xfrm>
          <a:custGeom>
            <a:avLst/>
            <a:gdLst>
              <a:gd name="connsiteX0" fmla="*/ 7408506 w 7408506"/>
              <a:gd name="connsiteY0" fmla="*/ 0 h 755780"/>
              <a:gd name="connsiteX1" fmla="*/ 0 w 7408506"/>
              <a:gd name="connsiteY1" fmla="*/ 755780 h 755780"/>
              <a:gd name="connsiteX2" fmla="*/ 662473 w 7408506"/>
              <a:gd name="connsiteY2" fmla="*/ 755780 h 755780"/>
              <a:gd name="connsiteX3" fmla="*/ 7408506 w 7408506"/>
              <a:gd name="connsiteY3" fmla="*/ 74645 h 755780"/>
              <a:gd name="connsiteX4" fmla="*/ 7408506 w 7408506"/>
              <a:gd name="connsiteY4" fmla="*/ 0 h 755780"/>
              <a:gd name="connsiteX0" fmla="*/ 6958449 w 6958449"/>
              <a:gd name="connsiteY0" fmla="*/ 0 h 755780"/>
              <a:gd name="connsiteX1" fmla="*/ 0 w 6958449"/>
              <a:gd name="connsiteY1" fmla="*/ 712918 h 755780"/>
              <a:gd name="connsiteX2" fmla="*/ 212416 w 6958449"/>
              <a:gd name="connsiteY2" fmla="*/ 755780 h 755780"/>
              <a:gd name="connsiteX3" fmla="*/ 6958449 w 6958449"/>
              <a:gd name="connsiteY3" fmla="*/ 74645 h 755780"/>
              <a:gd name="connsiteX4" fmla="*/ 6958449 w 6958449"/>
              <a:gd name="connsiteY4" fmla="*/ 0 h 755780"/>
              <a:gd name="connsiteX0" fmla="*/ 6958449 w 6958449"/>
              <a:gd name="connsiteY0" fmla="*/ 0 h 712918"/>
              <a:gd name="connsiteX1" fmla="*/ 0 w 6958449"/>
              <a:gd name="connsiteY1" fmla="*/ 712918 h 712918"/>
              <a:gd name="connsiteX2" fmla="*/ 302903 w 6958449"/>
              <a:gd name="connsiteY2" fmla="*/ 705774 h 712918"/>
              <a:gd name="connsiteX3" fmla="*/ 6958449 w 6958449"/>
              <a:gd name="connsiteY3" fmla="*/ 74645 h 712918"/>
              <a:gd name="connsiteX4" fmla="*/ 6958449 w 6958449"/>
              <a:gd name="connsiteY4" fmla="*/ 0 h 712918"/>
              <a:gd name="connsiteX0" fmla="*/ 6958449 w 6958449"/>
              <a:gd name="connsiteY0" fmla="*/ 0 h 741492"/>
              <a:gd name="connsiteX1" fmla="*/ 0 w 6958449"/>
              <a:gd name="connsiteY1" fmla="*/ 712918 h 741492"/>
              <a:gd name="connsiteX2" fmla="*/ 248134 w 6958449"/>
              <a:gd name="connsiteY2" fmla="*/ 741492 h 741492"/>
              <a:gd name="connsiteX3" fmla="*/ 6958449 w 6958449"/>
              <a:gd name="connsiteY3" fmla="*/ 74645 h 741492"/>
              <a:gd name="connsiteX4" fmla="*/ 6958449 w 6958449"/>
              <a:gd name="connsiteY4" fmla="*/ 0 h 741492"/>
              <a:gd name="connsiteX0" fmla="*/ 7465656 w 7465656"/>
              <a:gd name="connsiteY0" fmla="*/ 0 h 741493"/>
              <a:gd name="connsiteX1" fmla="*/ 0 w 7465656"/>
              <a:gd name="connsiteY1" fmla="*/ 741493 h 741493"/>
              <a:gd name="connsiteX2" fmla="*/ 755341 w 7465656"/>
              <a:gd name="connsiteY2" fmla="*/ 741492 h 741493"/>
              <a:gd name="connsiteX3" fmla="*/ 7465656 w 7465656"/>
              <a:gd name="connsiteY3" fmla="*/ 74645 h 741493"/>
              <a:gd name="connsiteX4" fmla="*/ 7465656 w 7465656"/>
              <a:gd name="connsiteY4" fmla="*/ 0 h 7414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65656" h="741493">
                <a:moveTo>
                  <a:pt x="7465656" y="0"/>
                </a:moveTo>
                <a:lnTo>
                  <a:pt x="0" y="741493"/>
                </a:lnTo>
                <a:lnTo>
                  <a:pt x="755341" y="741492"/>
                </a:lnTo>
                <a:lnTo>
                  <a:pt x="7465656" y="74645"/>
                </a:lnTo>
                <a:lnTo>
                  <a:pt x="7465656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1535113"/>
            <a:ext cx="3657600" cy="639762"/>
          </a:xfrm>
        </p:spPr>
        <p:txBody>
          <a:bodyPr anchor="b">
            <a:normAutofit/>
          </a:bodyPr>
          <a:lstStyle>
            <a:lvl1pPr marL="0" indent="0">
              <a:buNone/>
              <a:defRPr sz="2000" b="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00600" y="1535113"/>
            <a:ext cx="3657600" cy="639762"/>
          </a:xfrm>
        </p:spPr>
        <p:txBody>
          <a:bodyPr anchor="b">
            <a:normAutofit/>
          </a:bodyPr>
          <a:lstStyle>
            <a:lvl1pPr marL="0" indent="0">
              <a:buNone/>
              <a:defRPr sz="20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15" name="Content Placeholder 14"/>
          <p:cNvSpPr>
            <a:spLocks noGrp="1"/>
          </p:cNvSpPr>
          <p:nvPr>
            <p:ph sz="quarter" idx="13"/>
          </p:nvPr>
        </p:nvSpPr>
        <p:spPr>
          <a:xfrm>
            <a:off x="685800" y="2209800"/>
            <a:ext cx="3657600" cy="3200400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17" name="Content Placeholder 16"/>
          <p:cNvSpPr>
            <a:spLocks noGrp="1"/>
          </p:cNvSpPr>
          <p:nvPr>
            <p:ph sz="quarter" idx="14"/>
          </p:nvPr>
        </p:nvSpPr>
        <p:spPr>
          <a:xfrm>
            <a:off x="4800600" y="2209800"/>
            <a:ext cx="3657600" cy="3200400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11" name="Date Placeholder 6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586337-633E-4E14-B1DF-BA66BD675436}" type="datetimeFigureOut">
              <a:rPr lang="pl-PL"/>
              <a:pPr>
                <a:defRPr/>
              </a:pPr>
              <a:t>2014-10-03</a:t>
            </a:fld>
            <a:endParaRPr lang="pl-PL"/>
          </a:p>
        </p:txBody>
      </p:sp>
      <p:sp>
        <p:nvSpPr>
          <p:cNvPr id="12" name="Footer Placeholder 7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13" name="Slide Number Placeholder 8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38AE8A-7DA7-411E-8FE2-5910807A5D68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5"/>
          <p:cNvSpPr/>
          <p:nvPr/>
        </p:nvSpPr>
        <p:spPr>
          <a:xfrm>
            <a:off x="0" y="5010150"/>
            <a:ext cx="7439025" cy="1571625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415827" h="1571625">
                <a:moveTo>
                  <a:pt x="0" y="0"/>
                </a:moveTo>
                <a:lnTo>
                  <a:pt x="7415827" y="866775"/>
                </a:lnTo>
                <a:lnTo>
                  <a:pt x="0" y="157162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000000"/>
              </a:gs>
              <a:gs pos="24000">
                <a:srgbClr val="333333"/>
              </a:gs>
              <a:gs pos="90000">
                <a:srgbClr val="000000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Freeform 6"/>
          <p:cNvSpPr/>
          <p:nvPr/>
        </p:nvSpPr>
        <p:spPr>
          <a:xfrm>
            <a:off x="0" y="5730875"/>
            <a:ext cx="9147175" cy="1127125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0 w 9144000"/>
              <a:gd name="connsiteY3" fmla="*/ 1065657 h 1075182"/>
              <a:gd name="connsiteX4" fmla="*/ 20 w 9144000"/>
              <a:gd name="connsiteY4" fmla="*/ 818007 h 1075182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8854092 w 9124990"/>
              <a:gd name="connsiteY2" fmla="*/ 585026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9122615 w 9124990"/>
              <a:gd name="connsiteY2" fmla="*/ 1063889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8766171 w 9124990"/>
              <a:gd name="connsiteY2" fmla="*/ 508228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8161"/>
              <a:gd name="connsiteY0" fmla="*/ 818007 h 1068407"/>
              <a:gd name="connsiteX1" fmla="*/ 9124990 w 9128161"/>
              <a:gd name="connsiteY1" fmla="*/ 0 h 1068407"/>
              <a:gd name="connsiteX2" fmla="*/ 9127369 w 9128161"/>
              <a:gd name="connsiteY2" fmla="*/ 1068407 h 1068407"/>
              <a:gd name="connsiteX3" fmla="*/ 0 w 9128161"/>
              <a:gd name="connsiteY3" fmla="*/ 1065657 h 1068407"/>
              <a:gd name="connsiteX4" fmla="*/ 20 w 9128161"/>
              <a:gd name="connsiteY4" fmla="*/ 818007 h 10684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28161" h="1068407">
                <a:moveTo>
                  <a:pt x="20" y="818007"/>
                </a:moveTo>
                <a:lnTo>
                  <a:pt x="9124990" y="0"/>
                </a:lnTo>
                <a:cubicBezTo>
                  <a:pt x="9124198" y="354630"/>
                  <a:pt x="9128161" y="713777"/>
                  <a:pt x="9127369" y="1068407"/>
                </a:cubicBezTo>
                <a:lnTo>
                  <a:pt x="0" y="1065657"/>
                </a:lnTo>
                <a:cubicBezTo>
                  <a:pt x="7" y="983107"/>
                  <a:pt x="13" y="900557"/>
                  <a:pt x="20" y="818007"/>
                </a:cubicBezTo>
                <a:close/>
              </a:path>
            </a:pathLst>
          </a:custGeom>
          <a:gradFill>
            <a:gsLst>
              <a:gs pos="39000">
                <a:schemeClr val="accent1"/>
              </a:gs>
              <a:gs pos="50000">
                <a:schemeClr val="accent1">
                  <a:lumMod val="40000"/>
                  <a:lumOff val="60000"/>
                </a:schemeClr>
              </a:gs>
              <a:gs pos="58000">
                <a:schemeClr val="accent1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Freeform 7"/>
          <p:cNvSpPr/>
          <p:nvPr/>
        </p:nvSpPr>
        <p:spPr>
          <a:xfrm>
            <a:off x="0" y="4973638"/>
            <a:ext cx="7675563" cy="928687"/>
          </a:xfrm>
          <a:custGeom>
            <a:avLst/>
            <a:gdLst>
              <a:gd name="connsiteX0" fmla="*/ 0 w 7548466"/>
              <a:gd name="connsiteY0" fmla="*/ 0 h 933061"/>
              <a:gd name="connsiteX1" fmla="*/ 9331 w 7548466"/>
              <a:gd name="connsiteY1" fmla="*/ 65314 h 933061"/>
              <a:gd name="connsiteX2" fmla="*/ 7221894 w 7548466"/>
              <a:gd name="connsiteY2" fmla="*/ 933061 h 933061"/>
              <a:gd name="connsiteX3" fmla="*/ 7548466 w 7548466"/>
              <a:gd name="connsiteY3" fmla="*/ 914400 h 933061"/>
              <a:gd name="connsiteX4" fmla="*/ 0 w 7548466"/>
              <a:gd name="connsiteY4" fmla="*/ 0 h 933061"/>
              <a:gd name="connsiteX0" fmla="*/ 131163 w 7539135"/>
              <a:gd name="connsiteY0" fmla="*/ 0 h 1042598"/>
              <a:gd name="connsiteX1" fmla="*/ 0 w 7539135"/>
              <a:gd name="connsiteY1" fmla="*/ 174851 h 1042598"/>
              <a:gd name="connsiteX2" fmla="*/ 7212563 w 7539135"/>
              <a:gd name="connsiteY2" fmla="*/ 1042598 h 1042598"/>
              <a:gd name="connsiteX3" fmla="*/ 7539135 w 7539135"/>
              <a:gd name="connsiteY3" fmla="*/ 1023937 h 1042598"/>
              <a:gd name="connsiteX4" fmla="*/ 131163 w 7539135"/>
              <a:gd name="connsiteY4" fmla="*/ 0 h 1042598"/>
              <a:gd name="connsiteX0" fmla="*/ 0 w 7407972"/>
              <a:gd name="connsiteY0" fmla="*/ 0 h 1042598"/>
              <a:gd name="connsiteX1" fmla="*/ 85531 w 7407972"/>
              <a:gd name="connsiteY1" fmla="*/ 134370 h 1042598"/>
              <a:gd name="connsiteX2" fmla="*/ 7081400 w 7407972"/>
              <a:gd name="connsiteY2" fmla="*/ 1042598 h 1042598"/>
              <a:gd name="connsiteX3" fmla="*/ 7407972 w 7407972"/>
              <a:gd name="connsiteY3" fmla="*/ 1023937 h 1042598"/>
              <a:gd name="connsiteX4" fmla="*/ 0 w 7407972"/>
              <a:gd name="connsiteY4" fmla="*/ 0 h 1042598"/>
              <a:gd name="connsiteX0" fmla="*/ 131163 w 7539135"/>
              <a:gd name="connsiteY0" fmla="*/ 0 h 1042598"/>
              <a:gd name="connsiteX1" fmla="*/ 0 w 7539135"/>
              <a:gd name="connsiteY1" fmla="*/ 193902 h 1042598"/>
              <a:gd name="connsiteX2" fmla="*/ 7212563 w 7539135"/>
              <a:gd name="connsiteY2" fmla="*/ 1042598 h 1042598"/>
              <a:gd name="connsiteX3" fmla="*/ 7539135 w 7539135"/>
              <a:gd name="connsiteY3" fmla="*/ 1023937 h 1042598"/>
              <a:gd name="connsiteX4" fmla="*/ 131163 w 7539135"/>
              <a:gd name="connsiteY4" fmla="*/ 0 h 1042598"/>
              <a:gd name="connsiteX0" fmla="*/ 59725 w 7539135"/>
              <a:gd name="connsiteY0" fmla="*/ 0 h 892580"/>
              <a:gd name="connsiteX1" fmla="*/ 0 w 7539135"/>
              <a:gd name="connsiteY1" fmla="*/ 43884 h 892580"/>
              <a:gd name="connsiteX2" fmla="*/ 7212563 w 7539135"/>
              <a:gd name="connsiteY2" fmla="*/ 892580 h 892580"/>
              <a:gd name="connsiteX3" fmla="*/ 7539135 w 7539135"/>
              <a:gd name="connsiteY3" fmla="*/ 873919 h 892580"/>
              <a:gd name="connsiteX4" fmla="*/ 59725 w 7539135"/>
              <a:gd name="connsiteY4" fmla="*/ 0 h 892580"/>
              <a:gd name="connsiteX0" fmla="*/ 194 w 7539135"/>
              <a:gd name="connsiteY0" fmla="*/ 0 h 923536"/>
              <a:gd name="connsiteX1" fmla="*/ 0 w 7539135"/>
              <a:gd name="connsiteY1" fmla="*/ 74840 h 923536"/>
              <a:gd name="connsiteX2" fmla="*/ 7212563 w 7539135"/>
              <a:gd name="connsiteY2" fmla="*/ 923536 h 923536"/>
              <a:gd name="connsiteX3" fmla="*/ 7539135 w 7539135"/>
              <a:gd name="connsiteY3" fmla="*/ 904875 h 923536"/>
              <a:gd name="connsiteX4" fmla="*/ 194 w 7539135"/>
              <a:gd name="connsiteY4" fmla="*/ 0 h 923536"/>
              <a:gd name="connsiteX0" fmla="*/ 194 w 7539135"/>
              <a:gd name="connsiteY0" fmla="*/ 0 h 904875"/>
              <a:gd name="connsiteX1" fmla="*/ 0 w 7539135"/>
              <a:gd name="connsiteY1" fmla="*/ 74840 h 904875"/>
              <a:gd name="connsiteX2" fmla="*/ 7212563 w 7539135"/>
              <a:gd name="connsiteY2" fmla="*/ 883055 h 904875"/>
              <a:gd name="connsiteX3" fmla="*/ 7539135 w 7539135"/>
              <a:gd name="connsiteY3" fmla="*/ 904875 h 904875"/>
              <a:gd name="connsiteX4" fmla="*/ 194 w 7539135"/>
              <a:gd name="connsiteY4" fmla="*/ 0 h 904875"/>
              <a:gd name="connsiteX0" fmla="*/ 194 w 7703442"/>
              <a:gd name="connsiteY0" fmla="*/ 0 h 1016794"/>
              <a:gd name="connsiteX1" fmla="*/ 0 w 7703442"/>
              <a:gd name="connsiteY1" fmla="*/ 74840 h 1016794"/>
              <a:gd name="connsiteX2" fmla="*/ 7212563 w 7703442"/>
              <a:gd name="connsiteY2" fmla="*/ 883055 h 1016794"/>
              <a:gd name="connsiteX3" fmla="*/ 7703442 w 7703442"/>
              <a:gd name="connsiteY3" fmla="*/ 1016794 h 1016794"/>
              <a:gd name="connsiteX4" fmla="*/ 194 w 7703442"/>
              <a:gd name="connsiteY4" fmla="*/ 0 h 1016794"/>
              <a:gd name="connsiteX0" fmla="*/ 194 w 7674867"/>
              <a:gd name="connsiteY0" fmla="*/ 0 h 897731"/>
              <a:gd name="connsiteX1" fmla="*/ 0 w 7674867"/>
              <a:gd name="connsiteY1" fmla="*/ 74840 h 897731"/>
              <a:gd name="connsiteX2" fmla="*/ 7212563 w 7674867"/>
              <a:gd name="connsiteY2" fmla="*/ 883055 h 897731"/>
              <a:gd name="connsiteX3" fmla="*/ 7674867 w 7674867"/>
              <a:gd name="connsiteY3" fmla="*/ 897731 h 897731"/>
              <a:gd name="connsiteX4" fmla="*/ 194 w 7674867"/>
              <a:gd name="connsiteY4" fmla="*/ 0 h 897731"/>
              <a:gd name="connsiteX0" fmla="*/ 194 w 7674867"/>
              <a:gd name="connsiteY0" fmla="*/ 0 h 930680"/>
              <a:gd name="connsiteX1" fmla="*/ 0 w 7674867"/>
              <a:gd name="connsiteY1" fmla="*/ 74840 h 930680"/>
              <a:gd name="connsiteX2" fmla="*/ 7293526 w 7674867"/>
              <a:gd name="connsiteY2" fmla="*/ 930680 h 930680"/>
              <a:gd name="connsiteX3" fmla="*/ 7674867 w 7674867"/>
              <a:gd name="connsiteY3" fmla="*/ 897731 h 930680"/>
              <a:gd name="connsiteX4" fmla="*/ 194 w 7674867"/>
              <a:gd name="connsiteY4" fmla="*/ 0 h 930680"/>
              <a:gd name="connsiteX0" fmla="*/ 194 w 7674867"/>
              <a:gd name="connsiteY0" fmla="*/ 0 h 897731"/>
              <a:gd name="connsiteX1" fmla="*/ 0 w 7674867"/>
              <a:gd name="connsiteY1" fmla="*/ 74840 h 897731"/>
              <a:gd name="connsiteX2" fmla="*/ 7293526 w 7674867"/>
              <a:gd name="connsiteY2" fmla="*/ 894961 h 897731"/>
              <a:gd name="connsiteX3" fmla="*/ 7674867 w 7674867"/>
              <a:gd name="connsiteY3" fmla="*/ 897731 h 897731"/>
              <a:gd name="connsiteX4" fmla="*/ 194 w 7674867"/>
              <a:gd name="connsiteY4" fmla="*/ 0 h 897731"/>
              <a:gd name="connsiteX0" fmla="*/ 194 w 7674867"/>
              <a:gd name="connsiteY0" fmla="*/ 0 h 897731"/>
              <a:gd name="connsiteX1" fmla="*/ 0 w 7674867"/>
              <a:gd name="connsiteY1" fmla="*/ 74840 h 897731"/>
              <a:gd name="connsiteX2" fmla="*/ 7238758 w 7674867"/>
              <a:gd name="connsiteY2" fmla="*/ 894961 h 897731"/>
              <a:gd name="connsiteX3" fmla="*/ 7674867 w 7674867"/>
              <a:gd name="connsiteY3" fmla="*/ 897731 h 897731"/>
              <a:gd name="connsiteX4" fmla="*/ 194 w 7674867"/>
              <a:gd name="connsiteY4" fmla="*/ 0 h 897731"/>
              <a:gd name="connsiteX0" fmla="*/ 194 w 7674867"/>
              <a:gd name="connsiteY0" fmla="*/ 0 h 897731"/>
              <a:gd name="connsiteX1" fmla="*/ 0 w 7674867"/>
              <a:gd name="connsiteY1" fmla="*/ 74840 h 897731"/>
              <a:gd name="connsiteX2" fmla="*/ 7298289 w 7674867"/>
              <a:gd name="connsiteY2" fmla="*/ 661599 h 897731"/>
              <a:gd name="connsiteX3" fmla="*/ 7674867 w 7674867"/>
              <a:gd name="connsiteY3" fmla="*/ 897731 h 897731"/>
              <a:gd name="connsiteX4" fmla="*/ 194 w 7674867"/>
              <a:gd name="connsiteY4" fmla="*/ 0 h 897731"/>
              <a:gd name="connsiteX0" fmla="*/ 194 w 7674867"/>
              <a:gd name="connsiteY0" fmla="*/ 0 h 928299"/>
              <a:gd name="connsiteX1" fmla="*/ 0 w 7674867"/>
              <a:gd name="connsiteY1" fmla="*/ 74840 h 928299"/>
              <a:gd name="connsiteX2" fmla="*/ 7298289 w 7674867"/>
              <a:gd name="connsiteY2" fmla="*/ 928299 h 928299"/>
              <a:gd name="connsiteX3" fmla="*/ 7674867 w 7674867"/>
              <a:gd name="connsiteY3" fmla="*/ 897731 h 928299"/>
              <a:gd name="connsiteX4" fmla="*/ 194 w 7674867"/>
              <a:gd name="connsiteY4" fmla="*/ 0 h 9282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74867" h="928299">
                <a:moveTo>
                  <a:pt x="194" y="0"/>
                </a:moveTo>
                <a:cubicBezTo>
                  <a:pt x="129" y="24947"/>
                  <a:pt x="65" y="49893"/>
                  <a:pt x="0" y="74840"/>
                </a:cubicBezTo>
                <a:lnTo>
                  <a:pt x="7298289" y="928299"/>
                </a:lnTo>
                <a:lnTo>
                  <a:pt x="7674867" y="897731"/>
                </a:lnTo>
                <a:lnTo>
                  <a:pt x="194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Freeform 8"/>
          <p:cNvSpPr/>
          <p:nvPr/>
        </p:nvSpPr>
        <p:spPr>
          <a:xfrm>
            <a:off x="-3175" y="5695950"/>
            <a:ext cx="9147175" cy="930275"/>
          </a:xfrm>
          <a:custGeom>
            <a:avLst/>
            <a:gdLst>
              <a:gd name="connsiteX0" fmla="*/ 9153331 w 9153331"/>
              <a:gd name="connsiteY0" fmla="*/ 0 h 951723"/>
              <a:gd name="connsiteX1" fmla="*/ 0 w 9153331"/>
              <a:gd name="connsiteY1" fmla="*/ 867747 h 951723"/>
              <a:gd name="connsiteX2" fmla="*/ 0 w 9153331"/>
              <a:gd name="connsiteY2" fmla="*/ 951723 h 951723"/>
              <a:gd name="connsiteX3" fmla="*/ 9153331 w 9153331"/>
              <a:gd name="connsiteY3" fmla="*/ 83976 h 951723"/>
              <a:gd name="connsiteX4" fmla="*/ 9153331 w 9153331"/>
              <a:gd name="connsiteY4" fmla="*/ 0 h 951723"/>
              <a:gd name="connsiteX0" fmla="*/ 9153331 w 9153331"/>
              <a:gd name="connsiteY0" fmla="*/ 0 h 951723"/>
              <a:gd name="connsiteX1" fmla="*/ 107265 w 9153331"/>
              <a:gd name="connsiteY1" fmla="*/ 901085 h 951723"/>
              <a:gd name="connsiteX2" fmla="*/ 0 w 9153331"/>
              <a:gd name="connsiteY2" fmla="*/ 951723 h 951723"/>
              <a:gd name="connsiteX3" fmla="*/ 9153331 w 9153331"/>
              <a:gd name="connsiteY3" fmla="*/ 83976 h 951723"/>
              <a:gd name="connsiteX4" fmla="*/ 9153331 w 9153331"/>
              <a:gd name="connsiteY4" fmla="*/ 0 h 951723"/>
              <a:gd name="connsiteX0" fmla="*/ 9155715 w 9155715"/>
              <a:gd name="connsiteY0" fmla="*/ 0 h 951723"/>
              <a:gd name="connsiteX1" fmla="*/ 0 w 9155715"/>
              <a:gd name="connsiteY1" fmla="*/ 865366 h 951723"/>
              <a:gd name="connsiteX2" fmla="*/ 2384 w 9155715"/>
              <a:gd name="connsiteY2" fmla="*/ 951723 h 951723"/>
              <a:gd name="connsiteX3" fmla="*/ 9155715 w 9155715"/>
              <a:gd name="connsiteY3" fmla="*/ 83976 h 951723"/>
              <a:gd name="connsiteX4" fmla="*/ 9155715 w 9155715"/>
              <a:gd name="connsiteY4" fmla="*/ 0 h 951723"/>
              <a:gd name="connsiteX0" fmla="*/ 9155715 w 9155715"/>
              <a:gd name="connsiteY0" fmla="*/ 0 h 894573"/>
              <a:gd name="connsiteX1" fmla="*/ 0 w 9155715"/>
              <a:gd name="connsiteY1" fmla="*/ 865366 h 894573"/>
              <a:gd name="connsiteX2" fmla="*/ 197847 w 9155715"/>
              <a:gd name="connsiteY2" fmla="*/ 894573 h 894573"/>
              <a:gd name="connsiteX3" fmla="*/ 9155715 w 9155715"/>
              <a:gd name="connsiteY3" fmla="*/ 83976 h 894573"/>
              <a:gd name="connsiteX4" fmla="*/ 9155715 w 9155715"/>
              <a:gd name="connsiteY4" fmla="*/ 0 h 894573"/>
              <a:gd name="connsiteX0" fmla="*/ 9155715 w 9155715"/>
              <a:gd name="connsiteY0" fmla="*/ 0 h 946961"/>
              <a:gd name="connsiteX1" fmla="*/ 0 w 9155715"/>
              <a:gd name="connsiteY1" fmla="*/ 865366 h 946961"/>
              <a:gd name="connsiteX2" fmla="*/ 4768 w 9155715"/>
              <a:gd name="connsiteY2" fmla="*/ 946961 h 946961"/>
              <a:gd name="connsiteX3" fmla="*/ 9155715 w 9155715"/>
              <a:gd name="connsiteY3" fmla="*/ 83976 h 946961"/>
              <a:gd name="connsiteX4" fmla="*/ 9155715 w 9155715"/>
              <a:gd name="connsiteY4" fmla="*/ 0 h 946961"/>
              <a:gd name="connsiteX0" fmla="*/ 9155715 w 9155715"/>
              <a:gd name="connsiteY0" fmla="*/ 0 h 894574"/>
              <a:gd name="connsiteX1" fmla="*/ 0 w 9155715"/>
              <a:gd name="connsiteY1" fmla="*/ 865366 h 894574"/>
              <a:gd name="connsiteX2" fmla="*/ 97732 w 9155715"/>
              <a:gd name="connsiteY2" fmla="*/ 894574 h 894574"/>
              <a:gd name="connsiteX3" fmla="*/ 9155715 w 9155715"/>
              <a:gd name="connsiteY3" fmla="*/ 83976 h 894574"/>
              <a:gd name="connsiteX4" fmla="*/ 9155715 w 9155715"/>
              <a:gd name="connsiteY4" fmla="*/ 0 h 894574"/>
              <a:gd name="connsiteX0" fmla="*/ 9155715 w 9155715"/>
              <a:gd name="connsiteY0" fmla="*/ 0 h 939818"/>
              <a:gd name="connsiteX1" fmla="*/ 0 w 9155715"/>
              <a:gd name="connsiteY1" fmla="*/ 865366 h 939818"/>
              <a:gd name="connsiteX2" fmla="*/ 2384 w 9155715"/>
              <a:gd name="connsiteY2" fmla="*/ 939818 h 939818"/>
              <a:gd name="connsiteX3" fmla="*/ 9155715 w 9155715"/>
              <a:gd name="connsiteY3" fmla="*/ 83976 h 939818"/>
              <a:gd name="connsiteX4" fmla="*/ 9155715 w 9155715"/>
              <a:gd name="connsiteY4" fmla="*/ 0 h 939818"/>
              <a:gd name="connsiteX0" fmla="*/ 9015078 w 9155715"/>
              <a:gd name="connsiteY0" fmla="*/ 0 h 873143"/>
              <a:gd name="connsiteX1" fmla="*/ 0 w 9155715"/>
              <a:gd name="connsiteY1" fmla="*/ 798691 h 873143"/>
              <a:gd name="connsiteX2" fmla="*/ 2384 w 9155715"/>
              <a:gd name="connsiteY2" fmla="*/ 873143 h 873143"/>
              <a:gd name="connsiteX3" fmla="*/ 9155715 w 9155715"/>
              <a:gd name="connsiteY3" fmla="*/ 17301 h 873143"/>
              <a:gd name="connsiteX4" fmla="*/ 9015078 w 9155715"/>
              <a:gd name="connsiteY4" fmla="*/ 0 h 873143"/>
              <a:gd name="connsiteX0" fmla="*/ 9160482 w 9160482"/>
              <a:gd name="connsiteY0" fmla="*/ 0 h 930293"/>
              <a:gd name="connsiteX1" fmla="*/ 0 w 9160482"/>
              <a:gd name="connsiteY1" fmla="*/ 855841 h 930293"/>
              <a:gd name="connsiteX2" fmla="*/ 2384 w 9160482"/>
              <a:gd name="connsiteY2" fmla="*/ 930293 h 930293"/>
              <a:gd name="connsiteX3" fmla="*/ 9155715 w 9160482"/>
              <a:gd name="connsiteY3" fmla="*/ 74451 h 930293"/>
              <a:gd name="connsiteX4" fmla="*/ 9160482 w 9160482"/>
              <a:gd name="connsiteY4" fmla="*/ 0 h 930293"/>
              <a:gd name="connsiteX0" fmla="*/ 9072286 w 9155715"/>
              <a:gd name="connsiteY0" fmla="*/ 0 h 885050"/>
              <a:gd name="connsiteX1" fmla="*/ 0 w 9155715"/>
              <a:gd name="connsiteY1" fmla="*/ 810598 h 885050"/>
              <a:gd name="connsiteX2" fmla="*/ 2384 w 9155715"/>
              <a:gd name="connsiteY2" fmla="*/ 885050 h 885050"/>
              <a:gd name="connsiteX3" fmla="*/ 9155715 w 9155715"/>
              <a:gd name="connsiteY3" fmla="*/ 29208 h 885050"/>
              <a:gd name="connsiteX4" fmla="*/ 9072286 w 9155715"/>
              <a:gd name="connsiteY4" fmla="*/ 0 h 885050"/>
              <a:gd name="connsiteX0" fmla="*/ 9155715 w 9155715"/>
              <a:gd name="connsiteY0" fmla="*/ 0 h 930294"/>
              <a:gd name="connsiteX1" fmla="*/ 0 w 9155715"/>
              <a:gd name="connsiteY1" fmla="*/ 855842 h 930294"/>
              <a:gd name="connsiteX2" fmla="*/ 2384 w 9155715"/>
              <a:gd name="connsiteY2" fmla="*/ 930294 h 930294"/>
              <a:gd name="connsiteX3" fmla="*/ 9155715 w 9155715"/>
              <a:gd name="connsiteY3" fmla="*/ 74452 h 930294"/>
              <a:gd name="connsiteX4" fmla="*/ 9155715 w 9155715"/>
              <a:gd name="connsiteY4" fmla="*/ 0 h 930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55715" h="930294">
                <a:moveTo>
                  <a:pt x="9155715" y="0"/>
                </a:moveTo>
                <a:lnTo>
                  <a:pt x="0" y="855842"/>
                </a:lnTo>
                <a:cubicBezTo>
                  <a:pt x="795" y="884628"/>
                  <a:pt x="1589" y="901508"/>
                  <a:pt x="2384" y="930294"/>
                </a:cubicBezTo>
                <a:lnTo>
                  <a:pt x="9155715" y="74452"/>
                </a:lnTo>
                <a:lnTo>
                  <a:pt x="9155715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B63FC7-194F-43D4-9E39-3D6137EAE9CD}" type="datetimeFigureOut">
              <a:rPr lang="pl-PL"/>
              <a:pPr>
                <a:defRPr/>
              </a:pPr>
              <a:t>2014-10-03</a:t>
            </a:fld>
            <a:endParaRPr lang="pl-PL"/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9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FE235F-E373-4E6C-B3B0-61A80D91E005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4"/>
          <p:cNvSpPr/>
          <p:nvPr/>
        </p:nvSpPr>
        <p:spPr>
          <a:xfrm>
            <a:off x="0" y="5730875"/>
            <a:ext cx="9147175" cy="1127125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0 w 9144000"/>
              <a:gd name="connsiteY3" fmla="*/ 1065657 h 1075182"/>
              <a:gd name="connsiteX4" fmla="*/ 20 w 9144000"/>
              <a:gd name="connsiteY4" fmla="*/ 818007 h 1075182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8854092 w 9124990"/>
              <a:gd name="connsiteY2" fmla="*/ 585026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9122615 w 9124990"/>
              <a:gd name="connsiteY2" fmla="*/ 1063889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8766171 w 9124990"/>
              <a:gd name="connsiteY2" fmla="*/ 508228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8161"/>
              <a:gd name="connsiteY0" fmla="*/ 818007 h 1068407"/>
              <a:gd name="connsiteX1" fmla="*/ 9124990 w 9128161"/>
              <a:gd name="connsiteY1" fmla="*/ 0 h 1068407"/>
              <a:gd name="connsiteX2" fmla="*/ 9127369 w 9128161"/>
              <a:gd name="connsiteY2" fmla="*/ 1068407 h 1068407"/>
              <a:gd name="connsiteX3" fmla="*/ 0 w 9128161"/>
              <a:gd name="connsiteY3" fmla="*/ 1065657 h 1068407"/>
              <a:gd name="connsiteX4" fmla="*/ 20 w 9128161"/>
              <a:gd name="connsiteY4" fmla="*/ 818007 h 10684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28161" h="1068407">
                <a:moveTo>
                  <a:pt x="20" y="818007"/>
                </a:moveTo>
                <a:lnTo>
                  <a:pt x="9124990" y="0"/>
                </a:lnTo>
                <a:cubicBezTo>
                  <a:pt x="9124198" y="354630"/>
                  <a:pt x="9128161" y="713777"/>
                  <a:pt x="9127369" y="1068407"/>
                </a:cubicBezTo>
                <a:lnTo>
                  <a:pt x="0" y="1065657"/>
                </a:lnTo>
                <a:cubicBezTo>
                  <a:pt x="7" y="983107"/>
                  <a:pt x="13" y="900557"/>
                  <a:pt x="20" y="818007"/>
                </a:cubicBezTo>
                <a:close/>
              </a:path>
            </a:pathLst>
          </a:custGeom>
          <a:gradFill>
            <a:gsLst>
              <a:gs pos="39000">
                <a:schemeClr val="accent3"/>
              </a:gs>
              <a:gs pos="50000">
                <a:schemeClr val="accent3">
                  <a:lumMod val="40000"/>
                  <a:lumOff val="60000"/>
                </a:schemeClr>
              </a:gs>
              <a:gs pos="58000">
                <a:schemeClr val="accent3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Freeform 5"/>
          <p:cNvSpPr/>
          <p:nvPr/>
        </p:nvSpPr>
        <p:spPr>
          <a:xfrm>
            <a:off x="0" y="5381625"/>
            <a:ext cx="3286125" cy="1208088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  <a:gd name="connsiteX0" fmla="*/ 0 w 6996854"/>
              <a:gd name="connsiteY0" fmla="*/ 0 h 1571625"/>
              <a:gd name="connsiteX1" fmla="*/ 6996854 w 6996854"/>
              <a:gd name="connsiteY1" fmla="*/ 1266825 h 1571625"/>
              <a:gd name="connsiteX2" fmla="*/ 0 w 6996854"/>
              <a:gd name="connsiteY2" fmla="*/ 1571625 h 1571625"/>
              <a:gd name="connsiteX3" fmla="*/ 0 w 6996854"/>
              <a:gd name="connsiteY3" fmla="*/ 0 h 1571625"/>
              <a:gd name="connsiteX0" fmla="*/ 0 w 7583417"/>
              <a:gd name="connsiteY0" fmla="*/ 0 h 800100"/>
              <a:gd name="connsiteX1" fmla="*/ 7583417 w 7583417"/>
              <a:gd name="connsiteY1" fmla="*/ 495300 h 800100"/>
              <a:gd name="connsiteX2" fmla="*/ 586563 w 7583417"/>
              <a:gd name="connsiteY2" fmla="*/ 800100 h 800100"/>
              <a:gd name="connsiteX3" fmla="*/ 0 w 7583417"/>
              <a:gd name="connsiteY3" fmla="*/ 0 h 800100"/>
              <a:gd name="connsiteX0" fmla="*/ 0 w 7017803"/>
              <a:gd name="connsiteY0" fmla="*/ 0 h 1200150"/>
              <a:gd name="connsiteX1" fmla="*/ 7017803 w 7017803"/>
              <a:gd name="connsiteY1" fmla="*/ 895350 h 1200150"/>
              <a:gd name="connsiteX2" fmla="*/ 20949 w 7017803"/>
              <a:gd name="connsiteY2" fmla="*/ 1200150 h 1200150"/>
              <a:gd name="connsiteX3" fmla="*/ 0 w 7017803"/>
              <a:gd name="connsiteY3" fmla="*/ 0 h 1200150"/>
              <a:gd name="connsiteX0" fmla="*/ 0 w 6410292"/>
              <a:gd name="connsiteY0" fmla="*/ 0 h 1752600"/>
              <a:gd name="connsiteX1" fmla="*/ 6410292 w 6410292"/>
              <a:gd name="connsiteY1" fmla="*/ 1752600 h 1752600"/>
              <a:gd name="connsiteX2" fmla="*/ 20949 w 6410292"/>
              <a:gd name="connsiteY2" fmla="*/ 1200150 h 1752600"/>
              <a:gd name="connsiteX3" fmla="*/ 0 w 6410292"/>
              <a:gd name="connsiteY3" fmla="*/ 0 h 1752600"/>
              <a:gd name="connsiteX0" fmla="*/ 0 w 7227290"/>
              <a:gd name="connsiteY0" fmla="*/ 0 h 1200150"/>
              <a:gd name="connsiteX1" fmla="*/ 7227290 w 7227290"/>
              <a:gd name="connsiteY1" fmla="*/ 885825 h 1200150"/>
              <a:gd name="connsiteX2" fmla="*/ 20949 w 7227290"/>
              <a:gd name="connsiteY2" fmla="*/ 1200150 h 1200150"/>
              <a:gd name="connsiteX3" fmla="*/ 0 w 7227290"/>
              <a:gd name="connsiteY3" fmla="*/ 0 h 1200150"/>
              <a:gd name="connsiteX0" fmla="*/ 0 w 7227290"/>
              <a:gd name="connsiteY0" fmla="*/ 0 h 885825"/>
              <a:gd name="connsiteX1" fmla="*/ 7227290 w 7227290"/>
              <a:gd name="connsiteY1" fmla="*/ 885825 h 885825"/>
              <a:gd name="connsiteX2" fmla="*/ 555141 w 7227290"/>
              <a:gd name="connsiteY2" fmla="*/ 862013 h 885825"/>
              <a:gd name="connsiteX3" fmla="*/ 0 w 7227290"/>
              <a:gd name="connsiteY3" fmla="*/ 0 h 885825"/>
              <a:gd name="connsiteX0" fmla="*/ 0 w 7227290"/>
              <a:gd name="connsiteY0" fmla="*/ 0 h 1207294"/>
              <a:gd name="connsiteX1" fmla="*/ 7227290 w 7227290"/>
              <a:gd name="connsiteY1" fmla="*/ 885825 h 1207294"/>
              <a:gd name="connsiteX2" fmla="*/ 0 w 7227290"/>
              <a:gd name="connsiteY2" fmla="*/ 1207294 h 1207294"/>
              <a:gd name="connsiteX3" fmla="*/ 0 w 7227290"/>
              <a:gd name="connsiteY3" fmla="*/ 0 h 1207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227290" h="1207294">
                <a:moveTo>
                  <a:pt x="0" y="0"/>
                </a:moveTo>
                <a:lnTo>
                  <a:pt x="7227290" y="885825"/>
                </a:lnTo>
                <a:lnTo>
                  <a:pt x="0" y="1207294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000000"/>
              </a:gs>
              <a:gs pos="24000">
                <a:srgbClr val="333333"/>
              </a:gs>
              <a:gs pos="90000">
                <a:srgbClr val="000000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Freeform 6"/>
          <p:cNvSpPr/>
          <p:nvPr/>
        </p:nvSpPr>
        <p:spPr>
          <a:xfrm>
            <a:off x="-3175" y="5695950"/>
            <a:ext cx="9147175" cy="930275"/>
          </a:xfrm>
          <a:custGeom>
            <a:avLst/>
            <a:gdLst>
              <a:gd name="connsiteX0" fmla="*/ 9153331 w 9153331"/>
              <a:gd name="connsiteY0" fmla="*/ 0 h 951723"/>
              <a:gd name="connsiteX1" fmla="*/ 0 w 9153331"/>
              <a:gd name="connsiteY1" fmla="*/ 867747 h 951723"/>
              <a:gd name="connsiteX2" fmla="*/ 0 w 9153331"/>
              <a:gd name="connsiteY2" fmla="*/ 951723 h 951723"/>
              <a:gd name="connsiteX3" fmla="*/ 9153331 w 9153331"/>
              <a:gd name="connsiteY3" fmla="*/ 83976 h 951723"/>
              <a:gd name="connsiteX4" fmla="*/ 9153331 w 9153331"/>
              <a:gd name="connsiteY4" fmla="*/ 0 h 951723"/>
              <a:gd name="connsiteX0" fmla="*/ 9153331 w 9153331"/>
              <a:gd name="connsiteY0" fmla="*/ 0 h 951723"/>
              <a:gd name="connsiteX1" fmla="*/ 107265 w 9153331"/>
              <a:gd name="connsiteY1" fmla="*/ 901085 h 951723"/>
              <a:gd name="connsiteX2" fmla="*/ 0 w 9153331"/>
              <a:gd name="connsiteY2" fmla="*/ 951723 h 951723"/>
              <a:gd name="connsiteX3" fmla="*/ 9153331 w 9153331"/>
              <a:gd name="connsiteY3" fmla="*/ 83976 h 951723"/>
              <a:gd name="connsiteX4" fmla="*/ 9153331 w 9153331"/>
              <a:gd name="connsiteY4" fmla="*/ 0 h 951723"/>
              <a:gd name="connsiteX0" fmla="*/ 9155715 w 9155715"/>
              <a:gd name="connsiteY0" fmla="*/ 0 h 951723"/>
              <a:gd name="connsiteX1" fmla="*/ 0 w 9155715"/>
              <a:gd name="connsiteY1" fmla="*/ 865366 h 951723"/>
              <a:gd name="connsiteX2" fmla="*/ 2384 w 9155715"/>
              <a:gd name="connsiteY2" fmla="*/ 951723 h 951723"/>
              <a:gd name="connsiteX3" fmla="*/ 9155715 w 9155715"/>
              <a:gd name="connsiteY3" fmla="*/ 83976 h 951723"/>
              <a:gd name="connsiteX4" fmla="*/ 9155715 w 9155715"/>
              <a:gd name="connsiteY4" fmla="*/ 0 h 951723"/>
              <a:gd name="connsiteX0" fmla="*/ 9155715 w 9155715"/>
              <a:gd name="connsiteY0" fmla="*/ 0 h 894573"/>
              <a:gd name="connsiteX1" fmla="*/ 0 w 9155715"/>
              <a:gd name="connsiteY1" fmla="*/ 865366 h 894573"/>
              <a:gd name="connsiteX2" fmla="*/ 197847 w 9155715"/>
              <a:gd name="connsiteY2" fmla="*/ 894573 h 894573"/>
              <a:gd name="connsiteX3" fmla="*/ 9155715 w 9155715"/>
              <a:gd name="connsiteY3" fmla="*/ 83976 h 894573"/>
              <a:gd name="connsiteX4" fmla="*/ 9155715 w 9155715"/>
              <a:gd name="connsiteY4" fmla="*/ 0 h 894573"/>
              <a:gd name="connsiteX0" fmla="*/ 9155715 w 9155715"/>
              <a:gd name="connsiteY0" fmla="*/ 0 h 946961"/>
              <a:gd name="connsiteX1" fmla="*/ 0 w 9155715"/>
              <a:gd name="connsiteY1" fmla="*/ 865366 h 946961"/>
              <a:gd name="connsiteX2" fmla="*/ 4768 w 9155715"/>
              <a:gd name="connsiteY2" fmla="*/ 946961 h 946961"/>
              <a:gd name="connsiteX3" fmla="*/ 9155715 w 9155715"/>
              <a:gd name="connsiteY3" fmla="*/ 83976 h 946961"/>
              <a:gd name="connsiteX4" fmla="*/ 9155715 w 9155715"/>
              <a:gd name="connsiteY4" fmla="*/ 0 h 946961"/>
              <a:gd name="connsiteX0" fmla="*/ 9155715 w 9155715"/>
              <a:gd name="connsiteY0" fmla="*/ 0 h 894574"/>
              <a:gd name="connsiteX1" fmla="*/ 0 w 9155715"/>
              <a:gd name="connsiteY1" fmla="*/ 865366 h 894574"/>
              <a:gd name="connsiteX2" fmla="*/ 97732 w 9155715"/>
              <a:gd name="connsiteY2" fmla="*/ 894574 h 894574"/>
              <a:gd name="connsiteX3" fmla="*/ 9155715 w 9155715"/>
              <a:gd name="connsiteY3" fmla="*/ 83976 h 894574"/>
              <a:gd name="connsiteX4" fmla="*/ 9155715 w 9155715"/>
              <a:gd name="connsiteY4" fmla="*/ 0 h 894574"/>
              <a:gd name="connsiteX0" fmla="*/ 9155715 w 9155715"/>
              <a:gd name="connsiteY0" fmla="*/ 0 h 939818"/>
              <a:gd name="connsiteX1" fmla="*/ 0 w 9155715"/>
              <a:gd name="connsiteY1" fmla="*/ 865366 h 939818"/>
              <a:gd name="connsiteX2" fmla="*/ 2384 w 9155715"/>
              <a:gd name="connsiteY2" fmla="*/ 939818 h 939818"/>
              <a:gd name="connsiteX3" fmla="*/ 9155715 w 9155715"/>
              <a:gd name="connsiteY3" fmla="*/ 83976 h 939818"/>
              <a:gd name="connsiteX4" fmla="*/ 9155715 w 9155715"/>
              <a:gd name="connsiteY4" fmla="*/ 0 h 939818"/>
              <a:gd name="connsiteX0" fmla="*/ 9015078 w 9155715"/>
              <a:gd name="connsiteY0" fmla="*/ 0 h 873143"/>
              <a:gd name="connsiteX1" fmla="*/ 0 w 9155715"/>
              <a:gd name="connsiteY1" fmla="*/ 798691 h 873143"/>
              <a:gd name="connsiteX2" fmla="*/ 2384 w 9155715"/>
              <a:gd name="connsiteY2" fmla="*/ 873143 h 873143"/>
              <a:gd name="connsiteX3" fmla="*/ 9155715 w 9155715"/>
              <a:gd name="connsiteY3" fmla="*/ 17301 h 873143"/>
              <a:gd name="connsiteX4" fmla="*/ 9015078 w 9155715"/>
              <a:gd name="connsiteY4" fmla="*/ 0 h 873143"/>
              <a:gd name="connsiteX0" fmla="*/ 9160482 w 9160482"/>
              <a:gd name="connsiteY0" fmla="*/ 0 h 930293"/>
              <a:gd name="connsiteX1" fmla="*/ 0 w 9160482"/>
              <a:gd name="connsiteY1" fmla="*/ 855841 h 930293"/>
              <a:gd name="connsiteX2" fmla="*/ 2384 w 9160482"/>
              <a:gd name="connsiteY2" fmla="*/ 930293 h 930293"/>
              <a:gd name="connsiteX3" fmla="*/ 9155715 w 9160482"/>
              <a:gd name="connsiteY3" fmla="*/ 74451 h 930293"/>
              <a:gd name="connsiteX4" fmla="*/ 9160482 w 9160482"/>
              <a:gd name="connsiteY4" fmla="*/ 0 h 930293"/>
              <a:gd name="connsiteX0" fmla="*/ 9072286 w 9155715"/>
              <a:gd name="connsiteY0" fmla="*/ 0 h 885050"/>
              <a:gd name="connsiteX1" fmla="*/ 0 w 9155715"/>
              <a:gd name="connsiteY1" fmla="*/ 810598 h 885050"/>
              <a:gd name="connsiteX2" fmla="*/ 2384 w 9155715"/>
              <a:gd name="connsiteY2" fmla="*/ 885050 h 885050"/>
              <a:gd name="connsiteX3" fmla="*/ 9155715 w 9155715"/>
              <a:gd name="connsiteY3" fmla="*/ 29208 h 885050"/>
              <a:gd name="connsiteX4" fmla="*/ 9072286 w 9155715"/>
              <a:gd name="connsiteY4" fmla="*/ 0 h 885050"/>
              <a:gd name="connsiteX0" fmla="*/ 9155715 w 9155715"/>
              <a:gd name="connsiteY0" fmla="*/ 0 h 930294"/>
              <a:gd name="connsiteX1" fmla="*/ 0 w 9155715"/>
              <a:gd name="connsiteY1" fmla="*/ 855842 h 930294"/>
              <a:gd name="connsiteX2" fmla="*/ 2384 w 9155715"/>
              <a:gd name="connsiteY2" fmla="*/ 930294 h 930294"/>
              <a:gd name="connsiteX3" fmla="*/ 9155715 w 9155715"/>
              <a:gd name="connsiteY3" fmla="*/ 74452 h 930294"/>
              <a:gd name="connsiteX4" fmla="*/ 9155715 w 9155715"/>
              <a:gd name="connsiteY4" fmla="*/ 0 h 930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55715" h="930294">
                <a:moveTo>
                  <a:pt x="9155715" y="0"/>
                </a:moveTo>
                <a:lnTo>
                  <a:pt x="0" y="855842"/>
                </a:lnTo>
                <a:cubicBezTo>
                  <a:pt x="795" y="884628"/>
                  <a:pt x="1589" y="901508"/>
                  <a:pt x="2384" y="930294"/>
                </a:cubicBezTo>
                <a:lnTo>
                  <a:pt x="9155715" y="74452"/>
                </a:lnTo>
                <a:lnTo>
                  <a:pt x="9155715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Freeform 7"/>
          <p:cNvSpPr/>
          <p:nvPr/>
        </p:nvSpPr>
        <p:spPr>
          <a:xfrm>
            <a:off x="0" y="5346700"/>
            <a:ext cx="3425825" cy="944563"/>
          </a:xfrm>
          <a:custGeom>
            <a:avLst/>
            <a:gdLst>
              <a:gd name="connsiteX0" fmla="*/ 0 w 7436498"/>
              <a:gd name="connsiteY0" fmla="*/ 0 h 951723"/>
              <a:gd name="connsiteX1" fmla="*/ 0 w 7436498"/>
              <a:gd name="connsiteY1" fmla="*/ 139959 h 951723"/>
              <a:gd name="connsiteX2" fmla="*/ 7053942 w 7436498"/>
              <a:gd name="connsiteY2" fmla="*/ 951723 h 951723"/>
              <a:gd name="connsiteX3" fmla="*/ 7436498 w 7436498"/>
              <a:gd name="connsiteY3" fmla="*/ 914400 h 951723"/>
              <a:gd name="connsiteX4" fmla="*/ 0 w 7436498"/>
              <a:gd name="connsiteY4" fmla="*/ 0 h 951723"/>
              <a:gd name="connsiteX0" fmla="*/ 190500 w 7436498"/>
              <a:gd name="connsiteY0" fmla="*/ 0 h 1004110"/>
              <a:gd name="connsiteX1" fmla="*/ 0 w 7436498"/>
              <a:gd name="connsiteY1" fmla="*/ 192346 h 1004110"/>
              <a:gd name="connsiteX2" fmla="*/ 7053942 w 7436498"/>
              <a:gd name="connsiteY2" fmla="*/ 1004110 h 1004110"/>
              <a:gd name="connsiteX3" fmla="*/ 7436498 w 7436498"/>
              <a:gd name="connsiteY3" fmla="*/ 966787 h 1004110"/>
              <a:gd name="connsiteX4" fmla="*/ 190500 w 7436498"/>
              <a:gd name="connsiteY4" fmla="*/ 0 h 1004110"/>
              <a:gd name="connsiteX0" fmla="*/ 0 w 7448404"/>
              <a:gd name="connsiteY0" fmla="*/ 0 h 923148"/>
              <a:gd name="connsiteX1" fmla="*/ 11906 w 7448404"/>
              <a:gd name="connsiteY1" fmla="*/ 111384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164306 w 7448404"/>
              <a:gd name="connsiteY1" fmla="*/ 685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302418 w 7448404"/>
              <a:gd name="connsiteY1" fmla="*/ 2971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1 w 7448405"/>
              <a:gd name="connsiteY0" fmla="*/ 0 h 923148"/>
              <a:gd name="connsiteX1" fmla="*/ 0 w 7448405"/>
              <a:gd name="connsiteY1" fmla="*/ 75665 h 923148"/>
              <a:gd name="connsiteX2" fmla="*/ 7065849 w 7448405"/>
              <a:gd name="connsiteY2" fmla="*/ 923148 h 923148"/>
              <a:gd name="connsiteX3" fmla="*/ 7448405 w 7448405"/>
              <a:gd name="connsiteY3" fmla="*/ 885825 h 923148"/>
              <a:gd name="connsiteX4" fmla="*/ 1 w 7448405"/>
              <a:gd name="connsiteY4" fmla="*/ 0 h 923148"/>
              <a:gd name="connsiteX0" fmla="*/ 1 w 7400780"/>
              <a:gd name="connsiteY0" fmla="*/ 0 h 928688"/>
              <a:gd name="connsiteX1" fmla="*/ 0 w 7400780"/>
              <a:gd name="connsiteY1" fmla="*/ 75665 h 928688"/>
              <a:gd name="connsiteX2" fmla="*/ 7065849 w 7400780"/>
              <a:gd name="connsiteY2" fmla="*/ 923148 h 928688"/>
              <a:gd name="connsiteX3" fmla="*/ 7400780 w 7400780"/>
              <a:gd name="connsiteY3" fmla="*/ 928688 h 928688"/>
              <a:gd name="connsiteX4" fmla="*/ 1 w 7400780"/>
              <a:gd name="connsiteY4" fmla="*/ 0 h 928688"/>
              <a:gd name="connsiteX0" fmla="*/ 1 w 7605568"/>
              <a:gd name="connsiteY0" fmla="*/ 0 h 923148"/>
              <a:gd name="connsiteX1" fmla="*/ 0 w 7605568"/>
              <a:gd name="connsiteY1" fmla="*/ 75665 h 923148"/>
              <a:gd name="connsiteX2" fmla="*/ 7065849 w 7605568"/>
              <a:gd name="connsiteY2" fmla="*/ 923148 h 923148"/>
              <a:gd name="connsiteX3" fmla="*/ 7605568 w 7605568"/>
              <a:gd name="connsiteY3" fmla="*/ 897732 h 923148"/>
              <a:gd name="connsiteX4" fmla="*/ 1 w 7605568"/>
              <a:gd name="connsiteY4" fmla="*/ 0 h 923148"/>
              <a:gd name="connsiteX0" fmla="*/ 1 w 7605568"/>
              <a:gd name="connsiteY0" fmla="*/ 0 h 897732"/>
              <a:gd name="connsiteX1" fmla="*/ 0 w 7605568"/>
              <a:gd name="connsiteY1" fmla="*/ 75665 h 897732"/>
              <a:gd name="connsiteX2" fmla="*/ 7065849 w 7605568"/>
              <a:gd name="connsiteY2" fmla="*/ 863617 h 897732"/>
              <a:gd name="connsiteX3" fmla="*/ 7605568 w 7605568"/>
              <a:gd name="connsiteY3" fmla="*/ 897732 h 897732"/>
              <a:gd name="connsiteX4" fmla="*/ 1 w 7605568"/>
              <a:gd name="connsiteY4" fmla="*/ 0 h 897732"/>
              <a:gd name="connsiteX0" fmla="*/ 1 w 7605568"/>
              <a:gd name="connsiteY0" fmla="*/ 0 h 927910"/>
              <a:gd name="connsiteX1" fmla="*/ 0 w 7605568"/>
              <a:gd name="connsiteY1" fmla="*/ 75665 h 927910"/>
              <a:gd name="connsiteX2" fmla="*/ 7225392 w 7605568"/>
              <a:gd name="connsiteY2" fmla="*/ 927910 h 927910"/>
              <a:gd name="connsiteX3" fmla="*/ 7605568 w 7605568"/>
              <a:gd name="connsiteY3" fmla="*/ 897732 h 927910"/>
              <a:gd name="connsiteX4" fmla="*/ 1 w 7605568"/>
              <a:gd name="connsiteY4" fmla="*/ 0 h 927910"/>
              <a:gd name="connsiteX0" fmla="*/ 1 w 7605568"/>
              <a:gd name="connsiteY0" fmla="*/ 0 h 897732"/>
              <a:gd name="connsiteX1" fmla="*/ 0 w 7605568"/>
              <a:gd name="connsiteY1" fmla="*/ 75665 h 897732"/>
              <a:gd name="connsiteX2" fmla="*/ 2830674 w 7605568"/>
              <a:gd name="connsiteY2" fmla="*/ 806612 h 897732"/>
              <a:gd name="connsiteX3" fmla="*/ 7605568 w 7605568"/>
              <a:gd name="connsiteY3" fmla="*/ 897732 h 897732"/>
              <a:gd name="connsiteX4" fmla="*/ 1 w 7605568"/>
              <a:gd name="connsiteY4" fmla="*/ 0 h 897732"/>
              <a:gd name="connsiteX0" fmla="*/ 1 w 2930931"/>
              <a:gd name="connsiteY0" fmla="*/ 0 h 806612"/>
              <a:gd name="connsiteX1" fmla="*/ 0 w 2930931"/>
              <a:gd name="connsiteY1" fmla="*/ 75665 h 806612"/>
              <a:gd name="connsiteX2" fmla="*/ 2830674 w 2930931"/>
              <a:gd name="connsiteY2" fmla="*/ 806612 h 806612"/>
              <a:gd name="connsiteX3" fmla="*/ 2930931 w 2930931"/>
              <a:gd name="connsiteY3" fmla="*/ 785765 h 806612"/>
              <a:gd name="connsiteX4" fmla="*/ 1 w 2930931"/>
              <a:gd name="connsiteY4" fmla="*/ 0 h 806612"/>
              <a:gd name="connsiteX0" fmla="*/ 1 w 3204530"/>
              <a:gd name="connsiteY0" fmla="*/ 0 h 944725"/>
              <a:gd name="connsiteX1" fmla="*/ 0 w 3204530"/>
              <a:gd name="connsiteY1" fmla="*/ 75665 h 944725"/>
              <a:gd name="connsiteX2" fmla="*/ 3204530 w 3204530"/>
              <a:gd name="connsiteY2" fmla="*/ 944725 h 944725"/>
              <a:gd name="connsiteX3" fmla="*/ 2930931 w 3204530"/>
              <a:gd name="connsiteY3" fmla="*/ 785765 h 944725"/>
              <a:gd name="connsiteX4" fmla="*/ 1 w 3204530"/>
              <a:gd name="connsiteY4" fmla="*/ 0 h 944725"/>
              <a:gd name="connsiteX0" fmla="*/ 1 w 3426231"/>
              <a:gd name="connsiteY0" fmla="*/ 0 h 944725"/>
              <a:gd name="connsiteX1" fmla="*/ 0 w 3426231"/>
              <a:gd name="connsiteY1" fmla="*/ 75665 h 944725"/>
              <a:gd name="connsiteX2" fmla="*/ 3204530 w 3426231"/>
              <a:gd name="connsiteY2" fmla="*/ 944725 h 944725"/>
              <a:gd name="connsiteX3" fmla="*/ 3426231 w 3426231"/>
              <a:gd name="connsiteY3" fmla="*/ 923877 h 944725"/>
              <a:gd name="connsiteX4" fmla="*/ 1 w 3426231"/>
              <a:gd name="connsiteY4" fmla="*/ 0 h 9447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26231" h="944725">
                <a:moveTo>
                  <a:pt x="1" y="0"/>
                </a:moveTo>
                <a:cubicBezTo>
                  <a:pt x="1" y="25222"/>
                  <a:pt x="0" y="50443"/>
                  <a:pt x="0" y="75665"/>
                </a:cubicBezTo>
                <a:lnTo>
                  <a:pt x="3204530" y="944725"/>
                </a:lnTo>
                <a:lnTo>
                  <a:pt x="3426231" y="923877"/>
                </a:lnTo>
                <a:lnTo>
                  <a:pt x="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887A8F-5D20-4D8A-9343-B5B9182D444C}" type="datetimeFigureOut">
              <a:rPr lang="pl-PL"/>
              <a:pPr>
                <a:defRPr/>
              </a:pPr>
              <a:t>2014-10-03</a:t>
            </a:fld>
            <a:endParaRPr lang="pl-PL"/>
          </a:p>
        </p:txBody>
      </p:sp>
      <p:sp>
        <p:nvSpPr>
          <p:cNvPr id="7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459BAB-32BC-451D-9C9D-BE9B4A8F5BBC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7"/>
          <p:cNvSpPr/>
          <p:nvPr/>
        </p:nvSpPr>
        <p:spPr>
          <a:xfrm>
            <a:off x="0" y="5010150"/>
            <a:ext cx="7439025" cy="1571625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415827" h="1571625">
                <a:moveTo>
                  <a:pt x="0" y="0"/>
                </a:moveTo>
                <a:lnTo>
                  <a:pt x="7415827" y="866775"/>
                </a:lnTo>
                <a:lnTo>
                  <a:pt x="0" y="157162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000000"/>
              </a:gs>
              <a:gs pos="24000">
                <a:srgbClr val="333333"/>
              </a:gs>
              <a:gs pos="90000">
                <a:srgbClr val="000000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Freeform 8"/>
          <p:cNvSpPr/>
          <p:nvPr/>
        </p:nvSpPr>
        <p:spPr>
          <a:xfrm>
            <a:off x="0" y="5730875"/>
            <a:ext cx="9147175" cy="1127125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0 w 9144000"/>
              <a:gd name="connsiteY3" fmla="*/ 1065657 h 1075182"/>
              <a:gd name="connsiteX4" fmla="*/ 20 w 9144000"/>
              <a:gd name="connsiteY4" fmla="*/ 818007 h 1075182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8854092 w 9124990"/>
              <a:gd name="connsiteY2" fmla="*/ 585026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9122615 w 9124990"/>
              <a:gd name="connsiteY2" fmla="*/ 1063889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8766171 w 9124990"/>
              <a:gd name="connsiteY2" fmla="*/ 508228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8161"/>
              <a:gd name="connsiteY0" fmla="*/ 818007 h 1068407"/>
              <a:gd name="connsiteX1" fmla="*/ 9124990 w 9128161"/>
              <a:gd name="connsiteY1" fmla="*/ 0 h 1068407"/>
              <a:gd name="connsiteX2" fmla="*/ 9127369 w 9128161"/>
              <a:gd name="connsiteY2" fmla="*/ 1068407 h 1068407"/>
              <a:gd name="connsiteX3" fmla="*/ 0 w 9128161"/>
              <a:gd name="connsiteY3" fmla="*/ 1065657 h 1068407"/>
              <a:gd name="connsiteX4" fmla="*/ 20 w 9128161"/>
              <a:gd name="connsiteY4" fmla="*/ 818007 h 10684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28161" h="1068407">
                <a:moveTo>
                  <a:pt x="20" y="818007"/>
                </a:moveTo>
                <a:lnTo>
                  <a:pt x="9124990" y="0"/>
                </a:lnTo>
                <a:cubicBezTo>
                  <a:pt x="9124198" y="354630"/>
                  <a:pt x="9128161" y="713777"/>
                  <a:pt x="9127369" y="1068407"/>
                </a:cubicBezTo>
                <a:lnTo>
                  <a:pt x="0" y="1065657"/>
                </a:lnTo>
                <a:cubicBezTo>
                  <a:pt x="7" y="983107"/>
                  <a:pt x="13" y="900557"/>
                  <a:pt x="20" y="818007"/>
                </a:cubicBezTo>
                <a:close/>
              </a:path>
            </a:pathLst>
          </a:custGeom>
          <a:gradFill>
            <a:gsLst>
              <a:gs pos="39000">
                <a:schemeClr val="accent1"/>
              </a:gs>
              <a:gs pos="50000">
                <a:schemeClr val="accent1">
                  <a:lumMod val="40000"/>
                  <a:lumOff val="60000"/>
                </a:schemeClr>
              </a:gs>
              <a:gs pos="58000">
                <a:schemeClr val="accent1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Freeform 9"/>
          <p:cNvSpPr/>
          <p:nvPr/>
        </p:nvSpPr>
        <p:spPr>
          <a:xfrm>
            <a:off x="0" y="4973638"/>
            <a:ext cx="7675563" cy="928687"/>
          </a:xfrm>
          <a:custGeom>
            <a:avLst/>
            <a:gdLst>
              <a:gd name="connsiteX0" fmla="*/ 0 w 7548466"/>
              <a:gd name="connsiteY0" fmla="*/ 0 h 933061"/>
              <a:gd name="connsiteX1" fmla="*/ 9331 w 7548466"/>
              <a:gd name="connsiteY1" fmla="*/ 65314 h 933061"/>
              <a:gd name="connsiteX2" fmla="*/ 7221894 w 7548466"/>
              <a:gd name="connsiteY2" fmla="*/ 933061 h 933061"/>
              <a:gd name="connsiteX3" fmla="*/ 7548466 w 7548466"/>
              <a:gd name="connsiteY3" fmla="*/ 914400 h 933061"/>
              <a:gd name="connsiteX4" fmla="*/ 0 w 7548466"/>
              <a:gd name="connsiteY4" fmla="*/ 0 h 933061"/>
              <a:gd name="connsiteX0" fmla="*/ 131163 w 7539135"/>
              <a:gd name="connsiteY0" fmla="*/ 0 h 1042598"/>
              <a:gd name="connsiteX1" fmla="*/ 0 w 7539135"/>
              <a:gd name="connsiteY1" fmla="*/ 174851 h 1042598"/>
              <a:gd name="connsiteX2" fmla="*/ 7212563 w 7539135"/>
              <a:gd name="connsiteY2" fmla="*/ 1042598 h 1042598"/>
              <a:gd name="connsiteX3" fmla="*/ 7539135 w 7539135"/>
              <a:gd name="connsiteY3" fmla="*/ 1023937 h 1042598"/>
              <a:gd name="connsiteX4" fmla="*/ 131163 w 7539135"/>
              <a:gd name="connsiteY4" fmla="*/ 0 h 1042598"/>
              <a:gd name="connsiteX0" fmla="*/ 0 w 7407972"/>
              <a:gd name="connsiteY0" fmla="*/ 0 h 1042598"/>
              <a:gd name="connsiteX1" fmla="*/ 85531 w 7407972"/>
              <a:gd name="connsiteY1" fmla="*/ 134370 h 1042598"/>
              <a:gd name="connsiteX2" fmla="*/ 7081400 w 7407972"/>
              <a:gd name="connsiteY2" fmla="*/ 1042598 h 1042598"/>
              <a:gd name="connsiteX3" fmla="*/ 7407972 w 7407972"/>
              <a:gd name="connsiteY3" fmla="*/ 1023937 h 1042598"/>
              <a:gd name="connsiteX4" fmla="*/ 0 w 7407972"/>
              <a:gd name="connsiteY4" fmla="*/ 0 h 1042598"/>
              <a:gd name="connsiteX0" fmla="*/ 131163 w 7539135"/>
              <a:gd name="connsiteY0" fmla="*/ 0 h 1042598"/>
              <a:gd name="connsiteX1" fmla="*/ 0 w 7539135"/>
              <a:gd name="connsiteY1" fmla="*/ 193902 h 1042598"/>
              <a:gd name="connsiteX2" fmla="*/ 7212563 w 7539135"/>
              <a:gd name="connsiteY2" fmla="*/ 1042598 h 1042598"/>
              <a:gd name="connsiteX3" fmla="*/ 7539135 w 7539135"/>
              <a:gd name="connsiteY3" fmla="*/ 1023937 h 1042598"/>
              <a:gd name="connsiteX4" fmla="*/ 131163 w 7539135"/>
              <a:gd name="connsiteY4" fmla="*/ 0 h 1042598"/>
              <a:gd name="connsiteX0" fmla="*/ 59725 w 7539135"/>
              <a:gd name="connsiteY0" fmla="*/ 0 h 892580"/>
              <a:gd name="connsiteX1" fmla="*/ 0 w 7539135"/>
              <a:gd name="connsiteY1" fmla="*/ 43884 h 892580"/>
              <a:gd name="connsiteX2" fmla="*/ 7212563 w 7539135"/>
              <a:gd name="connsiteY2" fmla="*/ 892580 h 892580"/>
              <a:gd name="connsiteX3" fmla="*/ 7539135 w 7539135"/>
              <a:gd name="connsiteY3" fmla="*/ 873919 h 892580"/>
              <a:gd name="connsiteX4" fmla="*/ 59725 w 7539135"/>
              <a:gd name="connsiteY4" fmla="*/ 0 h 892580"/>
              <a:gd name="connsiteX0" fmla="*/ 194 w 7539135"/>
              <a:gd name="connsiteY0" fmla="*/ 0 h 923536"/>
              <a:gd name="connsiteX1" fmla="*/ 0 w 7539135"/>
              <a:gd name="connsiteY1" fmla="*/ 74840 h 923536"/>
              <a:gd name="connsiteX2" fmla="*/ 7212563 w 7539135"/>
              <a:gd name="connsiteY2" fmla="*/ 923536 h 923536"/>
              <a:gd name="connsiteX3" fmla="*/ 7539135 w 7539135"/>
              <a:gd name="connsiteY3" fmla="*/ 904875 h 923536"/>
              <a:gd name="connsiteX4" fmla="*/ 194 w 7539135"/>
              <a:gd name="connsiteY4" fmla="*/ 0 h 923536"/>
              <a:gd name="connsiteX0" fmla="*/ 194 w 7539135"/>
              <a:gd name="connsiteY0" fmla="*/ 0 h 904875"/>
              <a:gd name="connsiteX1" fmla="*/ 0 w 7539135"/>
              <a:gd name="connsiteY1" fmla="*/ 74840 h 904875"/>
              <a:gd name="connsiteX2" fmla="*/ 7212563 w 7539135"/>
              <a:gd name="connsiteY2" fmla="*/ 883055 h 904875"/>
              <a:gd name="connsiteX3" fmla="*/ 7539135 w 7539135"/>
              <a:gd name="connsiteY3" fmla="*/ 904875 h 904875"/>
              <a:gd name="connsiteX4" fmla="*/ 194 w 7539135"/>
              <a:gd name="connsiteY4" fmla="*/ 0 h 904875"/>
              <a:gd name="connsiteX0" fmla="*/ 194 w 7703442"/>
              <a:gd name="connsiteY0" fmla="*/ 0 h 1016794"/>
              <a:gd name="connsiteX1" fmla="*/ 0 w 7703442"/>
              <a:gd name="connsiteY1" fmla="*/ 74840 h 1016794"/>
              <a:gd name="connsiteX2" fmla="*/ 7212563 w 7703442"/>
              <a:gd name="connsiteY2" fmla="*/ 883055 h 1016794"/>
              <a:gd name="connsiteX3" fmla="*/ 7703442 w 7703442"/>
              <a:gd name="connsiteY3" fmla="*/ 1016794 h 1016794"/>
              <a:gd name="connsiteX4" fmla="*/ 194 w 7703442"/>
              <a:gd name="connsiteY4" fmla="*/ 0 h 1016794"/>
              <a:gd name="connsiteX0" fmla="*/ 194 w 7674867"/>
              <a:gd name="connsiteY0" fmla="*/ 0 h 897731"/>
              <a:gd name="connsiteX1" fmla="*/ 0 w 7674867"/>
              <a:gd name="connsiteY1" fmla="*/ 74840 h 897731"/>
              <a:gd name="connsiteX2" fmla="*/ 7212563 w 7674867"/>
              <a:gd name="connsiteY2" fmla="*/ 883055 h 897731"/>
              <a:gd name="connsiteX3" fmla="*/ 7674867 w 7674867"/>
              <a:gd name="connsiteY3" fmla="*/ 897731 h 897731"/>
              <a:gd name="connsiteX4" fmla="*/ 194 w 7674867"/>
              <a:gd name="connsiteY4" fmla="*/ 0 h 897731"/>
              <a:gd name="connsiteX0" fmla="*/ 194 w 7674867"/>
              <a:gd name="connsiteY0" fmla="*/ 0 h 930680"/>
              <a:gd name="connsiteX1" fmla="*/ 0 w 7674867"/>
              <a:gd name="connsiteY1" fmla="*/ 74840 h 930680"/>
              <a:gd name="connsiteX2" fmla="*/ 7293526 w 7674867"/>
              <a:gd name="connsiteY2" fmla="*/ 930680 h 930680"/>
              <a:gd name="connsiteX3" fmla="*/ 7674867 w 7674867"/>
              <a:gd name="connsiteY3" fmla="*/ 897731 h 930680"/>
              <a:gd name="connsiteX4" fmla="*/ 194 w 7674867"/>
              <a:gd name="connsiteY4" fmla="*/ 0 h 930680"/>
              <a:gd name="connsiteX0" fmla="*/ 194 w 7674867"/>
              <a:gd name="connsiteY0" fmla="*/ 0 h 897731"/>
              <a:gd name="connsiteX1" fmla="*/ 0 w 7674867"/>
              <a:gd name="connsiteY1" fmla="*/ 74840 h 897731"/>
              <a:gd name="connsiteX2" fmla="*/ 7293526 w 7674867"/>
              <a:gd name="connsiteY2" fmla="*/ 894961 h 897731"/>
              <a:gd name="connsiteX3" fmla="*/ 7674867 w 7674867"/>
              <a:gd name="connsiteY3" fmla="*/ 897731 h 897731"/>
              <a:gd name="connsiteX4" fmla="*/ 194 w 7674867"/>
              <a:gd name="connsiteY4" fmla="*/ 0 h 897731"/>
              <a:gd name="connsiteX0" fmla="*/ 194 w 7674867"/>
              <a:gd name="connsiteY0" fmla="*/ 0 h 897731"/>
              <a:gd name="connsiteX1" fmla="*/ 0 w 7674867"/>
              <a:gd name="connsiteY1" fmla="*/ 74840 h 897731"/>
              <a:gd name="connsiteX2" fmla="*/ 7238758 w 7674867"/>
              <a:gd name="connsiteY2" fmla="*/ 894961 h 897731"/>
              <a:gd name="connsiteX3" fmla="*/ 7674867 w 7674867"/>
              <a:gd name="connsiteY3" fmla="*/ 897731 h 897731"/>
              <a:gd name="connsiteX4" fmla="*/ 194 w 7674867"/>
              <a:gd name="connsiteY4" fmla="*/ 0 h 897731"/>
              <a:gd name="connsiteX0" fmla="*/ 194 w 7674867"/>
              <a:gd name="connsiteY0" fmla="*/ 0 h 897731"/>
              <a:gd name="connsiteX1" fmla="*/ 0 w 7674867"/>
              <a:gd name="connsiteY1" fmla="*/ 74840 h 897731"/>
              <a:gd name="connsiteX2" fmla="*/ 7298289 w 7674867"/>
              <a:gd name="connsiteY2" fmla="*/ 661599 h 897731"/>
              <a:gd name="connsiteX3" fmla="*/ 7674867 w 7674867"/>
              <a:gd name="connsiteY3" fmla="*/ 897731 h 897731"/>
              <a:gd name="connsiteX4" fmla="*/ 194 w 7674867"/>
              <a:gd name="connsiteY4" fmla="*/ 0 h 897731"/>
              <a:gd name="connsiteX0" fmla="*/ 194 w 7674867"/>
              <a:gd name="connsiteY0" fmla="*/ 0 h 928299"/>
              <a:gd name="connsiteX1" fmla="*/ 0 w 7674867"/>
              <a:gd name="connsiteY1" fmla="*/ 74840 h 928299"/>
              <a:gd name="connsiteX2" fmla="*/ 7298289 w 7674867"/>
              <a:gd name="connsiteY2" fmla="*/ 928299 h 928299"/>
              <a:gd name="connsiteX3" fmla="*/ 7674867 w 7674867"/>
              <a:gd name="connsiteY3" fmla="*/ 897731 h 928299"/>
              <a:gd name="connsiteX4" fmla="*/ 194 w 7674867"/>
              <a:gd name="connsiteY4" fmla="*/ 0 h 9282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74867" h="928299">
                <a:moveTo>
                  <a:pt x="194" y="0"/>
                </a:moveTo>
                <a:cubicBezTo>
                  <a:pt x="129" y="24947"/>
                  <a:pt x="65" y="49893"/>
                  <a:pt x="0" y="74840"/>
                </a:cubicBezTo>
                <a:lnTo>
                  <a:pt x="7298289" y="928299"/>
                </a:lnTo>
                <a:lnTo>
                  <a:pt x="7674867" y="897731"/>
                </a:lnTo>
                <a:lnTo>
                  <a:pt x="194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Freeform 10"/>
          <p:cNvSpPr/>
          <p:nvPr/>
        </p:nvSpPr>
        <p:spPr>
          <a:xfrm>
            <a:off x="-3175" y="5695950"/>
            <a:ext cx="9147175" cy="930275"/>
          </a:xfrm>
          <a:custGeom>
            <a:avLst/>
            <a:gdLst>
              <a:gd name="connsiteX0" fmla="*/ 9153331 w 9153331"/>
              <a:gd name="connsiteY0" fmla="*/ 0 h 951723"/>
              <a:gd name="connsiteX1" fmla="*/ 0 w 9153331"/>
              <a:gd name="connsiteY1" fmla="*/ 867747 h 951723"/>
              <a:gd name="connsiteX2" fmla="*/ 0 w 9153331"/>
              <a:gd name="connsiteY2" fmla="*/ 951723 h 951723"/>
              <a:gd name="connsiteX3" fmla="*/ 9153331 w 9153331"/>
              <a:gd name="connsiteY3" fmla="*/ 83976 h 951723"/>
              <a:gd name="connsiteX4" fmla="*/ 9153331 w 9153331"/>
              <a:gd name="connsiteY4" fmla="*/ 0 h 951723"/>
              <a:gd name="connsiteX0" fmla="*/ 9153331 w 9153331"/>
              <a:gd name="connsiteY0" fmla="*/ 0 h 951723"/>
              <a:gd name="connsiteX1" fmla="*/ 107265 w 9153331"/>
              <a:gd name="connsiteY1" fmla="*/ 901085 h 951723"/>
              <a:gd name="connsiteX2" fmla="*/ 0 w 9153331"/>
              <a:gd name="connsiteY2" fmla="*/ 951723 h 951723"/>
              <a:gd name="connsiteX3" fmla="*/ 9153331 w 9153331"/>
              <a:gd name="connsiteY3" fmla="*/ 83976 h 951723"/>
              <a:gd name="connsiteX4" fmla="*/ 9153331 w 9153331"/>
              <a:gd name="connsiteY4" fmla="*/ 0 h 951723"/>
              <a:gd name="connsiteX0" fmla="*/ 9155715 w 9155715"/>
              <a:gd name="connsiteY0" fmla="*/ 0 h 951723"/>
              <a:gd name="connsiteX1" fmla="*/ 0 w 9155715"/>
              <a:gd name="connsiteY1" fmla="*/ 865366 h 951723"/>
              <a:gd name="connsiteX2" fmla="*/ 2384 w 9155715"/>
              <a:gd name="connsiteY2" fmla="*/ 951723 h 951723"/>
              <a:gd name="connsiteX3" fmla="*/ 9155715 w 9155715"/>
              <a:gd name="connsiteY3" fmla="*/ 83976 h 951723"/>
              <a:gd name="connsiteX4" fmla="*/ 9155715 w 9155715"/>
              <a:gd name="connsiteY4" fmla="*/ 0 h 951723"/>
              <a:gd name="connsiteX0" fmla="*/ 9155715 w 9155715"/>
              <a:gd name="connsiteY0" fmla="*/ 0 h 894573"/>
              <a:gd name="connsiteX1" fmla="*/ 0 w 9155715"/>
              <a:gd name="connsiteY1" fmla="*/ 865366 h 894573"/>
              <a:gd name="connsiteX2" fmla="*/ 197847 w 9155715"/>
              <a:gd name="connsiteY2" fmla="*/ 894573 h 894573"/>
              <a:gd name="connsiteX3" fmla="*/ 9155715 w 9155715"/>
              <a:gd name="connsiteY3" fmla="*/ 83976 h 894573"/>
              <a:gd name="connsiteX4" fmla="*/ 9155715 w 9155715"/>
              <a:gd name="connsiteY4" fmla="*/ 0 h 894573"/>
              <a:gd name="connsiteX0" fmla="*/ 9155715 w 9155715"/>
              <a:gd name="connsiteY0" fmla="*/ 0 h 946961"/>
              <a:gd name="connsiteX1" fmla="*/ 0 w 9155715"/>
              <a:gd name="connsiteY1" fmla="*/ 865366 h 946961"/>
              <a:gd name="connsiteX2" fmla="*/ 4768 w 9155715"/>
              <a:gd name="connsiteY2" fmla="*/ 946961 h 946961"/>
              <a:gd name="connsiteX3" fmla="*/ 9155715 w 9155715"/>
              <a:gd name="connsiteY3" fmla="*/ 83976 h 946961"/>
              <a:gd name="connsiteX4" fmla="*/ 9155715 w 9155715"/>
              <a:gd name="connsiteY4" fmla="*/ 0 h 946961"/>
              <a:gd name="connsiteX0" fmla="*/ 9155715 w 9155715"/>
              <a:gd name="connsiteY0" fmla="*/ 0 h 894574"/>
              <a:gd name="connsiteX1" fmla="*/ 0 w 9155715"/>
              <a:gd name="connsiteY1" fmla="*/ 865366 h 894574"/>
              <a:gd name="connsiteX2" fmla="*/ 97732 w 9155715"/>
              <a:gd name="connsiteY2" fmla="*/ 894574 h 894574"/>
              <a:gd name="connsiteX3" fmla="*/ 9155715 w 9155715"/>
              <a:gd name="connsiteY3" fmla="*/ 83976 h 894574"/>
              <a:gd name="connsiteX4" fmla="*/ 9155715 w 9155715"/>
              <a:gd name="connsiteY4" fmla="*/ 0 h 894574"/>
              <a:gd name="connsiteX0" fmla="*/ 9155715 w 9155715"/>
              <a:gd name="connsiteY0" fmla="*/ 0 h 939818"/>
              <a:gd name="connsiteX1" fmla="*/ 0 w 9155715"/>
              <a:gd name="connsiteY1" fmla="*/ 865366 h 939818"/>
              <a:gd name="connsiteX2" fmla="*/ 2384 w 9155715"/>
              <a:gd name="connsiteY2" fmla="*/ 939818 h 939818"/>
              <a:gd name="connsiteX3" fmla="*/ 9155715 w 9155715"/>
              <a:gd name="connsiteY3" fmla="*/ 83976 h 939818"/>
              <a:gd name="connsiteX4" fmla="*/ 9155715 w 9155715"/>
              <a:gd name="connsiteY4" fmla="*/ 0 h 939818"/>
              <a:gd name="connsiteX0" fmla="*/ 9015078 w 9155715"/>
              <a:gd name="connsiteY0" fmla="*/ 0 h 873143"/>
              <a:gd name="connsiteX1" fmla="*/ 0 w 9155715"/>
              <a:gd name="connsiteY1" fmla="*/ 798691 h 873143"/>
              <a:gd name="connsiteX2" fmla="*/ 2384 w 9155715"/>
              <a:gd name="connsiteY2" fmla="*/ 873143 h 873143"/>
              <a:gd name="connsiteX3" fmla="*/ 9155715 w 9155715"/>
              <a:gd name="connsiteY3" fmla="*/ 17301 h 873143"/>
              <a:gd name="connsiteX4" fmla="*/ 9015078 w 9155715"/>
              <a:gd name="connsiteY4" fmla="*/ 0 h 873143"/>
              <a:gd name="connsiteX0" fmla="*/ 9160482 w 9160482"/>
              <a:gd name="connsiteY0" fmla="*/ 0 h 930293"/>
              <a:gd name="connsiteX1" fmla="*/ 0 w 9160482"/>
              <a:gd name="connsiteY1" fmla="*/ 855841 h 930293"/>
              <a:gd name="connsiteX2" fmla="*/ 2384 w 9160482"/>
              <a:gd name="connsiteY2" fmla="*/ 930293 h 930293"/>
              <a:gd name="connsiteX3" fmla="*/ 9155715 w 9160482"/>
              <a:gd name="connsiteY3" fmla="*/ 74451 h 930293"/>
              <a:gd name="connsiteX4" fmla="*/ 9160482 w 9160482"/>
              <a:gd name="connsiteY4" fmla="*/ 0 h 930293"/>
              <a:gd name="connsiteX0" fmla="*/ 9072286 w 9155715"/>
              <a:gd name="connsiteY0" fmla="*/ 0 h 885050"/>
              <a:gd name="connsiteX1" fmla="*/ 0 w 9155715"/>
              <a:gd name="connsiteY1" fmla="*/ 810598 h 885050"/>
              <a:gd name="connsiteX2" fmla="*/ 2384 w 9155715"/>
              <a:gd name="connsiteY2" fmla="*/ 885050 h 885050"/>
              <a:gd name="connsiteX3" fmla="*/ 9155715 w 9155715"/>
              <a:gd name="connsiteY3" fmla="*/ 29208 h 885050"/>
              <a:gd name="connsiteX4" fmla="*/ 9072286 w 9155715"/>
              <a:gd name="connsiteY4" fmla="*/ 0 h 885050"/>
              <a:gd name="connsiteX0" fmla="*/ 9155715 w 9155715"/>
              <a:gd name="connsiteY0" fmla="*/ 0 h 930294"/>
              <a:gd name="connsiteX1" fmla="*/ 0 w 9155715"/>
              <a:gd name="connsiteY1" fmla="*/ 855842 h 930294"/>
              <a:gd name="connsiteX2" fmla="*/ 2384 w 9155715"/>
              <a:gd name="connsiteY2" fmla="*/ 930294 h 930294"/>
              <a:gd name="connsiteX3" fmla="*/ 9155715 w 9155715"/>
              <a:gd name="connsiteY3" fmla="*/ 74452 h 930294"/>
              <a:gd name="connsiteX4" fmla="*/ 9155715 w 9155715"/>
              <a:gd name="connsiteY4" fmla="*/ 0 h 930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55715" h="930294">
                <a:moveTo>
                  <a:pt x="9155715" y="0"/>
                </a:moveTo>
                <a:lnTo>
                  <a:pt x="0" y="855842"/>
                </a:lnTo>
                <a:cubicBezTo>
                  <a:pt x="795" y="884628"/>
                  <a:pt x="1589" y="901508"/>
                  <a:pt x="2384" y="930294"/>
                </a:cubicBezTo>
                <a:lnTo>
                  <a:pt x="9155715" y="74452"/>
                </a:lnTo>
                <a:lnTo>
                  <a:pt x="9155715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6656" y="609600"/>
            <a:ext cx="3383280" cy="914400"/>
          </a:xfrm>
        </p:spPr>
        <p:txBody>
          <a:bodyPr anchor="b">
            <a:noAutofit/>
          </a:bodyPr>
          <a:lstStyle>
            <a:lvl1pPr algn="l">
              <a:defRPr sz="22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3"/>
          </p:nvPr>
        </p:nvSpPr>
        <p:spPr>
          <a:xfrm>
            <a:off x="4572000" y="609600"/>
            <a:ext cx="3886200" cy="4191000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4"/>
          </p:nvPr>
        </p:nvSpPr>
        <p:spPr>
          <a:xfrm>
            <a:off x="676274" y="1527048"/>
            <a:ext cx="3383280" cy="3291840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600"/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643CD5-AE78-4E2D-A0B6-4593B4BF228D}" type="datetimeFigureOut">
              <a:rPr lang="pl-PL"/>
              <a:pPr>
                <a:defRPr/>
              </a:pPr>
              <a:t>2014-10-03</a:t>
            </a:fld>
            <a:endParaRPr lang="pl-PL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BAA19B-8807-4918-9A4B-5AFC2CFA2532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7"/>
          <p:cNvSpPr/>
          <p:nvPr/>
        </p:nvSpPr>
        <p:spPr>
          <a:xfrm>
            <a:off x="1808163" y="6148388"/>
            <a:ext cx="7337425" cy="711200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176512 h 433687"/>
              <a:gd name="connsiteX1" fmla="*/ 8782802 w 9144000"/>
              <a:gd name="connsiteY1" fmla="*/ 0 h 433687"/>
              <a:gd name="connsiteX2" fmla="*/ 9144000 w 9144000"/>
              <a:gd name="connsiteY2" fmla="*/ 433687 h 433687"/>
              <a:gd name="connsiteX3" fmla="*/ 9134495 w 9144000"/>
              <a:gd name="connsiteY3" fmla="*/ 424652 h 433687"/>
              <a:gd name="connsiteX4" fmla="*/ 0 w 9144000"/>
              <a:gd name="connsiteY4" fmla="*/ 424162 h 433687"/>
              <a:gd name="connsiteX5" fmla="*/ 20 w 9144000"/>
              <a:gd name="connsiteY5" fmla="*/ 176512 h 433687"/>
              <a:gd name="connsiteX0" fmla="*/ 20 w 9144000"/>
              <a:gd name="connsiteY0" fmla="*/ 411426 h 668601"/>
              <a:gd name="connsiteX1" fmla="*/ 9124989 w 9144000"/>
              <a:gd name="connsiteY1" fmla="*/ 0 h 668601"/>
              <a:gd name="connsiteX2" fmla="*/ 9144000 w 9144000"/>
              <a:gd name="connsiteY2" fmla="*/ 668601 h 668601"/>
              <a:gd name="connsiteX3" fmla="*/ 9134495 w 9144000"/>
              <a:gd name="connsiteY3" fmla="*/ 659566 h 668601"/>
              <a:gd name="connsiteX4" fmla="*/ 0 w 9144000"/>
              <a:gd name="connsiteY4" fmla="*/ 659076 h 668601"/>
              <a:gd name="connsiteX5" fmla="*/ 20 w 9144000"/>
              <a:gd name="connsiteY5" fmla="*/ 411426 h 668601"/>
              <a:gd name="connsiteX0" fmla="*/ 20 w 9144000"/>
              <a:gd name="connsiteY0" fmla="*/ 998711 h 1081261"/>
              <a:gd name="connsiteX1" fmla="*/ 9124989 w 9144000"/>
              <a:gd name="connsiteY1" fmla="*/ 0 h 1081261"/>
              <a:gd name="connsiteX2" fmla="*/ 9144000 w 9144000"/>
              <a:gd name="connsiteY2" fmla="*/ 668601 h 1081261"/>
              <a:gd name="connsiteX3" fmla="*/ 9134495 w 9144000"/>
              <a:gd name="connsiteY3" fmla="*/ 659566 h 1081261"/>
              <a:gd name="connsiteX4" fmla="*/ 0 w 9144000"/>
              <a:gd name="connsiteY4" fmla="*/ 659076 h 1081261"/>
              <a:gd name="connsiteX5" fmla="*/ 20 w 9144000"/>
              <a:gd name="connsiteY5" fmla="*/ 998711 h 1081261"/>
              <a:gd name="connsiteX0" fmla="*/ 2243247 w 9144000"/>
              <a:gd name="connsiteY0" fmla="*/ 619235 h 701785"/>
              <a:gd name="connsiteX1" fmla="*/ 9124989 w 9144000"/>
              <a:gd name="connsiteY1" fmla="*/ 0 h 701785"/>
              <a:gd name="connsiteX2" fmla="*/ 9144000 w 9144000"/>
              <a:gd name="connsiteY2" fmla="*/ 668601 h 701785"/>
              <a:gd name="connsiteX3" fmla="*/ 9134495 w 9144000"/>
              <a:gd name="connsiteY3" fmla="*/ 659566 h 701785"/>
              <a:gd name="connsiteX4" fmla="*/ 0 w 9144000"/>
              <a:gd name="connsiteY4" fmla="*/ 659076 h 701785"/>
              <a:gd name="connsiteX5" fmla="*/ 2243247 w 9144000"/>
              <a:gd name="connsiteY5" fmla="*/ 619235 h 701785"/>
              <a:gd name="connsiteX0" fmla="*/ 7 w 6900760"/>
              <a:gd name="connsiteY0" fmla="*/ 619235 h 1354783"/>
              <a:gd name="connsiteX1" fmla="*/ 6881749 w 6900760"/>
              <a:gd name="connsiteY1" fmla="*/ 0 h 1354783"/>
              <a:gd name="connsiteX2" fmla="*/ 6900760 w 6900760"/>
              <a:gd name="connsiteY2" fmla="*/ 668601 h 1354783"/>
              <a:gd name="connsiteX3" fmla="*/ 6891255 w 6900760"/>
              <a:gd name="connsiteY3" fmla="*/ 659566 h 1354783"/>
              <a:gd name="connsiteX4" fmla="*/ 684361 w 6900760"/>
              <a:gd name="connsiteY4" fmla="*/ 1354783 h 1354783"/>
              <a:gd name="connsiteX5" fmla="*/ 7 w 6900760"/>
              <a:gd name="connsiteY5" fmla="*/ 619235 h 1354783"/>
              <a:gd name="connsiteX0" fmla="*/ 0 w 6900753"/>
              <a:gd name="connsiteY0" fmla="*/ 619235 h 668601"/>
              <a:gd name="connsiteX1" fmla="*/ 6881742 w 6900753"/>
              <a:gd name="connsiteY1" fmla="*/ 0 h 668601"/>
              <a:gd name="connsiteX2" fmla="*/ 6900753 w 6900753"/>
              <a:gd name="connsiteY2" fmla="*/ 668601 h 668601"/>
              <a:gd name="connsiteX3" fmla="*/ 6891248 w 6900753"/>
              <a:gd name="connsiteY3" fmla="*/ 659566 h 668601"/>
              <a:gd name="connsiteX4" fmla="*/ 0 w 6900753"/>
              <a:gd name="connsiteY4" fmla="*/ 619235 h 668601"/>
              <a:gd name="connsiteX0" fmla="*/ 0 w 6263905"/>
              <a:gd name="connsiteY0" fmla="*/ 1197485 h 1197485"/>
              <a:gd name="connsiteX1" fmla="*/ 6244894 w 6263905"/>
              <a:gd name="connsiteY1" fmla="*/ 0 h 1197485"/>
              <a:gd name="connsiteX2" fmla="*/ 6263905 w 6263905"/>
              <a:gd name="connsiteY2" fmla="*/ 668601 h 1197485"/>
              <a:gd name="connsiteX3" fmla="*/ 6254400 w 6263905"/>
              <a:gd name="connsiteY3" fmla="*/ 659566 h 1197485"/>
              <a:gd name="connsiteX4" fmla="*/ 0 w 6263905"/>
              <a:gd name="connsiteY4" fmla="*/ 1197485 h 1197485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7309477 w 7318982"/>
              <a:gd name="connsiteY3" fmla="*/ 659566 h 673446"/>
              <a:gd name="connsiteX4" fmla="*/ 0 w 7318982"/>
              <a:gd name="connsiteY4" fmla="*/ 673446 h 673446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0 w 7318982"/>
              <a:gd name="connsiteY3" fmla="*/ 673446 h 673446"/>
              <a:gd name="connsiteX0" fmla="*/ 0 w 7318982"/>
              <a:gd name="connsiteY0" fmla="*/ 526624 h 526624"/>
              <a:gd name="connsiteX1" fmla="*/ 7166898 w 7318982"/>
              <a:gd name="connsiteY1" fmla="*/ 0 h 526624"/>
              <a:gd name="connsiteX2" fmla="*/ 7318982 w 7318982"/>
              <a:gd name="connsiteY2" fmla="*/ 521779 h 526624"/>
              <a:gd name="connsiteX3" fmla="*/ 0 w 7318982"/>
              <a:gd name="connsiteY3" fmla="*/ 526624 h 526624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318982 w 7323733"/>
              <a:gd name="connsiteY2" fmla="*/ 668600 h 673445"/>
              <a:gd name="connsiteX3" fmla="*/ 0 w 7323733"/>
              <a:gd name="connsiteY3" fmla="*/ 673445 h 673445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145512 w 7323733"/>
              <a:gd name="connsiteY2" fmla="*/ 352371 h 673445"/>
              <a:gd name="connsiteX3" fmla="*/ 0 w 7323733"/>
              <a:gd name="connsiteY3" fmla="*/ 673445 h 673445"/>
              <a:gd name="connsiteX0" fmla="*/ 0 w 7323733"/>
              <a:gd name="connsiteY0" fmla="*/ 673445 h 675378"/>
              <a:gd name="connsiteX1" fmla="*/ 7323733 w 7323733"/>
              <a:gd name="connsiteY1" fmla="*/ 0 h 675378"/>
              <a:gd name="connsiteX2" fmla="*/ 7318982 w 7323733"/>
              <a:gd name="connsiteY2" fmla="*/ 675378 h 675378"/>
              <a:gd name="connsiteX3" fmla="*/ 0 w 7323733"/>
              <a:gd name="connsiteY3" fmla="*/ 673445 h 675378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202544 w 7323733"/>
              <a:gd name="connsiteY2" fmla="*/ 490158 h 673445"/>
              <a:gd name="connsiteX3" fmla="*/ 0 w 7323733"/>
              <a:gd name="connsiteY3" fmla="*/ 673445 h 673445"/>
              <a:gd name="connsiteX0" fmla="*/ 0 w 7323733"/>
              <a:gd name="connsiteY0" fmla="*/ 673445 h 675379"/>
              <a:gd name="connsiteX1" fmla="*/ 7323733 w 7323733"/>
              <a:gd name="connsiteY1" fmla="*/ 0 h 675379"/>
              <a:gd name="connsiteX2" fmla="*/ 7321359 w 7323733"/>
              <a:gd name="connsiteY2" fmla="*/ 675379 h 675379"/>
              <a:gd name="connsiteX3" fmla="*/ 0 w 7323733"/>
              <a:gd name="connsiteY3" fmla="*/ 673445 h 675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23733" h="675379">
                <a:moveTo>
                  <a:pt x="0" y="673445"/>
                </a:moveTo>
                <a:lnTo>
                  <a:pt x="7323733" y="0"/>
                </a:lnTo>
                <a:cubicBezTo>
                  <a:pt x="7322149" y="222867"/>
                  <a:pt x="7322943" y="452512"/>
                  <a:pt x="7321359" y="675379"/>
                </a:cubicBezTo>
                <a:lnTo>
                  <a:pt x="0" y="673445"/>
                </a:lnTo>
                <a:close/>
              </a:path>
            </a:pathLst>
          </a:custGeom>
          <a:gradFill>
            <a:gsLst>
              <a:gs pos="28000">
                <a:schemeClr val="accent1"/>
              </a:gs>
              <a:gs pos="40000">
                <a:schemeClr val="accent1">
                  <a:lumMod val="40000"/>
                  <a:lumOff val="60000"/>
                </a:schemeClr>
              </a:gs>
              <a:gs pos="48000">
                <a:schemeClr val="accent1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Freeform 8"/>
          <p:cNvSpPr/>
          <p:nvPr/>
        </p:nvSpPr>
        <p:spPr>
          <a:xfrm>
            <a:off x="0" y="5457825"/>
            <a:ext cx="7239000" cy="1400175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1823096 w 7415827"/>
              <a:gd name="connsiteY2" fmla="*/ 1571625 h 1571625"/>
              <a:gd name="connsiteX3" fmla="*/ 0 w 7415827"/>
              <a:gd name="connsiteY3" fmla="*/ 1571625 h 1571625"/>
              <a:gd name="connsiteX4" fmla="*/ 0 w 7415827"/>
              <a:gd name="connsiteY4" fmla="*/ 0 h 1571625"/>
              <a:gd name="connsiteX0" fmla="*/ 0 w 7216426"/>
              <a:gd name="connsiteY0" fmla="*/ 0 h 1571625"/>
              <a:gd name="connsiteX1" fmla="*/ 7216426 w 7216426"/>
              <a:gd name="connsiteY1" fmla="*/ 1038225 h 1571625"/>
              <a:gd name="connsiteX2" fmla="*/ 1823096 w 7216426"/>
              <a:gd name="connsiteY2" fmla="*/ 1571625 h 1571625"/>
              <a:gd name="connsiteX3" fmla="*/ 0 w 7216426"/>
              <a:gd name="connsiteY3" fmla="*/ 1571625 h 1571625"/>
              <a:gd name="connsiteX4" fmla="*/ 0 w 7216426"/>
              <a:gd name="connsiteY4" fmla="*/ 0 h 1571625"/>
              <a:gd name="connsiteX0" fmla="*/ 0 w 7216426"/>
              <a:gd name="connsiteY0" fmla="*/ 0 h 914400"/>
              <a:gd name="connsiteX1" fmla="*/ 7216426 w 7216426"/>
              <a:gd name="connsiteY1" fmla="*/ 381000 h 914400"/>
              <a:gd name="connsiteX2" fmla="*/ 1823096 w 7216426"/>
              <a:gd name="connsiteY2" fmla="*/ 914400 h 914400"/>
              <a:gd name="connsiteX3" fmla="*/ 0 w 7216426"/>
              <a:gd name="connsiteY3" fmla="*/ 914400 h 914400"/>
              <a:gd name="connsiteX4" fmla="*/ 0 w 7216426"/>
              <a:gd name="connsiteY4" fmla="*/ 0 h 914400"/>
              <a:gd name="connsiteX0" fmla="*/ 0 w 7216426"/>
              <a:gd name="connsiteY0" fmla="*/ 0 h 1400175"/>
              <a:gd name="connsiteX1" fmla="*/ 7216426 w 7216426"/>
              <a:gd name="connsiteY1" fmla="*/ 866775 h 1400175"/>
              <a:gd name="connsiteX2" fmla="*/ 1823096 w 7216426"/>
              <a:gd name="connsiteY2" fmla="*/ 1400175 h 1400175"/>
              <a:gd name="connsiteX3" fmla="*/ 0 w 7216426"/>
              <a:gd name="connsiteY3" fmla="*/ 1400175 h 1400175"/>
              <a:gd name="connsiteX4" fmla="*/ 0 w 7216426"/>
              <a:gd name="connsiteY4" fmla="*/ 0 h 1400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16426" h="1400175">
                <a:moveTo>
                  <a:pt x="0" y="0"/>
                </a:moveTo>
                <a:lnTo>
                  <a:pt x="7216426" y="866775"/>
                </a:lnTo>
                <a:lnTo>
                  <a:pt x="1823096" y="1400175"/>
                </a:lnTo>
                <a:lnTo>
                  <a:pt x="0" y="140017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/>
              </a:gs>
              <a:gs pos="52000">
                <a:schemeClr val="accent3">
                  <a:lumMod val="40000"/>
                  <a:lumOff val="60000"/>
                </a:schemeClr>
              </a:gs>
              <a:gs pos="66000">
                <a:schemeClr val="accent3"/>
              </a:gs>
            </a:gsLst>
            <a:lin ang="1662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Freeform 9"/>
          <p:cNvSpPr/>
          <p:nvPr/>
        </p:nvSpPr>
        <p:spPr>
          <a:xfrm>
            <a:off x="0" y="5411788"/>
            <a:ext cx="7605713" cy="928687"/>
          </a:xfrm>
          <a:custGeom>
            <a:avLst/>
            <a:gdLst>
              <a:gd name="connsiteX0" fmla="*/ 0 w 7436498"/>
              <a:gd name="connsiteY0" fmla="*/ 0 h 951723"/>
              <a:gd name="connsiteX1" fmla="*/ 0 w 7436498"/>
              <a:gd name="connsiteY1" fmla="*/ 139959 h 951723"/>
              <a:gd name="connsiteX2" fmla="*/ 7053942 w 7436498"/>
              <a:gd name="connsiteY2" fmla="*/ 951723 h 951723"/>
              <a:gd name="connsiteX3" fmla="*/ 7436498 w 7436498"/>
              <a:gd name="connsiteY3" fmla="*/ 914400 h 951723"/>
              <a:gd name="connsiteX4" fmla="*/ 0 w 7436498"/>
              <a:gd name="connsiteY4" fmla="*/ 0 h 951723"/>
              <a:gd name="connsiteX0" fmla="*/ 190500 w 7436498"/>
              <a:gd name="connsiteY0" fmla="*/ 0 h 1004110"/>
              <a:gd name="connsiteX1" fmla="*/ 0 w 7436498"/>
              <a:gd name="connsiteY1" fmla="*/ 192346 h 1004110"/>
              <a:gd name="connsiteX2" fmla="*/ 7053942 w 7436498"/>
              <a:gd name="connsiteY2" fmla="*/ 1004110 h 1004110"/>
              <a:gd name="connsiteX3" fmla="*/ 7436498 w 7436498"/>
              <a:gd name="connsiteY3" fmla="*/ 966787 h 1004110"/>
              <a:gd name="connsiteX4" fmla="*/ 190500 w 7436498"/>
              <a:gd name="connsiteY4" fmla="*/ 0 h 1004110"/>
              <a:gd name="connsiteX0" fmla="*/ 0 w 7448404"/>
              <a:gd name="connsiteY0" fmla="*/ 0 h 923148"/>
              <a:gd name="connsiteX1" fmla="*/ 11906 w 7448404"/>
              <a:gd name="connsiteY1" fmla="*/ 111384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164306 w 7448404"/>
              <a:gd name="connsiteY1" fmla="*/ 685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302418 w 7448404"/>
              <a:gd name="connsiteY1" fmla="*/ 2971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1 w 7448405"/>
              <a:gd name="connsiteY0" fmla="*/ 0 h 923148"/>
              <a:gd name="connsiteX1" fmla="*/ 0 w 7448405"/>
              <a:gd name="connsiteY1" fmla="*/ 75665 h 923148"/>
              <a:gd name="connsiteX2" fmla="*/ 7065849 w 7448405"/>
              <a:gd name="connsiteY2" fmla="*/ 923148 h 923148"/>
              <a:gd name="connsiteX3" fmla="*/ 7448405 w 7448405"/>
              <a:gd name="connsiteY3" fmla="*/ 885825 h 923148"/>
              <a:gd name="connsiteX4" fmla="*/ 1 w 7448405"/>
              <a:gd name="connsiteY4" fmla="*/ 0 h 923148"/>
              <a:gd name="connsiteX0" fmla="*/ 1 w 7400780"/>
              <a:gd name="connsiteY0" fmla="*/ 0 h 928688"/>
              <a:gd name="connsiteX1" fmla="*/ 0 w 7400780"/>
              <a:gd name="connsiteY1" fmla="*/ 75665 h 928688"/>
              <a:gd name="connsiteX2" fmla="*/ 7065849 w 7400780"/>
              <a:gd name="connsiteY2" fmla="*/ 923148 h 928688"/>
              <a:gd name="connsiteX3" fmla="*/ 7400780 w 7400780"/>
              <a:gd name="connsiteY3" fmla="*/ 928688 h 928688"/>
              <a:gd name="connsiteX4" fmla="*/ 1 w 7400780"/>
              <a:gd name="connsiteY4" fmla="*/ 0 h 928688"/>
              <a:gd name="connsiteX0" fmla="*/ 1 w 7605568"/>
              <a:gd name="connsiteY0" fmla="*/ 0 h 923148"/>
              <a:gd name="connsiteX1" fmla="*/ 0 w 7605568"/>
              <a:gd name="connsiteY1" fmla="*/ 75665 h 923148"/>
              <a:gd name="connsiteX2" fmla="*/ 7065849 w 7605568"/>
              <a:gd name="connsiteY2" fmla="*/ 923148 h 923148"/>
              <a:gd name="connsiteX3" fmla="*/ 7605568 w 7605568"/>
              <a:gd name="connsiteY3" fmla="*/ 897732 h 923148"/>
              <a:gd name="connsiteX4" fmla="*/ 1 w 7605568"/>
              <a:gd name="connsiteY4" fmla="*/ 0 h 923148"/>
              <a:gd name="connsiteX0" fmla="*/ 1 w 7605568"/>
              <a:gd name="connsiteY0" fmla="*/ 0 h 897732"/>
              <a:gd name="connsiteX1" fmla="*/ 0 w 7605568"/>
              <a:gd name="connsiteY1" fmla="*/ 75665 h 897732"/>
              <a:gd name="connsiteX2" fmla="*/ 7065849 w 7605568"/>
              <a:gd name="connsiteY2" fmla="*/ 863617 h 897732"/>
              <a:gd name="connsiteX3" fmla="*/ 7605568 w 7605568"/>
              <a:gd name="connsiteY3" fmla="*/ 897732 h 897732"/>
              <a:gd name="connsiteX4" fmla="*/ 1 w 7605568"/>
              <a:gd name="connsiteY4" fmla="*/ 0 h 897732"/>
              <a:gd name="connsiteX0" fmla="*/ 1 w 7605568"/>
              <a:gd name="connsiteY0" fmla="*/ 0 h 927910"/>
              <a:gd name="connsiteX1" fmla="*/ 0 w 7605568"/>
              <a:gd name="connsiteY1" fmla="*/ 75665 h 927910"/>
              <a:gd name="connsiteX2" fmla="*/ 7225392 w 7605568"/>
              <a:gd name="connsiteY2" fmla="*/ 927910 h 927910"/>
              <a:gd name="connsiteX3" fmla="*/ 7605568 w 7605568"/>
              <a:gd name="connsiteY3" fmla="*/ 897732 h 927910"/>
              <a:gd name="connsiteX4" fmla="*/ 1 w 7605568"/>
              <a:gd name="connsiteY4" fmla="*/ 0 h 9279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05568" h="927910">
                <a:moveTo>
                  <a:pt x="1" y="0"/>
                </a:moveTo>
                <a:cubicBezTo>
                  <a:pt x="1" y="25222"/>
                  <a:pt x="0" y="50443"/>
                  <a:pt x="0" y="75665"/>
                </a:cubicBezTo>
                <a:lnTo>
                  <a:pt x="7225392" y="927910"/>
                </a:lnTo>
                <a:lnTo>
                  <a:pt x="7605568" y="897732"/>
                </a:lnTo>
                <a:lnTo>
                  <a:pt x="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Freeform 10"/>
          <p:cNvSpPr/>
          <p:nvPr/>
        </p:nvSpPr>
        <p:spPr>
          <a:xfrm>
            <a:off x="1681163" y="6116638"/>
            <a:ext cx="7464425" cy="741362"/>
          </a:xfrm>
          <a:custGeom>
            <a:avLst/>
            <a:gdLst>
              <a:gd name="connsiteX0" fmla="*/ 7408506 w 7408506"/>
              <a:gd name="connsiteY0" fmla="*/ 0 h 755780"/>
              <a:gd name="connsiteX1" fmla="*/ 0 w 7408506"/>
              <a:gd name="connsiteY1" fmla="*/ 755780 h 755780"/>
              <a:gd name="connsiteX2" fmla="*/ 662473 w 7408506"/>
              <a:gd name="connsiteY2" fmla="*/ 755780 h 755780"/>
              <a:gd name="connsiteX3" fmla="*/ 7408506 w 7408506"/>
              <a:gd name="connsiteY3" fmla="*/ 74645 h 755780"/>
              <a:gd name="connsiteX4" fmla="*/ 7408506 w 7408506"/>
              <a:gd name="connsiteY4" fmla="*/ 0 h 755780"/>
              <a:gd name="connsiteX0" fmla="*/ 6958449 w 6958449"/>
              <a:gd name="connsiteY0" fmla="*/ 0 h 755780"/>
              <a:gd name="connsiteX1" fmla="*/ 0 w 6958449"/>
              <a:gd name="connsiteY1" fmla="*/ 712918 h 755780"/>
              <a:gd name="connsiteX2" fmla="*/ 212416 w 6958449"/>
              <a:gd name="connsiteY2" fmla="*/ 755780 h 755780"/>
              <a:gd name="connsiteX3" fmla="*/ 6958449 w 6958449"/>
              <a:gd name="connsiteY3" fmla="*/ 74645 h 755780"/>
              <a:gd name="connsiteX4" fmla="*/ 6958449 w 6958449"/>
              <a:gd name="connsiteY4" fmla="*/ 0 h 755780"/>
              <a:gd name="connsiteX0" fmla="*/ 6958449 w 6958449"/>
              <a:gd name="connsiteY0" fmla="*/ 0 h 712918"/>
              <a:gd name="connsiteX1" fmla="*/ 0 w 6958449"/>
              <a:gd name="connsiteY1" fmla="*/ 712918 h 712918"/>
              <a:gd name="connsiteX2" fmla="*/ 302903 w 6958449"/>
              <a:gd name="connsiteY2" fmla="*/ 705774 h 712918"/>
              <a:gd name="connsiteX3" fmla="*/ 6958449 w 6958449"/>
              <a:gd name="connsiteY3" fmla="*/ 74645 h 712918"/>
              <a:gd name="connsiteX4" fmla="*/ 6958449 w 6958449"/>
              <a:gd name="connsiteY4" fmla="*/ 0 h 712918"/>
              <a:gd name="connsiteX0" fmla="*/ 6958449 w 6958449"/>
              <a:gd name="connsiteY0" fmla="*/ 0 h 741492"/>
              <a:gd name="connsiteX1" fmla="*/ 0 w 6958449"/>
              <a:gd name="connsiteY1" fmla="*/ 712918 h 741492"/>
              <a:gd name="connsiteX2" fmla="*/ 248134 w 6958449"/>
              <a:gd name="connsiteY2" fmla="*/ 741492 h 741492"/>
              <a:gd name="connsiteX3" fmla="*/ 6958449 w 6958449"/>
              <a:gd name="connsiteY3" fmla="*/ 74645 h 741492"/>
              <a:gd name="connsiteX4" fmla="*/ 6958449 w 6958449"/>
              <a:gd name="connsiteY4" fmla="*/ 0 h 741492"/>
              <a:gd name="connsiteX0" fmla="*/ 7465656 w 7465656"/>
              <a:gd name="connsiteY0" fmla="*/ 0 h 741493"/>
              <a:gd name="connsiteX1" fmla="*/ 0 w 7465656"/>
              <a:gd name="connsiteY1" fmla="*/ 741493 h 741493"/>
              <a:gd name="connsiteX2" fmla="*/ 755341 w 7465656"/>
              <a:gd name="connsiteY2" fmla="*/ 741492 h 741493"/>
              <a:gd name="connsiteX3" fmla="*/ 7465656 w 7465656"/>
              <a:gd name="connsiteY3" fmla="*/ 74645 h 741493"/>
              <a:gd name="connsiteX4" fmla="*/ 7465656 w 7465656"/>
              <a:gd name="connsiteY4" fmla="*/ 0 h 7414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65656" h="741493">
                <a:moveTo>
                  <a:pt x="7465656" y="0"/>
                </a:moveTo>
                <a:lnTo>
                  <a:pt x="0" y="741493"/>
                </a:lnTo>
                <a:lnTo>
                  <a:pt x="755341" y="741492"/>
                </a:lnTo>
                <a:lnTo>
                  <a:pt x="7465656" y="74645"/>
                </a:lnTo>
                <a:lnTo>
                  <a:pt x="7465656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0" y="609600"/>
            <a:ext cx="3886200" cy="4190999"/>
          </a:xfrm>
          <a:ln w="79375">
            <a:solidFill>
              <a:schemeClr val="tx1"/>
            </a:solidFill>
            <a:miter lim="800000"/>
          </a:ln>
          <a:effectLst>
            <a:outerShdw blurRad="50800" dist="38100" dir="5400000" algn="ctr" rotWithShape="0">
              <a:srgbClr val="000000">
                <a:alpha val="42000"/>
              </a:srgbClr>
            </a:outerShdw>
          </a:effectLst>
        </p:spPr>
        <p:txBody>
          <a:bodyPr rtlCol="0">
            <a:normAutofit/>
          </a:bodyPr>
          <a:lstStyle>
            <a:lvl1pPr marL="0" indent="0" algn="ctr">
              <a:buNone/>
              <a:defRPr sz="25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pl-PL" noProof="0" smtClean="0"/>
              <a:t>Kliknij ikonę, aby dodać obraz</a:t>
            </a:r>
            <a:endParaRPr lang="en-US" noProof="0" dirty="0"/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76656" y="609600"/>
            <a:ext cx="3383280" cy="914400"/>
          </a:xfrm>
        </p:spPr>
        <p:txBody>
          <a:bodyPr anchor="b">
            <a:noAutofit/>
          </a:bodyPr>
          <a:lstStyle>
            <a:lvl1pPr algn="l">
              <a:defRPr sz="22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4"/>
          </p:nvPr>
        </p:nvSpPr>
        <p:spPr>
          <a:xfrm>
            <a:off x="676656" y="1524000"/>
            <a:ext cx="3381375" cy="3295650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600"/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E96F1E-14D6-404B-9908-2D6B96CFC7A2}" type="datetimeFigureOut">
              <a:rPr lang="pl-PL"/>
              <a:pPr>
                <a:defRPr/>
              </a:pPr>
              <a:t>2014-10-03</a:t>
            </a:fld>
            <a:endParaRPr lang="pl-PL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90FF34-9D09-432A-9ED7-283E91E82B02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w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 dpi="0" rotWithShape="1">
            <a:blip r:embed="rId13">
              <a:alphaModFix amt="15000"/>
            </a:blip>
            <a:srcRect/>
            <a:tile tx="0" ty="0" sx="76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0" y="274638"/>
            <a:ext cx="7772400" cy="1143000"/>
          </a:xfrm>
          <a:prstGeom prst="rect">
            <a:avLst/>
          </a:prstGeom>
        </p:spPr>
        <p:txBody>
          <a:bodyPr vert="horz" lIns="0" tIns="45720" rIns="0" bIns="45720" rtlCol="0" anchor="ctr">
            <a:normAutofit/>
          </a:bodyPr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1030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85800" y="1600200"/>
            <a:ext cx="77724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00800" y="6416675"/>
            <a:ext cx="1981200" cy="365125"/>
          </a:xfrm>
          <a:prstGeom prst="rect">
            <a:avLst/>
          </a:prstGeom>
        </p:spPr>
        <p:txBody>
          <a:bodyPr vert="horz" lIns="0" tIns="45720" rIns="0" bIns="0" rtlCol="0" anchor="b" anchorCtr="0"/>
          <a:lstStyle>
            <a:lvl1pPr algn="r" fontAlgn="auto">
              <a:spcBef>
                <a:spcPts val="0"/>
              </a:spcBef>
              <a:spcAft>
                <a:spcPts val="0"/>
              </a:spcAft>
              <a:defRPr lang="en-US" sz="900" kern="1200" cap="all" spc="110" baseline="0">
                <a:solidFill>
                  <a:srgbClr val="4D4D4D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8B900C86-E83E-4FF3-8D6A-FEF761268BA8}" type="datetimeFigureOut">
              <a:rPr lang="pl-PL"/>
              <a:pPr>
                <a:defRPr/>
              </a:pPr>
              <a:t>2014-10-03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8600" y="6416675"/>
            <a:ext cx="2895600" cy="365125"/>
          </a:xfrm>
          <a:prstGeom prst="rect">
            <a:avLst/>
          </a:prstGeom>
        </p:spPr>
        <p:txBody>
          <a:bodyPr vert="horz" lIns="0" tIns="45720" rIns="0" bIns="0" rtlCol="0" anchor="b" anchorCtr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900" cap="all" spc="110" baseline="0">
                <a:solidFill>
                  <a:srgbClr val="4D4D4D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58200" y="6416675"/>
            <a:ext cx="457200" cy="365125"/>
          </a:xfrm>
          <a:prstGeom prst="rect">
            <a:avLst/>
          </a:prstGeom>
        </p:spPr>
        <p:txBody>
          <a:bodyPr vert="horz" lIns="0" tIns="45720" rIns="0" bIns="0" rtlCol="0" anchor="b" anchorCtr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100" b="1" baseline="0">
                <a:solidFill>
                  <a:srgbClr val="4D4D4D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696303F-F3B9-4A9A-AA3E-E85CB3C1948E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85" r:id="rId2"/>
    <p:sldLayoutId id="2147483686" r:id="rId3"/>
    <p:sldLayoutId id="2147483687" r:id="rId4"/>
    <p:sldLayoutId id="2147483688" r:id="rId5"/>
    <p:sldLayoutId id="2147483689" r:id="rId6"/>
    <p:sldLayoutId id="2147483690" r:id="rId7"/>
    <p:sldLayoutId id="2147483691" r:id="rId8"/>
    <p:sldLayoutId id="2147483692" r:id="rId9"/>
    <p:sldLayoutId id="2147483693" r:id="rId10"/>
    <p:sldLayoutId id="2147483694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kern="1200" cap="all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Gill Sans MT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Gill Sans MT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Gill Sans MT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Gill Sans MT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3050" algn="l" rtl="0" eaLnBrk="0" fontAlgn="base" hangingPunct="0">
        <a:spcBef>
          <a:spcPts val="700"/>
        </a:spcBef>
        <a:spcAft>
          <a:spcPct val="0"/>
        </a:spcAft>
        <a:buClr>
          <a:schemeClr val="accent1"/>
        </a:buClr>
        <a:buSzPct val="85000"/>
        <a:buFont typeface="Wingdings 3" pitchFamily="18" charset="2"/>
        <a:buChar char="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73050" algn="l" rtl="0" eaLnBrk="0" fontAlgn="base" hangingPunct="0">
        <a:spcBef>
          <a:spcPts val="700"/>
        </a:spcBef>
        <a:spcAft>
          <a:spcPct val="0"/>
        </a:spcAft>
        <a:buClr>
          <a:schemeClr val="accent1"/>
        </a:buClr>
        <a:buSzPct val="85000"/>
        <a:buFont typeface="Wingdings 3" pitchFamily="18" charset="2"/>
        <a:buChar char="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73050" algn="l" rtl="0" eaLnBrk="0" fontAlgn="base" hangingPunct="0">
        <a:spcBef>
          <a:spcPts val="700"/>
        </a:spcBef>
        <a:spcAft>
          <a:spcPct val="0"/>
        </a:spcAft>
        <a:buClr>
          <a:schemeClr val="accent1"/>
        </a:buClr>
        <a:buSzPct val="85000"/>
        <a:buFont typeface="Wingdings 3" pitchFamily="18" charset="2"/>
        <a:buChar char="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73050" algn="l" rtl="0" eaLnBrk="0" fontAlgn="base" hangingPunct="0">
        <a:spcBef>
          <a:spcPts val="700"/>
        </a:spcBef>
        <a:spcAft>
          <a:spcPct val="0"/>
        </a:spcAft>
        <a:buClr>
          <a:schemeClr val="accent1"/>
        </a:buClr>
        <a:buSzPct val="85000"/>
        <a:buFont typeface="Wingdings 3" pitchFamily="18" charset="2"/>
        <a:buChar char="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73050" algn="l" rtl="0" eaLnBrk="0" fontAlgn="base" hangingPunct="0">
        <a:spcBef>
          <a:spcPts val="700"/>
        </a:spcBef>
        <a:spcAft>
          <a:spcPct val="0"/>
        </a:spcAft>
        <a:buClr>
          <a:schemeClr val="accent1"/>
        </a:buClr>
        <a:buSzPct val="85000"/>
        <a:buFont typeface="Wingdings 3" pitchFamily="18" charset="2"/>
        <a:buChar char="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74320" algn="l" defTabSz="914400" rtl="0" eaLnBrk="1" latinLnBrk="0" hangingPunct="1">
        <a:lnSpc>
          <a:spcPct val="100000"/>
        </a:lnSpc>
        <a:spcBef>
          <a:spcPts val="700"/>
        </a:spcBef>
        <a:buClr>
          <a:schemeClr val="accent1"/>
        </a:buClr>
        <a:buSzPct val="85000"/>
        <a:buFont typeface="Wingdings 3" pitchFamily="18" charset="2"/>
        <a:buChar char="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74320" algn="l" defTabSz="914400" rtl="0" eaLnBrk="1" latinLnBrk="0" hangingPunct="1">
        <a:lnSpc>
          <a:spcPct val="100000"/>
        </a:lnSpc>
        <a:spcBef>
          <a:spcPts val="700"/>
        </a:spcBef>
        <a:buClr>
          <a:schemeClr val="accent1"/>
        </a:buClr>
        <a:buSzPct val="85000"/>
        <a:buFont typeface="Wingdings 3" pitchFamily="18" charset="2"/>
        <a:buChar char="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74320" algn="l" defTabSz="914400" rtl="0" eaLnBrk="1" latinLnBrk="0" hangingPunct="1">
        <a:lnSpc>
          <a:spcPct val="100000"/>
        </a:lnSpc>
        <a:spcBef>
          <a:spcPts val="700"/>
        </a:spcBef>
        <a:buClr>
          <a:schemeClr val="accent1"/>
        </a:buClr>
        <a:buSzPct val="85000"/>
        <a:buFont typeface="Wingdings 3" pitchFamily="18" charset="2"/>
        <a:buChar char="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74320" algn="l" defTabSz="914400" rtl="0" eaLnBrk="1" latinLnBrk="0" hangingPunct="1">
        <a:lnSpc>
          <a:spcPct val="100000"/>
        </a:lnSpc>
        <a:spcBef>
          <a:spcPts val="700"/>
        </a:spcBef>
        <a:buClr>
          <a:schemeClr val="accent1"/>
        </a:buClr>
        <a:buSzPct val="85000"/>
        <a:buFont typeface="Wingdings 3" pitchFamily="18" charset="2"/>
        <a:buChar char="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0" y="1125538"/>
            <a:ext cx="8856663" cy="3816350"/>
          </a:xfrm>
        </p:spPr>
        <p:txBody>
          <a:bodyPr wrap="square" numCol="1" compatLnSpc="1">
            <a:prstTxWarp prst="textNoShape">
              <a:avLst/>
            </a:prstTxWarp>
            <a:noAutofit/>
          </a:bodyPr>
          <a:lstStyle/>
          <a:p>
            <a:pPr algn="ctr" eaLnBrk="1" hangingPunct="1"/>
            <a:r>
              <a:rPr lang="pl-PL" sz="9600" b="1" cap="none" smtClean="0">
                <a:solidFill>
                  <a:srgbClr val="00449E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askerville Old Face"/>
              </a:rPr>
              <a:t>BUDUJEMY </a:t>
            </a:r>
            <a:br>
              <a:rPr lang="pl-PL" sz="9600" b="1" cap="none" smtClean="0">
                <a:solidFill>
                  <a:srgbClr val="00449E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askerville Old Face"/>
              </a:rPr>
            </a:br>
            <a:r>
              <a:rPr lang="pl-PL" sz="9600" b="1" cap="none" smtClean="0">
                <a:solidFill>
                  <a:srgbClr val="00449E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askerville Old Face"/>
              </a:rPr>
              <a:t>PIRAMIDĘ </a:t>
            </a:r>
            <a:br>
              <a:rPr lang="pl-PL" sz="9600" b="1" cap="none" smtClean="0">
                <a:solidFill>
                  <a:srgbClr val="00449E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askerville Old Face"/>
              </a:rPr>
            </a:br>
            <a:r>
              <a:rPr lang="pl-PL" sz="9600" b="1" cap="none" smtClean="0">
                <a:solidFill>
                  <a:srgbClr val="00449E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askerville Old Face"/>
              </a:rPr>
              <a:t>ŻYWIENIA.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323850" y="188913"/>
            <a:ext cx="9036050" cy="1143000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pl-PL" sz="5400" b="1" cap="none" dirty="0" smtClean="0">
                <a:solidFill>
                  <a:srgbClr val="00349E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PRODUKTY BIAŁKOWE</a:t>
            </a:r>
            <a:endParaRPr lang="pl-PL" sz="5400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685800" y="1600200"/>
            <a:ext cx="7772400" cy="3733800"/>
          </a:xfrm>
        </p:spPr>
        <p:txBody>
          <a:bodyPr/>
          <a:lstStyle/>
          <a:p>
            <a:pPr eaLnBrk="1" hangingPunct="1"/>
            <a:r>
              <a:rPr lang="pl-PL" sz="3600" b="1" smtClean="0">
                <a:solidFill>
                  <a:srgbClr val="FF0000"/>
                </a:solidFill>
              </a:rPr>
              <a:t>Produkty białkowe takie jak: mięso, ryby, jajka spożywamy 2-3 razy dziennie.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pl-PL"/>
          </a:p>
        </p:txBody>
      </p:sp>
      <p:sp>
        <p:nvSpPr>
          <p:cNvPr id="23554" name="Symbol zastępczy zawartości 2"/>
          <p:cNvSpPr>
            <a:spLocks noGrp="1"/>
          </p:cNvSpPr>
          <p:nvPr>
            <p:ph idx="1"/>
          </p:nvPr>
        </p:nvSpPr>
        <p:spPr>
          <a:xfrm>
            <a:off x="685800" y="1600200"/>
            <a:ext cx="7772400" cy="3733800"/>
          </a:xfrm>
        </p:spPr>
        <p:txBody>
          <a:bodyPr/>
          <a:lstStyle/>
          <a:p>
            <a:pPr eaLnBrk="1" hangingPunct="1"/>
            <a:endParaRPr lang="pl-PL" smtClean="0"/>
          </a:p>
        </p:txBody>
      </p:sp>
      <p:sp>
        <p:nvSpPr>
          <p:cNvPr id="4" name="Prostokąt 3"/>
          <p:cNvSpPr/>
          <p:nvPr/>
        </p:nvSpPr>
        <p:spPr>
          <a:xfrm>
            <a:off x="179388" y="404813"/>
            <a:ext cx="9144000" cy="923925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l-PL" sz="5400" b="1" dirty="0">
                <a:solidFill>
                  <a:srgbClr val="00349E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j-ea"/>
                <a:cs typeface="+mj-cs"/>
              </a:rPr>
              <a:t>PRODUKTY BIAŁKOWE</a:t>
            </a:r>
            <a:endParaRPr lang="pl-PL" dirty="0">
              <a:latin typeface="+mn-lt"/>
              <a:cs typeface="+mn-cs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700213"/>
            <a:ext cx="9144000" cy="475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pl-PL" sz="5400" b="1" cap="none" dirty="0" smtClean="0">
                <a:solidFill>
                  <a:srgbClr val="00349E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n-ea"/>
                <a:cs typeface="+mn-cs"/>
              </a:rPr>
              <a:t>INNE PRODUKTY</a:t>
            </a:r>
            <a:r>
              <a:rPr lang="pl-PL" sz="1800" cap="none" dirty="0">
                <a:solidFill>
                  <a:prstClr val="black"/>
                </a:solidFill>
                <a:ea typeface="+mn-ea"/>
                <a:cs typeface="+mn-cs"/>
              </a:rPr>
              <a:t/>
            </a:r>
            <a:br>
              <a:rPr lang="pl-PL" sz="1800" cap="none" dirty="0">
                <a:solidFill>
                  <a:prstClr val="black"/>
                </a:solidFill>
                <a:ea typeface="+mn-ea"/>
                <a:cs typeface="+mn-cs"/>
              </a:rPr>
            </a:b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611188" y="1196975"/>
            <a:ext cx="7772400" cy="3733800"/>
          </a:xfrm>
        </p:spPr>
        <p:txBody>
          <a:bodyPr/>
          <a:lstStyle/>
          <a:p>
            <a:pPr eaLnBrk="1" hangingPunct="1"/>
            <a:r>
              <a:rPr lang="pl-PL" sz="3600" b="1" smtClean="0">
                <a:solidFill>
                  <a:srgbClr val="FF0000"/>
                </a:solidFill>
              </a:rPr>
              <a:t>W naszej diecie pojawiają się także inne produkty: </a:t>
            </a:r>
          </a:p>
          <a:p>
            <a:pPr lvl="1" indent="-285750" eaLnBrk="1" hangingPunct="1"/>
            <a:r>
              <a:rPr lang="pl-PL" sz="2800" b="1" smtClean="0">
                <a:solidFill>
                  <a:srgbClr val="FF0000"/>
                </a:solidFill>
              </a:rPr>
              <a:t>tłuszcze: olej, margaryna,</a:t>
            </a:r>
          </a:p>
          <a:p>
            <a:pPr lvl="1" indent="-285750" eaLnBrk="1" hangingPunct="1"/>
            <a:r>
              <a:rPr lang="pl-PL" sz="2800" b="1" smtClean="0">
                <a:solidFill>
                  <a:srgbClr val="FF0000"/>
                </a:solidFill>
              </a:rPr>
              <a:t>Słodycze, </a:t>
            </a:r>
          </a:p>
          <a:p>
            <a:pPr lvl="1" indent="-285750" eaLnBrk="1" hangingPunct="1"/>
            <a:r>
              <a:rPr lang="pl-PL" sz="2800" b="1" smtClean="0">
                <a:solidFill>
                  <a:srgbClr val="FF0000"/>
                </a:solidFill>
              </a:rPr>
              <a:t>przekąski. </a:t>
            </a:r>
          </a:p>
          <a:p>
            <a:pPr lvl="1" indent="-285750" eaLnBrk="1" hangingPunct="1">
              <a:buFont typeface="Wingdings 3" pitchFamily="18" charset="2"/>
              <a:buNone/>
            </a:pPr>
            <a:endParaRPr lang="pl-PL" sz="2800" b="1" smtClean="0">
              <a:solidFill>
                <a:srgbClr val="FF0000"/>
              </a:solidFill>
            </a:endParaRPr>
          </a:p>
          <a:p>
            <a:pPr eaLnBrk="1" hangingPunct="1"/>
            <a:r>
              <a:rPr lang="pl-PL" sz="3600" b="1" smtClean="0">
                <a:solidFill>
                  <a:srgbClr val="FF0000"/>
                </a:solidFill>
              </a:rPr>
              <a:t>Starajmy się je ograniczać !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0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3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pl-PL" sz="40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Zbudowaliśmy całą piramidę !</a:t>
            </a:r>
            <a:endParaRPr lang="pl-PL" sz="4000" b="1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Symbol zastępczy zawartości 3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971550" y="1457325"/>
            <a:ext cx="7277100" cy="5400675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395288" y="1125538"/>
            <a:ext cx="7772400" cy="1143000"/>
          </a:xfrm>
        </p:spPr>
        <p:txBody>
          <a:bodyPr wrap="square" numCol="1" anchorCtr="0" compatLnSpc="1">
            <a:prstTxWarp prst="textNoShape">
              <a:avLst/>
            </a:prstTxWarp>
            <a:noAutofit/>
          </a:bodyPr>
          <a:lstStyle/>
          <a:p>
            <a:pPr algn="ctr" eaLnBrk="1" hangingPunct="1">
              <a:defRPr/>
            </a:pPr>
            <a:r>
              <a:rPr lang="pl-PL" sz="4400" b="1" cap="none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PAMIĘTAJMY ABY PIĆ CODZIENNIE PRZYNAJMNIEJ 2L PŁYNÓW! </a:t>
            </a:r>
            <a:endParaRPr lang="pl-PL" sz="4400" cap="none" smtClean="0">
              <a:solidFill>
                <a:srgbClr val="FF0000"/>
              </a:solidFill>
            </a:endParaRPr>
          </a:p>
        </p:txBody>
      </p:sp>
      <p:pic>
        <p:nvPicPr>
          <p:cNvPr id="4" name="Symbol zastępczy zawartości 3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3779838" y="3141663"/>
            <a:ext cx="1728787" cy="3455987"/>
          </a:xfrm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9750" y="1989138"/>
            <a:ext cx="1141413" cy="2820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380288" y="2565400"/>
            <a:ext cx="947737" cy="3167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Obraz 4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447800" y="4567238"/>
            <a:ext cx="1865313" cy="2211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Obraz 5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292725" y="3573463"/>
            <a:ext cx="1582738" cy="215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2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8" dur="20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4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323850" y="274638"/>
            <a:ext cx="8496300" cy="1785937"/>
          </a:xfrm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pl-PL" sz="4000" b="1" cap="none" smtClean="0">
                <a:solidFill>
                  <a:srgbClr val="00277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Zacznijmy od podstaw.</a:t>
            </a:r>
            <a:br>
              <a:rPr lang="pl-PL" sz="4000" b="1" cap="none" smtClean="0">
                <a:solidFill>
                  <a:srgbClr val="00277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pl-PL" sz="4400" b="1" cap="none" smtClean="0">
                <a:solidFill>
                  <a:srgbClr val="00277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AKTYWNOŚĆ RUCHOWA! 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611188" y="1916113"/>
            <a:ext cx="7772400" cy="3733800"/>
          </a:xfrm>
        </p:spPr>
        <p:txBody>
          <a:bodyPr/>
          <a:lstStyle/>
          <a:p>
            <a:pPr eaLnBrk="1" hangingPunct="1"/>
            <a:r>
              <a:rPr lang="pl-PL" sz="3600" b="1" smtClean="0">
                <a:solidFill>
                  <a:srgbClr val="FF0000"/>
                </a:solidFill>
              </a:rPr>
              <a:t>Bardzo ważna dla naszego ciała jest codzienna aktywność ruchowa.</a:t>
            </a:r>
          </a:p>
          <a:p>
            <a:pPr eaLnBrk="1" hangingPunct="1"/>
            <a:r>
              <a:rPr lang="pl-PL" sz="3600" b="1" smtClean="0">
                <a:solidFill>
                  <a:srgbClr val="FF0000"/>
                </a:solidFill>
              </a:rPr>
              <a:t>Pamiętajmy o spacerze, jeździe na rowerze lub grze w piłkę każdego dnia!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pl-PL"/>
          </a:p>
        </p:txBody>
      </p:sp>
      <p:sp>
        <p:nvSpPr>
          <p:cNvPr id="5" name="Prostokąt 4"/>
          <p:cNvSpPr/>
          <p:nvPr/>
        </p:nvSpPr>
        <p:spPr>
          <a:xfrm>
            <a:off x="1619250" y="115888"/>
            <a:ext cx="5599113" cy="160178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l-PL" sz="4900" b="1" dirty="0">
                <a:solidFill>
                  <a:srgbClr val="00349E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j-ea"/>
                <a:cs typeface="+mj-cs"/>
              </a:rPr>
              <a:t>AKTYWNOŚĆ RUCHOWA </a:t>
            </a:r>
            <a:endParaRPr lang="pl-PL" dirty="0">
              <a:latin typeface="+mn-lt"/>
              <a:cs typeface="+mn-cs"/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07950" y="2781300"/>
            <a:ext cx="9036050" cy="1633538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pl-PL" sz="4900" b="1" cap="none" dirty="0" smtClean="0">
                <a:solidFill>
                  <a:srgbClr val="00349E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n-ea"/>
                <a:cs typeface="+mn-cs"/>
              </a:rPr>
              <a:t>PRODUKTY ZBOŻOWE</a:t>
            </a:r>
            <a:r>
              <a:rPr lang="pl-PL" sz="1800" cap="none" dirty="0">
                <a:solidFill>
                  <a:prstClr val="black"/>
                </a:solidFill>
                <a:ea typeface="+mn-ea"/>
                <a:cs typeface="+mn-cs"/>
              </a:rPr>
              <a:t/>
            </a:r>
            <a:br>
              <a:rPr lang="pl-PL" sz="1800" cap="none" dirty="0">
                <a:solidFill>
                  <a:prstClr val="black"/>
                </a:solidFill>
                <a:ea typeface="+mn-ea"/>
                <a:cs typeface="+mn-cs"/>
              </a:rPr>
            </a:b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684213" y="1196975"/>
            <a:ext cx="7772400" cy="3733800"/>
          </a:xfrm>
        </p:spPr>
        <p:txBody>
          <a:bodyPr/>
          <a:lstStyle/>
          <a:p>
            <a:pPr eaLnBrk="1" hangingPunct="1"/>
            <a:r>
              <a:rPr lang="pl-PL" sz="3600" b="1" smtClean="0">
                <a:solidFill>
                  <a:srgbClr val="FF0000"/>
                </a:solidFill>
              </a:rPr>
              <a:t>Produkty zbożowe pełnią najważniejszą rolę w naszej diecie.</a:t>
            </a:r>
          </a:p>
          <a:p>
            <a:pPr eaLnBrk="1" hangingPunct="1">
              <a:buFont typeface="Wingdings 3" pitchFamily="18" charset="2"/>
              <a:buNone/>
            </a:pPr>
            <a:endParaRPr lang="pl-PL" sz="3600" b="1" smtClean="0">
              <a:solidFill>
                <a:srgbClr val="FF0000"/>
              </a:solidFill>
            </a:endParaRPr>
          </a:p>
          <a:p>
            <a:pPr eaLnBrk="1" hangingPunct="1"/>
            <a:r>
              <a:rPr lang="pl-PL" sz="3600" b="1" smtClean="0">
                <a:solidFill>
                  <a:srgbClr val="FF0000"/>
                </a:solidFill>
              </a:rPr>
              <a:t>Spożywamy je 4- 5 razy dziennie!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pl-PL" dirty="0"/>
          </a:p>
        </p:txBody>
      </p:sp>
      <p:sp>
        <p:nvSpPr>
          <p:cNvPr id="4" name="Prostokąt 3"/>
          <p:cNvSpPr/>
          <p:nvPr/>
        </p:nvSpPr>
        <p:spPr>
          <a:xfrm>
            <a:off x="323850" y="404813"/>
            <a:ext cx="8351838" cy="846137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l-PL" sz="4900" b="1" dirty="0">
                <a:solidFill>
                  <a:srgbClr val="00349E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j-ea"/>
                <a:cs typeface="+mj-cs"/>
              </a:rPr>
              <a:t>PRODUKTY ZBOŻOWE</a:t>
            </a:r>
            <a:endParaRPr lang="pl-PL" dirty="0">
              <a:latin typeface="+mn-lt"/>
              <a:cs typeface="+mn-cs"/>
            </a:endParaRP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2205038"/>
            <a:ext cx="9177338" cy="2398712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685800" y="1600200"/>
            <a:ext cx="7772400" cy="3733800"/>
          </a:xfrm>
        </p:spPr>
        <p:txBody>
          <a:bodyPr/>
          <a:lstStyle/>
          <a:p>
            <a:pPr eaLnBrk="1" hangingPunct="1"/>
            <a:r>
              <a:rPr lang="pl-PL" sz="3600" b="1" smtClean="0">
                <a:solidFill>
                  <a:srgbClr val="FF0000"/>
                </a:solidFill>
              </a:rPr>
              <a:t>Zarówno warzywa jak i owoce spożywajmy 4-5 razy dziennie.</a:t>
            </a:r>
          </a:p>
          <a:p>
            <a:pPr eaLnBrk="1" hangingPunct="1">
              <a:buFont typeface="Wingdings 3" pitchFamily="18" charset="2"/>
              <a:buNone/>
            </a:pPr>
            <a:endParaRPr lang="pl-PL" sz="3600" b="1" smtClean="0">
              <a:solidFill>
                <a:srgbClr val="FF0000"/>
              </a:solidFill>
            </a:endParaRPr>
          </a:p>
          <a:p>
            <a:pPr eaLnBrk="1" hangingPunct="1"/>
            <a:r>
              <a:rPr lang="pl-PL" sz="3600" b="1" smtClean="0">
                <a:solidFill>
                  <a:srgbClr val="FF0000"/>
                </a:solidFill>
              </a:rPr>
              <a:t>Pamiętajmy, że zawierają wiele witamin !</a:t>
            </a:r>
          </a:p>
        </p:txBody>
      </p:sp>
      <p:sp>
        <p:nvSpPr>
          <p:cNvPr id="4" name="Prostokąt 3"/>
          <p:cNvSpPr/>
          <p:nvPr/>
        </p:nvSpPr>
        <p:spPr>
          <a:xfrm>
            <a:off x="-107950" y="404813"/>
            <a:ext cx="9144000" cy="84613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l-PL" sz="4900" b="1" dirty="0">
                <a:solidFill>
                  <a:srgbClr val="00349E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WARZYWA I OWOCE</a:t>
            </a:r>
            <a:endParaRPr lang="pl-PL" dirty="0">
              <a:solidFill>
                <a:prstClr val="black"/>
              </a:solidFill>
              <a:latin typeface="+mn-lt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pl-PL"/>
          </a:p>
        </p:txBody>
      </p:sp>
      <p:sp>
        <p:nvSpPr>
          <p:cNvPr id="4" name="Prostokąt 3"/>
          <p:cNvSpPr/>
          <p:nvPr/>
        </p:nvSpPr>
        <p:spPr>
          <a:xfrm>
            <a:off x="-7938" y="620713"/>
            <a:ext cx="8785226" cy="84613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l-PL" sz="4900" b="1" dirty="0">
                <a:solidFill>
                  <a:srgbClr val="00349E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WARZYWA I OWOCE</a:t>
            </a:r>
            <a:endParaRPr lang="pl-PL" dirty="0">
              <a:solidFill>
                <a:prstClr val="black"/>
              </a:solidFill>
              <a:latin typeface="+mn-lt"/>
              <a:cs typeface="+mn-cs"/>
            </a:endParaRPr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-7938" y="2047875"/>
            <a:ext cx="9151938" cy="3613150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07950" y="260350"/>
            <a:ext cx="9036050" cy="1143000"/>
          </a:xfrm>
        </p:spPr>
        <p:txBody>
          <a:bodyPr>
            <a:normAutofit fontScale="90000"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pl-PL" sz="4900" b="1" cap="none" dirty="0" smtClean="0">
                <a:solidFill>
                  <a:srgbClr val="00349E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n-ea"/>
                <a:cs typeface="+mn-cs"/>
              </a:rPr>
              <a:t>MLEKO I PRODUKTY MLECZNE</a:t>
            </a:r>
            <a:r>
              <a:rPr lang="pl-PL" sz="1800" cap="none" dirty="0">
                <a:solidFill>
                  <a:prstClr val="black"/>
                </a:solidFill>
                <a:ea typeface="+mn-ea"/>
                <a:cs typeface="+mn-cs"/>
              </a:rPr>
              <a:t/>
            </a:r>
            <a:br>
              <a:rPr lang="pl-PL" sz="1800" cap="none" dirty="0">
                <a:solidFill>
                  <a:prstClr val="black"/>
                </a:solidFill>
                <a:ea typeface="+mn-ea"/>
                <a:cs typeface="+mn-cs"/>
              </a:rPr>
            </a:b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685800" y="1600200"/>
            <a:ext cx="7772400" cy="3733800"/>
          </a:xfrm>
        </p:spPr>
        <p:txBody>
          <a:bodyPr/>
          <a:lstStyle/>
          <a:p>
            <a:pPr eaLnBrk="1" hangingPunct="1"/>
            <a:r>
              <a:rPr lang="pl-PL" sz="3600" b="1" smtClean="0">
                <a:solidFill>
                  <a:srgbClr val="FF0000"/>
                </a:solidFill>
              </a:rPr>
              <a:t>Mleko i produkty mleczne spożywamy około 3-4 razy dziennie 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pl-PL"/>
          </a:p>
        </p:txBody>
      </p:sp>
      <p:sp>
        <p:nvSpPr>
          <p:cNvPr id="21506" name="Symbol zastępczy zawartości 2"/>
          <p:cNvSpPr>
            <a:spLocks noGrp="1"/>
          </p:cNvSpPr>
          <p:nvPr>
            <p:ph idx="1"/>
          </p:nvPr>
        </p:nvSpPr>
        <p:spPr>
          <a:xfrm>
            <a:off x="685800" y="1600200"/>
            <a:ext cx="7772400" cy="3733800"/>
          </a:xfrm>
        </p:spPr>
        <p:txBody>
          <a:bodyPr/>
          <a:lstStyle/>
          <a:p>
            <a:pPr eaLnBrk="1" hangingPunct="1"/>
            <a:endParaRPr lang="pl-PL" smtClean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04788" y="260350"/>
            <a:ext cx="9607551" cy="1368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4775" y="1492250"/>
            <a:ext cx="8934450" cy="4537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Urban Pop">
  <a:themeElements>
    <a:clrScheme name="Energetyczny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Urban Pop">
      <a:maj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Urban Pop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1909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58000"/>
              </a:srgbClr>
            </a:outerShdw>
          </a:effectLst>
          <a:scene3d>
            <a:camera prst="orthographicFront">
              <a:rot lat="0" lon="0" rev="0"/>
            </a:camera>
            <a:lightRig rig="flat" dir="t"/>
          </a:scene3d>
          <a:sp3d contourW="15875">
            <a:bevelT w="95250" h="127000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5000"/>
                <a:shade val="100000"/>
                <a:alpha val="100000"/>
                <a:satMod val="100000"/>
                <a:lumMod val="100000"/>
              </a:schemeClr>
            </a:gs>
            <a:gs pos="9000">
              <a:schemeClr val="phClr">
                <a:tint val="90000"/>
                <a:shade val="100000"/>
                <a:alpha val="100000"/>
                <a:satMod val="100000"/>
                <a:lumMod val="100000"/>
              </a:schemeClr>
            </a:gs>
            <a:gs pos="34000">
              <a:schemeClr val="phClr">
                <a:tint val="83000"/>
                <a:shade val="100000"/>
                <a:alpha val="100000"/>
                <a:satMod val="100000"/>
                <a:lumMod val="100000"/>
              </a:schemeClr>
            </a:gs>
            <a:gs pos="62000">
              <a:schemeClr val="phClr">
                <a:tint val="85000"/>
                <a:shade val="100000"/>
                <a:alpha val="100000"/>
                <a:satMod val="100000"/>
                <a:lumMod val="100000"/>
              </a:schemeClr>
            </a:gs>
            <a:gs pos="90000">
              <a:schemeClr val="phClr">
                <a:tint val="92000"/>
                <a:shade val="100000"/>
                <a:alpha val="100000"/>
                <a:satMod val="100000"/>
                <a:lumMod val="90000"/>
              </a:schemeClr>
            </a:gs>
            <a:gs pos="100000">
              <a:schemeClr val="phClr">
                <a:tint val="85000"/>
                <a:shade val="100000"/>
                <a:alpha val="100000"/>
                <a:satMod val="100000"/>
                <a:lumMod val="10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8000"/>
              </a:schemeClr>
            </a:gs>
            <a:gs pos="100000">
              <a:schemeClr val="phClr">
                <a:tint val="95000"/>
                <a:shade val="98000"/>
                <a:lumMod val="80000"/>
              </a:schemeClr>
            </a:gs>
          </a:gsLst>
          <a:path path="circle">
            <a:fillToRect l="50000" t="100000" r="10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Wielkomiejski popularny</Template>
  <TotalTime>69</TotalTime>
  <Words>126</Words>
  <Application>Microsoft Office PowerPoint</Application>
  <PresentationFormat>Pokaz na ekranie (4:3)</PresentationFormat>
  <Paragraphs>29</Paragraphs>
  <Slides>14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5</vt:i4>
      </vt:variant>
      <vt:variant>
        <vt:lpstr>Szablon projektu</vt:lpstr>
      </vt:variant>
      <vt:variant>
        <vt:i4>12</vt:i4>
      </vt:variant>
      <vt:variant>
        <vt:lpstr>Tytuły slajdów</vt:lpstr>
      </vt:variant>
      <vt:variant>
        <vt:i4>14</vt:i4>
      </vt:variant>
    </vt:vector>
  </HeadingPairs>
  <TitlesOfParts>
    <vt:vector size="31" baseType="lpstr">
      <vt:lpstr>Arial</vt:lpstr>
      <vt:lpstr>Gill Sans MT</vt:lpstr>
      <vt:lpstr>Wingdings 3</vt:lpstr>
      <vt:lpstr>Calibri</vt:lpstr>
      <vt:lpstr>Baskerville Old Face</vt:lpstr>
      <vt:lpstr>Urban Pop</vt:lpstr>
      <vt:lpstr>Urban Pop</vt:lpstr>
      <vt:lpstr>Urban Pop</vt:lpstr>
      <vt:lpstr>Urban Pop</vt:lpstr>
      <vt:lpstr>Urban Pop</vt:lpstr>
      <vt:lpstr>Urban Pop</vt:lpstr>
      <vt:lpstr>Urban Pop</vt:lpstr>
      <vt:lpstr>Urban Pop</vt:lpstr>
      <vt:lpstr>Urban Pop</vt:lpstr>
      <vt:lpstr>Urban Pop</vt:lpstr>
      <vt:lpstr>Urban Pop</vt:lpstr>
      <vt:lpstr>Urban Pop</vt:lpstr>
      <vt:lpstr>BUDUJEMY  PIRAMIDĘ  ŻYWIENIA.</vt:lpstr>
      <vt:lpstr>Zacznijmy od podstaw. AKTYWNOŚĆ RUCHOWA! </vt:lpstr>
      <vt:lpstr>Slajd 3</vt:lpstr>
      <vt:lpstr>PRODUKTY ZBOŻOWE </vt:lpstr>
      <vt:lpstr>Slajd 5</vt:lpstr>
      <vt:lpstr>Slajd 6</vt:lpstr>
      <vt:lpstr>Slajd 7</vt:lpstr>
      <vt:lpstr>MLEKO I PRODUKTY MLECZNE </vt:lpstr>
      <vt:lpstr>Slajd 9</vt:lpstr>
      <vt:lpstr>PRODUKTY BIAŁKOWE</vt:lpstr>
      <vt:lpstr>Slajd 11</vt:lpstr>
      <vt:lpstr>INNE PRODUKTY </vt:lpstr>
      <vt:lpstr>ZBUDOWALIŚMY CAŁĄ PIRAMIDĘ !</vt:lpstr>
      <vt:lpstr>PAMIĘTAJMY ABY PIĆ CODZIENNIE PRZYNAJMNIEJ 2L PŁYNÓW!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Budujemy  piramidę  żywienia</dc:title>
  <dc:creator>Asia</dc:creator>
  <cp:lastModifiedBy>BPJG</cp:lastModifiedBy>
  <cp:revision>10</cp:revision>
  <dcterms:created xsi:type="dcterms:W3CDTF">2014-09-05T16:30:05Z</dcterms:created>
  <dcterms:modified xsi:type="dcterms:W3CDTF">2014-10-03T21:26:39Z</dcterms:modified>
</cp:coreProperties>
</file>