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Masters/slideMaster114.xml" ContentType="application/vnd.openxmlformats-officedocument.presentationml.slideMaster+xml"/>
  <Override PartName="/ppt/slideMasters/slideMaster115.xml" ContentType="application/vnd.openxmlformats-officedocument.presentationml.slideMaster+xml"/>
  <Override PartName="/ppt/slideMasters/slideMaster116.xml" ContentType="application/vnd.openxmlformats-officedocument.presentationml.slideMaster+xml"/>
  <Override PartName="/ppt/slideMasters/slideMaster117.xml" ContentType="application/vnd.openxmlformats-officedocument.presentationml.slideMaster+xml"/>
  <Override PartName="/ppt/slideMasters/slideMaster118.xml" ContentType="application/vnd.openxmlformats-officedocument.presentationml.slideMaster+xml"/>
  <Override PartName="/ppt/slideMasters/slideMaster119.xml" ContentType="application/vnd.openxmlformats-officedocument.presentationml.slideMaster+xml"/>
  <Override PartName="/ppt/slideMasters/slideMaster120.xml" ContentType="application/vnd.openxmlformats-officedocument.presentationml.slideMaster+xml"/>
  <Override PartName="/ppt/slideMasters/slideMaster121.xml" ContentType="application/vnd.openxmlformats-officedocument.presentationml.slideMaster+xml"/>
  <Override PartName="/ppt/slideMasters/slideMaster122.xml" ContentType="application/vnd.openxmlformats-officedocument.presentationml.slideMaster+xml"/>
  <Override PartName="/ppt/slideMasters/slideMaster123.xml" ContentType="application/vnd.openxmlformats-officedocument.presentationml.slideMaster+xml"/>
  <Override PartName="/ppt/slideMasters/slideMaster124.xml" ContentType="application/vnd.openxmlformats-officedocument.presentationml.slideMaster+xml"/>
  <Override PartName="/ppt/slideMasters/slideMaster125.xml" ContentType="application/vnd.openxmlformats-officedocument.presentationml.slideMaster+xml"/>
  <Override PartName="/ppt/slideMasters/slideMaster126.xml" ContentType="application/vnd.openxmlformats-officedocument.presentationml.slideMaster+xml"/>
  <Override PartName="/ppt/slideMasters/slideMaster127.xml" ContentType="application/vnd.openxmlformats-officedocument.presentationml.slideMaster+xml"/>
  <Override PartName="/ppt/slideMasters/slideMaster128.xml" ContentType="application/vnd.openxmlformats-officedocument.presentationml.slideMaster+xml"/>
  <Override PartName="/ppt/slideMasters/slideMaster129.xml" ContentType="application/vnd.openxmlformats-officedocument.presentationml.slideMaster+xml"/>
  <Override PartName="/ppt/slideMasters/slideMaster130.xml" ContentType="application/vnd.openxmlformats-officedocument.presentationml.slideMaster+xml"/>
  <Override PartName="/ppt/slideMasters/slideMaster131.xml" ContentType="application/vnd.openxmlformats-officedocument.presentationml.slideMaster+xml"/>
  <Override PartName="/ppt/slideMasters/slideMaster132.xml" ContentType="application/vnd.openxmlformats-officedocument.presentationml.slideMaster+xml"/>
  <Override PartName="/ppt/slideMasters/slideMaster133.xml" ContentType="application/vnd.openxmlformats-officedocument.presentationml.slideMaster+xml"/>
  <Override PartName="/ppt/slideMasters/slideMaster134.xml" ContentType="application/vnd.openxmlformats-officedocument.presentationml.slideMaster+xml"/>
  <Override PartName="/ppt/slideMasters/slideMaster135.xml" ContentType="application/vnd.openxmlformats-officedocument.presentationml.slideMaster+xml"/>
  <Override PartName="/ppt/slideMasters/slideMaster136.xml" ContentType="application/vnd.openxmlformats-officedocument.presentationml.slideMaster+xml"/>
  <Override PartName="/ppt/slideMasters/slideMaster137.xml" ContentType="application/vnd.openxmlformats-officedocument.presentationml.slideMaster+xml"/>
  <Override PartName="/ppt/slideMasters/slideMaster138.xml" ContentType="application/vnd.openxmlformats-officedocument.presentationml.slideMaster+xml"/>
  <Override PartName="/ppt/slideMasters/slideMaster139.xml" ContentType="application/vnd.openxmlformats-officedocument.presentationml.slideMaster+xml"/>
  <Override PartName="/ppt/slideMasters/slideMaster140.xml" ContentType="application/vnd.openxmlformats-officedocument.presentationml.slideMaster+xml"/>
  <Override PartName="/ppt/slideMasters/slideMaster141.xml" ContentType="application/vnd.openxmlformats-officedocument.presentationml.slideMaster+xml"/>
  <Override PartName="/ppt/slideMasters/slideMaster142.xml" ContentType="application/vnd.openxmlformats-officedocument.presentationml.slideMaster+xml"/>
  <Override PartName="/ppt/slideMasters/slideMaster143.xml" ContentType="application/vnd.openxmlformats-officedocument.presentationml.slideMaster+xml"/>
  <Override PartName="/ppt/slideMasters/slideMaster144.xml" ContentType="application/vnd.openxmlformats-officedocument.presentationml.slideMaster+xml"/>
  <Override PartName="/ppt/slideMasters/slideMaster145.xml" ContentType="application/vnd.openxmlformats-officedocument.presentationml.slideMaster+xml"/>
  <Override PartName="/ppt/slideMasters/slideMaster146.xml" ContentType="application/vnd.openxmlformats-officedocument.presentationml.slideMaster+xml"/>
  <Override PartName="/ppt/slideMasters/slideMaster147.xml" ContentType="application/vnd.openxmlformats-officedocument.presentationml.slideMaster+xml"/>
  <Override PartName="/ppt/slideMasters/slideMaster148.xml" ContentType="application/vnd.openxmlformats-officedocument.presentationml.slideMaster+xml"/>
  <Override PartName="/ppt/slideMasters/slideMaster149.xml" ContentType="application/vnd.openxmlformats-officedocument.presentationml.slideMaster+xml"/>
  <Override PartName="/ppt/slideMasters/slideMaster150.xml" ContentType="application/vnd.openxmlformats-officedocument.presentationml.slideMaster+xml"/>
  <Override PartName="/ppt/slideMasters/slideMaster151.xml" ContentType="application/vnd.openxmlformats-officedocument.presentationml.slideMaster+xml"/>
  <Override PartName="/ppt/slideMasters/slideMaster152.xml" ContentType="application/vnd.openxmlformats-officedocument.presentationml.slideMaster+xml"/>
  <Override PartName="/ppt/slideMasters/slideMaster153.xml" ContentType="application/vnd.openxmlformats-officedocument.presentationml.slideMaster+xml"/>
  <Override PartName="/ppt/slideMasters/slideMaster154.xml" ContentType="application/vnd.openxmlformats-officedocument.presentationml.slideMaster+xml"/>
  <Override PartName="/ppt/slideMasters/slideMaster155.xml" ContentType="application/vnd.openxmlformats-officedocument.presentationml.slideMaster+xml"/>
  <Override PartName="/ppt/slideMasters/slideMaster156.xml" ContentType="application/vnd.openxmlformats-officedocument.presentationml.slideMaster+xml"/>
  <Override PartName="/ppt/slideMasters/slideMaster15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theme/theme10.xml" ContentType="application/vnd.openxmlformats-officedocument.theme+xml"/>
  <Override PartName="/ppt/slideLayouts/slideLayout14.xml" ContentType="application/vnd.openxmlformats-officedocument.presentationml.slideLayout+xml"/>
  <Override PartName="/ppt/theme/theme11.xml" ContentType="application/vnd.openxmlformats-officedocument.theme+xml"/>
  <Override PartName="/ppt/slideLayouts/slideLayout15.xml" ContentType="application/vnd.openxmlformats-officedocument.presentationml.slideLayout+xml"/>
  <Override PartName="/ppt/theme/theme12.xml" ContentType="application/vnd.openxmlformats-officedocument.theme+xml"/>
  <Override PartName="/ppt/slideLayouts/slideLayout16.xml" ContentType="application/vnd.openxmlformats-officedocument.presentationml.slideLayout+xml"/>
  <Override PartName="/ppt/theme/theme13.xml" ContentType="application/vnd.openxmlformats-officedocument.theme+xml"/>
  <Override PartName="/ppt/slideLayouts/slideLayout17.xml" ContentType="application/vnd.openxmlformats-officedocument.presentationml.slideLayout+xml"/>
  <Override PartName="/ppt/theme/theme14.xml" ContentType="application/vnd.openxmlformats-officedocument.theme+xml"/>
  <Override PartName="/ppt/slideLayouts/slideLayout18.xml" ContentType="application/vnd.openxmlformats-officedocument.presentationml.slideLayout+xml"/>
  <Override PartName="/ppt/theme/theme15.xml" ContentType="application/vnd.openxmlformats-officedocument.theme+xml"/>
  <Override PartName="/ppt/slideLayouts/slideLayout19.xml" ContentType="application/vnd.openxmlformats-officedocument.presentationml.slideLayout+xml"/>
  <Override PartName="/ppt/theme/theme16.xml" ContentType="application/vnd.openxmlformats-officedocument.theme+xml"/>
  <Override PartName="/ppt/slideLayouts/slideLayout20.xml" ContentType="application/vnd.openxmlformats-officedocument.presentationml.slideLayout+xml"/>
  <Override PartName="/ppt/theme/theme17.xml" ContentType="application/vnd.openxmlformats-officedocument.theme+xml"/>
  <Override PartName="/ppt/slideLayouts/slideLayout21.xml" ContentType="application/vnd.openxmlformats-officedocument.presentationml.slideLayout+xml"/>
  <Override PartName="/ppt/theme/theme18.xml" ContentType="application/vnd.openxmlformats-officedocument.theme+xml"/>
  <Override PartName="/ppt/slideLayouts/slideLayout22.xml" ContentType="application/vnd.openxmlformats-officedocument.presentationml.slideLayout+xml"/>
  <Override PartName="/ppt/theme/theme19.xml" ContentType="application/vnd.openxmlformats-officedocument.theme+xml"/>
  <Override PartName="/ppt/slideLayouts/slideLayout23.xml" ContentType="application/vnd.openxmlformats-officedocument.presentationml.slideLayout+xml"/>
  <Override PartName="/ppt/theme/theme20.xml" ContentType="application/vnd.openxmlformats-officedocument.theme+xml"/>
  <Override PartName="/ppt/slideLayouts/slideLayout24.xml" ContentType="application/vnd.openxmlformats-officedocument.presentationml.slideLayout+xml"/>
  <Override PartName="/ppt/theme/theme21.xml" ContentType="application/vnd.openxmlformats-officedocument.theme+xml"/>
  <Override PartName="/ppt/slideLayouts/slideLayout25.xml" ContentType="application/vnd.openxmlformats-officedocument.presentationml.slideLayout+xml"/>
  <Override PartName="/ppt/theme/theme22.xml" ContentType="application/vnd.openxmlformats-officedocument.theme+xml"/>
  <Override PartName="/ppt/slideLayouts/slideLayout26.xml" ContentType="application/vnd.openxmlformats-officedocument.presentationml.slideLayout+xml"/>
  <Override PartName="/ppt/theme/theme23.xml" ContentType="application/vnd.openxmlformats-officedocument.theme+xml"/>
  <Override PartName="/ppt/slideLayouts/slideLayout27.xml" ContentType="application/vnd.openxmlformats-officedocument.presentationml.slideLayout+xml"/>
  <Override PartName="/ppt/theme/theme24.xml" ContentType="application/vnd.openxmlformats-officedocument.theme+xml"/>
  <Override PartName="/ppt/slideLayouts/slideLayout28.xml" ContentType="application/vnd.openxmlformats-officedocument.presentationml.slideLayout+xml"/>
  <Override PartName="/ppt/theme/theme25.xml" ContentType="application/vnd.openxmlformats-officedocument.theme+xml"/>
  <Override PartName="/ppt/slideLayouts/slideLayout29.xml" ContentType="application/vnd.openxmlformats-officedocument.presentationml.slideLayout+xml"/>
  <Override PartName="/ppt/theme/theme26.xml" ContentType="application/vnd.openxmlformats-officedocument.theme+xml"/>
  <Override PartName="/ppt/slideLayouts/slideLayout30.xml" ContentType="application/vnd.openxmlformats-officedocument.presentationml.slideLayout+xml"/>
  <Override PartName="/ppt/theme/theme27.xml" ContentType="application/vnd.openxmlformats-officedocument.theme+xml"/>
  <Override PartName="/ppt/slideLayouts/slideLayout31.xml" ContentType="application/vnd.openxmlformats-officedocument.presentationml.slideLayout+xml"/>
  <Override PartName="/ppt/theme/theme28.xml" ContentType="application/vnd.openxmlformats-officedocument.theme+xml"/>
  <Override PartName="/ppt/slideLayouts/slideLayout32.xml" ContentType="application/vnd.openxmlformats-officedocument.presentationml.slideLayout+xml"/>
  <Override PartName="/ppt/theme/theme29.xml" ContentType="application/vnd.openxmlformats-officedocument.theme+xml"/>
  <Override PartName="/ppt/slideLayouts/slideLayout33.xml" ContentType="application/vnd.openxmlformats-officedocument.presentationml.slideLayout+xml"/>
  <Override PartName="/ppt/theme/theme30.xml" ContentType="application/vnd.openxmlformats-officedocument.theme+xml"/>
  <Override PartName="/ppt/slideLayouts/slideLayout34.xml" ContentType="application/vnd.openxmlformats-officedocument.presentationml.slideLayout+xml"/>
  <Override PartName="/ppt/theme/theme31.xml" ContentType="application/vnd.openxmlformats-officedocument.theme+xml"/>
  <Override PartName="/ppt/slideLayouts/slideLayout35.xml" ContentType="application/vnd.openxmlformats-officedocument.presentationml.slideLayout+xml"/>
  <Override PartName="/ppt/theme/theme32.xml" ContentType="application/vnd.openxmlformats-officedocument.theme+xml"/>
  <Override PartName="/ppt/slideLayouts/slideLayout36.xml" ContentType="application/vnd.openxmlformats-officedocument.presentationml.slideLayout+xml"/>
  <Override PartName="/ppt/theme/theme33.xml" ContentType="application/vnd.openxmlformats-officedocument.theme+xml"/>
  <Override PartName="/ppt/slideLayouts/slideLayout37.xml" ContentType="application/vnd.openxmlformats-officedocument.presentationml.slideLayout+xml"/>
  <Override PartName="/ppt/theme/theme34.xml" ContentType="application/vnd.openxmlformats-officedocument.theme+xml"/>
  <Override PartName="/ppt/slideLayouts/slideLayout38.xml" ContentType="application/vnd.openxmlformats-officedocument.presentationml.slideLayout+xml"/>
  <Override PartName="/ppt/theme/theme35.xml" ContentType="application/vnd.openxmlformats-officedocument.theme+xml"/>
  <Override PartName="/ppt/slideLayouts/slideLayout39.xml" ContentType="application/vnd.openxmlformats-officedocument.presentationml.slideLayout+xml"/>
  <Override PartName="/ppt/theme/theme36.xml" ContentType="application/vnd.openxmlformats-officedocument.theme+xml"/>
  <Override PartName="/ppt/slideLayouts/slideLayout40.xml" ContentType="application/vnd.openxmlformats-officedocument.presentationml.slideLayout+xml"/>
  <Override PartName="/ppt/theme/theme37.xml" ContentType="application/vnd.openxmlformats-officedocument.theme+xml"/>
  <Override PartName="/ppt/slideLayouts/slideLayout41.xml" ContentType="application/vnd.openxmlformats-officedocument.presentationml.slideLayout+xml"/>
  <Override PartName="/ppt/theme/theme38.xml" ContentType="application/vnd.openxmlformats-officedocument.theme+xml"/>
  <Override PartName="/ppt/slideLayouts/slideLayout42.xml" ContentType="application/vnd.openxmlformats-officedocument.presentationml.slideLayout+xml"/>
  <Override PartName="/ppt/theme/theme39.xml" ContentType="application/vnd.openxmlformats-officedocument.theme+xml"/>
  <Override PartName="/ppt/slideLayouts/slideLayout43.xml" ContentType="application/vnd.openxmlformats-officedocument.presentationml.slideLayout+xml"/>
  <Override PartName="/ppt/theme/theme40.xml" ContentType="application/vnd.openxmlformats-officedocument.theme+xml"/>
  <Override PartName="/ppt/slideLayouts/slideLayout44.xml" ContentType="application/vnd.openxmlformats-officedocument.presentationml.slideLayout+xml"/>
  <Override PartName="/ppt/theme/theme41.xml" ContentType="application/vnd.openxmlformats-officedocument.theme+xml"/>
  <Override PartName="/ppt/slideLayouts/slideLayout45.xml" ContentType="application/vnd.openxmlformats-officedocument.presentationml.slideLayout+xml"/>
  <Override PartName="/ppt/theme/theme42.xml" ContentType="application/vnd.openxmlformats-officedocument.theme+xml"/>
  <Override PartName="/ppt/slideLayouts/slideLayout46.xml" ContentType="application/vnd.openxmlformats-officedocument.presentationml.slideLayout+xml"/>
  <Override PartName="/ppt/theme/theme43.xml" ContentType="application/vnd.openxmlformats-officedocument.theme+xml"/>
  <Override PartName="/ppt/slideLayouts/slideLayout47.xml" ContentType="application/vnd.openxmlformats-officedocument.presentationml.slideLayout+xml"/>
  <Override PartName="/ppt/theme/theme44.xml" ContentType="application/vnd.openxmlformats-officedocument.theme+xml"/>
  <Override PartName="/ppt/slideLayouts/slideLayout48.xml" ContentType="application/vnd.openxmlformats-officedocument.presentationml.slideLayout+xml"/>
  <Override PartName="/ppt/theme/theme45.xml" ContentType="application/vnd.openxmlformats-officedocument.theme+xml"/>
  <Override PartName="/ppt/slideLayouts/slideLayout49.xml" ContentType="application/vnd.openxmlformats-officedocument.presentationml.slideLayout+xml"/>
  <Override PartName="/ppt/theme/theme46.xml" ContentType="application/vnd.openxmlformats-officedocument.theme+xml"/>
  <Override PartName="/ppt/slideLayouts/slideLayout50.xml" ContentType="application/vnd.openxmlformats-officedocument.presentationml.slideLayout+xml"/>
  <Override PartName="/ppt/theme/theme47.xml" ContentType="application/vnd.openxmlformats-officedocument.theme+xml"/>
  <Override PartName="/ppt/slideLayouts/slideLayout51.xml" ContentType="application/vnd.openxmlformats-officedocument.presentationml.slideLayout+xml"/>
  <Override PartName="/ppt/theme/theme48.xml" ContentType="application/vnd.openxmlformats-officedocument.theme+xml"/>
  <Override PartName="/ppt/slideLayouts/slideLayout52.xml" ContentType="application/vnd.openxmlformats-officedocument.presentationml.slideLayout+xml"/>
  <Override PartName="/ppt/theme/theme49.xml" ContentType="application/vnd.openxmlformats-officedocument.theme+xml"/>
  <Override PartName="/ppt/slideLayouts/slideLayout53.xml" ContentType="application/vnd.openxmlformats-officedocument.presentationml.slideLayout+xml"/>
  <Override PartName="/ppt/theme/theme50.xml" ContentType="application/vnd.openxmlformats-officedocument.theme+xml"/>
  <Override PartName="/ppt/slideLayouts/slideLayout54.xml" ContentType="application/vnd.openxmlformats-officedocument.presentationml.slideLayout+xml"/>
  <Override PartName="/ppt/theme/theme51.xml" ContentType="application/vnd.openxmlformats-officedocument.theme+xml"/>
  <Override PartName="/ppt/slideLayouts/slideLayout55.xml" ContentType="application/vnd.openxmlformats-officedocument.presentationml.slideLayout+xml"/>
  <Override PartName="/ppt/theme/theme52.xml" ContentType="application/vnd.openxmlformats-officedocument.theme+xml"/>
  <Override PartName="/ppt/slideLayouts/slideLayout56.xml" ContentType="application/vnd.openxmlformats-officedocument.presentationml.slideLayout+xml"/>
  <Override PartName="/ppt/theme/theme53.xml" ContentType="application/vnd.openxmlformats-officedocument.theme+xml"/>
  <Override PartName="/ppt/slideLayouts/slideLayout57.xml" ContentType="application/vnd.openxmlformats-officedocument.presentationml.slideLayout+xml"/>
  <Override PartName="/ppt/theme/theme54.xml" ContentType="application/vnd.openxmlformats-officedocument.theme+xml"/>
  <Override PartName="/ppt/slideLayouts/slideLayout58.xml" ContentType="application/vnd.openxmlformats-officedocument.presentationml.slideLayout+xml"/>
  <Override PartName="/ppt/theme/theme55.xml" ContentType="application/vnd.openxmlformats-officedocument.theme+xml"/>
  <Override PartName="/ppt/slideLayouts/slideLayout59.xml" ContentType="application/vnd.openxmlformats-officedocument.presentationml.slideLayout+xml"/>
  <Override PartName="/ppt/theme/theme56.xml" ContentType="application/vnd.openxmlformats-officedocument.theme+xml"/>
  <Override PartName="/ppt/slideLayouts/slideLayout60.xml" ContentType="application/vnd.openxmlformats-officedocument.presentationml.slideLayout+xml"/>
  <Override PartName="/ppt/theme/theme57.xml" ContentType="application/vnd.openxmlformats-officedocument.theme+xml"/>
  <Override PartName="/ppt/slideLayouts/slideLayout61.xml" ContentType="application/vnd.openxmlformats-officedocument.presentationml.slideLayout+xml"/>
  <Override PartName="/ppt/theme/theme58.xml" ContentType="application/vnd.openxmlformats-officedocument.theme+xml"/>
  <Override PartName="/ppt/slideLayouts/slideLayout62.xml" ContentType="application/vnd.openxmlformats-officedocument.presentationml.slideLayout+xml"/>
  <Override PartName="/ppt/theme/theme59.xml" ContentType="application/vnd.openxmlformats-officedocument.theme+xml"/>
  <Override PartName="/ppt/slideLayouts/slideLayout63.xml" ContentType="application/vnd.openxmlformats-officedocument.presentationml.slideLayout+xml"/>
  <Override PartName="/ppt/theme/theme60.xml" ContentType="application/vnd.openxmlformats-officedocument.theme+xml"/>
  <Override PartName="/ppt/slideLayouts/slideLayout64.xml" ContentType="application/vnd.openxmlformats-officedocument.presentationml.slideLayout+xml"/>
  <Override PartName="/ppt/theme/theme61.xml" ContentType="application/vnd.openxmlformats-officedocument.theme+xml"/>
  <Override PartName="/ppt/slideLayouts/slideLayout65.xml" ContentType="application/vnd.openxmlformats-officedocument.presentationml.slideLayout+xml"/>
  <Override PartName="/ppt/theme/theme62.xml" ContentType="application/vnd.openxmlformats-officedocument.theme+xml"/>
  <Override PartName="/ppt/slideLayouts/slideLayout66.xml" ContentType="application/vnd.openxmlformats-officedocument.presentationml.slideLayout+xml"/>
  <Override PartName="/ppt/theme/theme63.xml" ContentType="application/vnd.openxmlformats-officedocument.theme+xml"/>
  <Override PartName="/ppt/slideLayouts/slideLayout67.xml" ContentType="application/vnd.openxmlformats-officedocument.presentationml.slideLayout+xml"/>
  <Override PartName="/ppt/theme/theme64.xml" ContentType="application/vnd.openxmlformats-officedocument.theme+xml"/>
  <Override PartName="/ppt/slideLayouts/slideLayout68.xml" ContentType="application/vnd.openxmlformats-officedocument.presentationml.slideLayout+xml"/>
  <Override PartName="/ppt/theme/theme65.xml" ContentType="application/vnd.openxmlformats-officedocument.theme+xml"/>
  <Override PartName="/ppt/slideLayouts/slideLayout69.xml" ContentType="application/vnd.openxmlformats-officedocument.presentationml.slideLayout+xml"/>
  <Override PartName="/ppt/theme/theme66.xml" ContentType="application/vnd.openxmlformats-officedocument.theme+xml"/>
  <Override PartName="/ppt/slideLayouts/slideLayout70.xml" ContentType="application/vnd.openxmlformats-officedocument.presentationml.slideLayout+xml"/>
  <Override PartName="/ppt/theme/theme67.xml" ContentType="application/vnd.openxmlformats-officedocument.theme+xml"/>
  <Override PartName="/ppt/slideLayouts/slideLayout71.xml" ContentType="application/vnd.openxmlformats-officedocument.presentationml.slideLayout+xml"/>
  <Override PartName="/ppt/theme/theme68.xml" ContentType="application/vnd.openxmlformats-officedocument.theme+xml"/>
  <Override PartName="/ppt/slideLayouts/slideLayout72.xml" ContentType="application/vnd.openxmlformats-officedocument.presentationml.slideLayout+xml"/>
  <Override PartName="/ppt/theme/theme69.xml" ContentType="application/vnd.openxmlformats-officedocument.theme+xml"/>
  <Override PartName="/ppt/slideLayouts/slideLayout73.xml" ContentType="application/vnd.openxmlformats-officedocument.presentationml.slideLayout+xml"/>
  <Override PartName="/ppt/theme/theme70.xml" ContentType="application/vnd.openxmlformats-officedocument.theme+xml"/>
  <Override PartName="/ppt/slideLayouts/slideLayout74.xml" ContentType="application/vnd.openxmlformats-officedocument.presentationml.slideLayout+xml"/>
  <Override PartName="/ppt/theme/theme71.xml" ContentType="application/vnd.openxmlformats-officedocument.theme+xml"/>
  <Override PartName="/ppt/slideLayouts/slideLayout75.xml" ContentType="application/vnd.openxmlformats-officedocument.presentationml.slideLayout+xml"/>
  <Override PartName="/ppt/theme/theme72.xml" ContentType="application/vnd.openxmlformats-officedocument.theme+xml"/>
  <Override PartName="/ppt/slideLayouts/slideLayout76.xml" ContentType="application/vnd.openxmlformats-officedocument.presentationml.slideLayout+xml"/>
  <Override PartName="/ppt/theme/theme73.xml" ContentType="application/vnd.openxmlformats-officedocument.theme+xml"/>
  <Override PartName="/ppt/slideLayouts/slideLayout77.xml" ContentType="application/vnd.openxmlformats-officedocument.presentationml.slideLayout+xml"/>
  <Override PartName="/ppt/theme/theme74.xml" ContentType="application/vnd.openxmlformats-officedocument.theme+xml"/>
  <Override PartName="/ppt/slideLayouts/slideLayout78.xml" ContentType="application/vnd.openxmlformats-officedocument.presentationml.slideLayout+xml"/>
  <Override PartName="/ppt/theme/theme75.xml" ContentType="application/vnd.openxmlformats-officedocument.theme+xml"/>
  <Override PartName="/ppt/slideLayouts/slideLayout79.xml" ContentType="application/vnd.openxmlformats-officedocument.presentationml.slideLayout+xml"/>
  <Override PartName="/ppt/theme/theme76.xml" ContentType="application/vnd.openxmlformats-officedocument.theme+xml"/>
  <Override PartName="/ppt/slideLayouts/slideLayout80.xml" ContentType="application/vnd.openxmlformats-officedocument.presentationml.slideLayout+xml"/>
  <Override PartName="/ppt/theme/theme77.xml" ContentType="application/vnd.openxmlformats-officedocument.theme+xml"/>
  <Override PartName="/ppt/slideLayouts/slideLayout81.xml" ContentType="application/vnd.openxmlformats-officedocument.presentationml.slideLayout+xml"/>
  <Override PartName="/ppt/theme/theme78.xml" ContentType="application/vnd.openxmlformats-officedocument.theme+xml"/>
  <Override PartName="/ppt/slideLayouts/slideLayout82.xml" ContentType="application/vnd.openxmlformats-officedocument.presentationml.slideLayout+xml"/>
  <Override PartName="/ppt/theme/theme79.xml" ContentType="application/vnd.openxmlformats-officedocument.theme+xml"/>
  <Override PartName="/ppt/slideLayouts/slideLayout83.xml" ContentType="application/vnd.openxmlformats-officedocument.presentationml.slideLayout+xml"/>
  <Override PartName="/ppt/theme/theme80.xml" ContentType="application/vnd.openxmlformats-officedocument.theme+xml"/>
  <Override PartName="/ppt/slideLayouts/slideLayout84.xml" ContentType="application/vnd.openxmlformats-officedocument.presentationml.slideLayout+xml"/>
  <Override PartName="/ppt/theme/theme81.xml" ContentType="application/vnd.openxmlformats-officedocument.theme+xml"/>
  <Override PartName="/ppt/slideLayouts/slideLayout85.xml" ContentType="application/vnd.openxmlformats-officedocument.presentationml.slideLayout+xml"/>
  <Override PartName="/ppt/theme/theme82.xml" ContentType="application/vnd.openxmlformats-officedocument.theme+xml"/>
  <Override PartName="/ppt/slideLayouts/slideLayout86.xml" ContentType="application/vnd.openxmlformats-officedocument.presentationml.slideLayout+xml"/>
  <Override PartName="/ppt/theme/theme83.xml" ContentType="application/vnd.openxmlformats-officedocument.theme+xml"/>
  <Override PartName="/ppt/slideLayouts/slideLayout87.xml" ContentType="application/vnd.openxmlformats-officedocument.presentationml.slideLayout+xml"/>
  <Override PartName="/ppt/theme/theme84.xml" ContentType="application/vnd.openxmlformats-officedocument.theme+xml"/>
  <Override PartName="/ppt/slideLayouts/slideLayout88.xml" ContentType="application/vnd.openxmlformats-officedocument.presentationml.slideLayout+xml"/>
  <Override PartName="/ppt/theme/theme85.xml" ContentType="application/vnd.openxmlformats-officedocument.theme+xml"/>
  <Override PartName="/ppt/slideLayouts/slideLayout89.xml" ContentType="application/vnd.openxmlformats-officedocument.presentationml.slideLayout+xml"/>
  <Override PartName="/ppt/theme/theme86.xml" ContentType="application/vnd.openxmlformats-officedocument.theme+xml"/>
  <Override PartName="/ppt/slideLayouts/slideLayout90.xml" ContentType="application/vnd.openxmlformats-officedocument.presentationml.slideLayout+xml"/>
  <Override PartName="/ppt/theme/theme87.xml" ContentType="application/vnd.openxmlformats-officedocument.theme+xml"/>
  <Override PartName="/ppt/slideLayouts/slideLayout91.xml" ContentType="application/vnd.openxmlformats-officedocument.presentationml.slideLayout+xml"/>
  <Override PartName="/ppt/theme/theme88.xml" ContentType="application/vnd.openxmlformats-officedocument.theme+xml"/>
  <Override PartName="/ppt/slideLayouts/slideLayout92.xml" ContentType="application/vnd.openxmlformats-officedocument.presentationml.slideLayout+xml"/>
  <Override PartName="/ppt/theme/theme89.xml" ContentType="application/vnd.openxmlformats-officedocument.theme+xml"/>
  <Override PartName="/ppt/slideLayouts/slideLayout93.xml" ContentType="application/vnd.openxmlformats-officedocument.presentationml.slideLayout+xml"/>
  <Override PartName="/ppt/theme/theme90.xml" ContentType="application/vnd.openxmlformats-officedocument.theme+xml"/>
  <Override PartName="/ppt/slideLayouts/slideLayout94.xml" ContentType="application/vnd.openxmlformats-officedocument.presentationml.slideLayout+xml"/>
  <Override PartName="/ppt/theme/theme91.xml" ContentType="application/vnd.openxmlformats-officedocument.theme+xml"/>
  <Override PartName="/ppt/slideLayouts/slideLayout95.xml" ContentType="application/vnd.openxmlformats-officedocument.presentationml.slideLayout+xml"/>
  <Override PartName="/ppt/theme/theme92.xml" ContentType="application/vnd.openxmlformats-officedocument.theme+xml"/>
  <Override PartName="/ppt/slideLayouts/slideLayout96.xml" ContentType="application/vnd.openxmlformats-officedocument.presentationml.slideLayout+xml"/>
  <Override PartName="/ppt/theme/theme93.xml" ContentType="application/vnd.openxmlformats-officedocument.theme+xml"/>
  <Override PartName="/ppt/slideLayouts/slideLayout97.xml" ContentType="application/vnd.openxmlformats-officedocument.presentationml.slideLayout+xml"/>
  <Override PartName="/ppt/theme/theme94.xml" ContentType="application/vnd.openxmlformats-officedocument.theme+xml"/>
  <Override PartName="/ppt/slideLayouts/slideLayout98.xml" ContentType="application/vnd.openxmlformats-officedocument.presentationml.slideLayout+xml"/>
  <Override PartName="/ppt/theme/theme95.xml" ContentType="application/vnd.openxmlformats-officedocument.theme+xml"/>
  <Override PartName="/ppt/slideLayouts/slideLayout99.xml" ContentType="application/vnd.openxmlformats-officedocument.presentationml.slideLayout+xml"/>
  <Override PartName="/ppt/theme/theme96.xml" ContentType="application/vnd.openxmlformats-officedocument.theme+xml"/>
  <Override PartName="/ppt/slideLayouts/slideLayout100.xml" ContentType="application/vnd.openxmlformats-officedocument.presentationml.slideLayout+xml"/>
  <Override PartName="/ppt/theme/theme97.xml" ContentType="application/vnd.openxmlformats-officedocument.theme+xml"/>
  <Override PartName="/ppt/slideLayouts/slideLayout101.xml" ContentType="application/vnd.openxmlformats-officedocument.presentationml.slideLayout+xml"/>
  <Override PartName="/ppt/theme/theme98.xml" ContentType="application/vnd.openxmlformats-officedocument.theme+xml"/>
  <Override PartName="/ppt/slideLayouts/slideLayout102.xml" ContentType="application/vnd.openxmlformats-officedocument.presentationml.slideLayout+xml"/>
  <Override PartName="/ppt/theme/theme99.xml" ContentType="application/vnd.openxmlformats-officedocument.theme+xml"/>
  <Override PartName="/ppt/slideLayouts/slideLayout103.xml" ContentType="application/vnd.openxmlformats-officedocument.presentationml.slideLayout+xml"/>
  <Override PartName="/ppt/theme/theme100.xml" ContentType="application/vnd.openxmlformats-officedocument.theme+xml"/>
  <Override PartName="/ppt/slideLayouts/slideLayout104.xml" ContentType="application/vnd.openxmlformats-officedocument.presentationml.slideLayout+xml"/>
  <Override PartName="/ppt/theme/theme101.xml" ContentType="application/vnd.openxmlformats-officedocument.theme+xml"/>
  <Override PartName="/ppt/slideLayouts/slideLayout105.xml" ContentType="application/vnd.openxmlformats-officedocument.presentationml.slideLayout+xml"/>
  <Override PartName="/ppt/theme/theme102.xml" ContentType="application/vnd.openxmlformats-officedocument.theme+xml"/>
  <Override PartName="/ppt/slideLayouts/slideLayout106.xml" ContentType="application/vnd.openxmlformats-officedocument.presentationml.slideLayout+xml"/>
  <Override PartName="/ppt/theme/theme103.xml" ContentType="application/vnd.openxmlformats-officedocument.theme+xml"/>
  <Override PartName="/ppt/slideLayouts/slideLayout107.xml" ContentType="application/vnd.openxmlformats-officedocument.presentationml.slideLayout+xml"/>
  <Override PartName="/ppt/theme/theme104.xml" ContentType="application/vnd.openxmlformats-officedocument.theme+xml"/>
  <Override PartName="/ppt/slideLayouts/slideLayout108.xml" ContentType="application/vnd.openxmlformats-officedocument.presentationml.slideLayout+xml"/>
  <Override PartName="/ppt/theme/theme105.xml" ContentType="application/vnd.openxmlformats-officedocument.theme+xml"/>
  <Override PartName="/ppt/slideLayouts/slideLayout109.xml" ContentType="application/vnd.openxmlformats-officedocument.presentationml.slideLayout+xml"/>
  <Override PartName="/ppt/theme/theme106.xml" ContentType="application/vnd.openxmlformats-officedocument.theme+xml"/>
  <Override PartName="/ppt/slideLayouts/slideLayout110.xml" ContentType="application/vnd.openxmlformats-officedocument.presentationml.slideLayout+xml"/>
  <Override PartName="/ppt/theme/theme107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8.xml" ContentType="application/vnd.openxmlformats-officedocument.theme+xml"/>
  <Override PartName="/ppt/slideLayouts/slideLayout113.xml" ContentType="application/vnd.openxmlformats-officedocument.presentationml.slideLayout+xml"/>
  <Override PartName="/ppt/theme/theme109.xml" ContentType="application/vnd.openxmlformats-officedocument.theme+xml"/>
  <Override PartName="/ppt/slideLayouts/slideLayout114.xml" ContentType="application/vnd.openxmlformats-officedocument.presentationml.slideLayout+xml"/>
  <Override PartName="/ppt/theme/theme110.xml" ContentType="application/vnd.openxmlformats-officedocument.theme+xml"/>
  <Override PartName="/ppt/slideLayouts/slideLayout115.xml" ContentType="application/vnd.openxmlformats-officedocument.presentationml.slideLayout+xml"/>
  <Override PartName="/ppt/theme/theme111.xml" ContentType="application/vnd.openxmlformats-officedocument.theme+xml"/>
  <Override PartName="/ppt/slideLayouts/slideLayout116.xml" ContentType="application/vnd.openxmlformats-officedocument.presentationml.slideLayout+xml"/>
  <Override PartName="/ppt/theme/theme112.xml" ContentType="application/vnd.openxmlformats-officedocument.theme+xml"/>
  <Override PartName="/ppt/slideLayouts/slideLayout117.xml" ContentType="application/vnd.openxmlformats-officedocument.presentationml.slideLayout+xml"/>
  <Override PartName="/ppt/theme/theme113.xml" ContentType="application/vnd.openxmlformats-officedocument.theme+xml"/>
  <Override PartName="/ppt/slideLayouts/slideLayout118.xml" ContentType="application/vnd.openxmlformats-officedocument.presentationml.slideLayout+xml"/>
  <Override PartName="/ppt/theme/theme114.xml" ContentType="application/vnd.openxmlformats-officedocument.theme+xml"/>
  <Override PartName="/ppt/slideLayouts/slideLayout119.xml" ContentType="application/vnd.openxmlformats-officedocument.presentationml.slideLayout+xml"/>
  <Override PartName="/ppt/theme/theme115.xml" ContentType="application/vnd.openxmlformats-officedocument.theme+xml"/>
  <Override PartName="/ppt/slideLayouts/slideLayout120.xml" ContentType="application/vnd.openxmlformats-officedocument.presentationml.slideLayout+xml"/>
  <Override PartName="/ppt/theme/theme116.xml" ContentType="application/vnd.openxmlformats-officedocument.theme+xml"/>
  <Override PartName="/ppt/slideLayouts/slideLayout121.xml" ContentType="application/vnd.openxmlformats-officedocument.presentationml.slideLayout+xml"/>
  <Override PartName="/ppt/theme/theme117.xml" ContentType="application/vnd.openxmlformats-officedocument.theme+xml"/>
  <Override PartName="/ppt/slideLayouts/slideLayout122.xml" ContentType="application/vnd.openxmlformats-officedocument.presentationml.slideLayout+xml"/>
  <Override PartName="/ppt/theme/theme118.xml" ContentType="application/vnd.openxmlformats-officedocument.theme+xml"/>
  <Override PartName="/ppt/slideLayouts/slideLayout123.xml" ContentType="application/vnd.openxmlformats-officedocument.presentationml.slideLayout+xml"/>
  <Override PartName="/ppt/theme/theme119.xml" ContentType="application/vnd.openxmlformats-officedocument.theme+xml"/>
  <Override PartName="/ppt/slideLayouts/slideLayout124.xml" ContentType="application/vnd.openxmlformats-officedocument.presentationml.slideLayout+xml"/>
  <Override PartName="/ppt/theme/theme120.xml" ContentType="application/vnd.openxmlformats-officedocument.theme+xml"/>
  <Override PartName="/ppt/slideLayouts/slideLayout125.xml" ContentType="application/vnd.openxmlformats-officedocument.presentationml.slideLayout+xml"/>
  <Override PartName="/ppt/theme/theme121.xml" ContentType="application/vnd.openxmlformats-officedocument.theme+xml"/>
  <Override PartName="/ppt/slideLayouts/slideLayout126.xml" ContentType="application/vnd.openxmlformats-officedocument.presentationml.slideLayout+xml"/>
  <Override PartName="/ppt/theme/theme122.xml" ContentType="application/vnd.openxmlformats-officedocument.theme+xml"/>
  <Override PartName="/ppt/slideLayouts/slideLayout127.xml" ContentType="application/vnd.openxmlformats-officedocument.presentationml.slideLayout+xml"/>
  <Override PartName="/ppt/theme/theme123.xml" ContentType="application/vnd.openxmlformats-officedocument.theme+xml"/>
  <Override PartName="/ppt/slideLayouts/slideLayout128.xml" ContentType="application/vnd.openxmlformats-officedocument.presentationml.slideLayout+xml"/>
  <Override PartName="/ppt/theme/theme124.xml" ContentType="application/vnd.openxmlformats-officedocument.theme+xml"/>
  <Override PartName="/ppt/slideLayouts/slideLayout129.xml" ContentType="application/vnd.openxmlformats-officedocument.presentationml.slideLayout+xml"/>
  <Override PartName="/ppt/theme/theme125.xml" ContentType="application/vnd.openxmlformats-officedocument.theme+xml"/>
  <Override PartName="/ppt/slideLayouts/slideLayout130.xml" ContentType="application/vnd.openxmlformats-officedocument.presentationml.slideLayout+xml"/>
  <Override PartName="/ppt/theme/theme126.xml" ContentType="application/vnd.openxmlformats-officedocument.theme+xml"/>
  <Override PartName="/ppt/slideLayouts/slideLayout131.xml" ContentType="application/vnd.openxmlformats-officedocument.presentationml.slideLayout+xml"/>
  <Override PartName="/ppt/theme/theme127.xml" ContentType="application/vnd.openxmlformats-officedocument.theme+xml"/>
  <Override PartName="/ppt/slideLayouts/slideLayout132.xml" ContentType="application/vnd.openxmlformats-officedocument.presentationml.slideLayout+xml"/>
  <Override PartName="/ppt/theme/theme128.xml" ContentType="application/vnd.openxmlformats-officedocument.theme+xml"/>
  <Override PartName="/ppt/slideLayouts/slideLayout133.xml" ContentType="application/vnd.openxmlformats-officedocument.presentationml.slideLayout+xml"/>
  <Override PartName="/ppt/theme/theme129.xml" ContentType="application/vnd.openxmlformats-officedocument.theme+xml"/>
  <Override PartName="/ppt/slideLayouts/slideLayout134.xml" ContentType="application/vnd.openxmlformats-officedocument.presentationml.slideLayout+xml"/>
  <Override PartName="/ppt/theme/theme130.xml" ContentType="application/vnd.openxmlformats-officedocument.theme+xml"/>
  <Override PartName="/ppt/slideLayouts/slideLayout135.xml" ContentType="application/vnd.openxmlformats-officedocument.presentationml.slideLayout+xml"/>
  <Override PartName="/ppt/theme/theme131.xml" ContentType="application/vnd.openxmlformats-officedocument.theme+xml"/>
  <Override PartName="/ppt/slideLayouts/slideLayout136.xml" ContentType="application/vnd.openxmlformats-officedocument.presentationml.slideLayout+xml"/>
  <Override PartName="/ppt/theme/theme132.xml" ContentType="application/vnd.openxmlformats-officedocument.theme+xml"/>
  <Override PartName="/ppt/slideLayouts/slideLayout137.xml" ContentType="application/vnd.openxmlformats-officedocument.presentationml.slideLayout+xml"/>
  <Override PartName="/ppt/theme/theme133.xml" ContentType="application/vnd.openxmlformats-officedocument.theme+xml"/>
  <Override PartName="/ppt/slideLayouts/slideLayout138.xml" ContentType="application/vnd.openxmlformats-officedocument.presentationml.slideLayout+xml"/>
  <Override PartName="/ppt/theme/theme134.xml" ContentType="application/vnd.openxmlformats-officedocument.theme+xml"/>
  <Override PartName="/ppt/slideLayouts/slideLayout139.xml" ContentType="application/vnd.openxmlformats-officedocument.presentationml.slideLayout+xml"/>
  <Override PartName="/ppt/theme/theme135.xml" ContentType="application/vnd.openxmlformats-officedocument.theme+xml"/>
  <Override PartName="/ppt/slideLayouts/slideLayout140.xml" ContentType="application/vnd.openxmlformats-officedocument.presentationml.slideLayout+xml"/>
  <Override PartName="/ppt/theme/theme136.xml" ContentType="application/vnd.openxmlformats-officedocument.theme+xml"/>
  <Override PartName="/ppt/slideLayouts/slideLayout141.xml" ContentType="application/vnd.openxmlformats-officedocument.presentationml.slideLayout+xml"/>
  <Override PartName="/ppt/theme/theme137.xml" ContentType="application/vnd.openxmlformats-officedocument.theme+xml"/>
  <Override PartName="/ppt/slideLayouts/slideLayout142.xml" ContentType="application/vnd.openxmlformats-officedocument.presentationml.slideLayout+xml"/>
  <Override PartName="/ppt/theme/theme138.xml" ContentType="application/vnd.openxmlformats-officedocument.theme+xml"/>
  <Override PartName="/ppt/slideLayouts/slideLayout143.xml" ContentType="application/vnd.openxmlformats-officedocument.presentationml.slideLayout+xml"/>
  <Override PartName="/ppt/theme/theme139.xml" ContentType="application/vnd.openxmlformats-officedocument.theme+xml"/>
  <Override PartName="/ppt/slideLayouts/slideLayout144.xml" ContentType="application/vnd.openxmlformats-officedocument.presentationml.slideLayout+xml"/>
  <Override PartName="/ppt/theme/theme140.xml" ContentType="application/vnd.openxmlformats-officedocument.theme+xml"/>
  <Override PartName="/ppt/slideLayouts/slideLayout145.xml" ContentType="application/vnd.openxmlformats-officedocument.presentationml.slideLayout+xml"/>
  <Override PartName="/ppt/theme/theme141.xml" ContentType="application/vnd.openxmlformats-officedocument.theme+xml"/>
  <Override PartName="/ppt/slideLayouts/slideLayout146.xml" ContentType="application/vnd.openxmlformats-officedocument.presentationml.slideLayout+xml"/>
  <Override PartName="/ppt/theme/theme142.xml" ContentType="application/vnd.openxmlformats-officedocument.theme+xml"/>
  <Override PartName="/ppt/slideLayouts/slideLayout147.xml" ContentType="application/vnd.openxmlformats-officedocument.presentationml.slideLayout+xml"/>
  <Override PartName="/ppt/theme/theme143.xml" ContentType="application/vnd.openxmlformats-officedocument.theme+xml"/>
  <Override PartName="/ppt/slideLayouts/slideLayout148.xml" ContentType="application/vnd.openxmlformats-officedocument.presentationml.slideLayout+xml"/>
  <Override PartName="/ppt/theme/theme144.xml" ContentType="application/vnd.openxmlformats-officedocument.theme+xml"/>
  <Override PartName="/ppt/slideLayouts/slideLayout149.xml" ContentType="application/vnd.openxmlformats-officedocument.presentationml.slideLayout+xml"/>
  <Override PartName="/ppt/theme/theme145.xml" ContentType="application/vnd.openxmlformats-officedocument.theme+xml"/>
  <Override PartName="/ppt/slideLayouts/slideLayout150.xml" ContentType="application/vnd.openxmlformats-officedocument.presentationml.slideLayout+xml"/>
  <Override PartName="/ppt/theme/theme146.xml" ContentType="application/vnd.openxmlformats-officedocument.theme+xml"/>
  <Override PartName="/ppt/slideLayouts/slideLayout151.xml" ContentType="application/vnd.openxmlformats-officedocument.presentationml.slideLayout+xml"/>
  <Override PartName="/ppt/theme/theme147.xml" ContentType="application/vnd.openxmlformats-officedocument.theme+xml"/>
  <Override PartName="/ppt/slideLayouts/slideLayout152.xml" ContentType="application/vnd.openxmlformats-officedocument.presentationml.slideLayout+xml"/>
  <Override PartName="/ppt/theme/theme148.xml" ContentType="application/vnd.openxmlformats-officedocument.theme+xml"/>
  <Override PartName="/ppt/slideLayouts/slideLayout153.xml" ContentType="application/vnd.openxmlformats-officedocument.presentationml.slideLayout+xml"/>
  <Override PartName="/ppt/theme/theme149.xml" ContentType="application/vnd.openxmlformats-officedocument.theme+xml"/>
  <Override PartName="/ppt/slideLayouts/slideLayout154.xml" ContentType="application/vnd.openxmlformats-officedocument.presentationml.slideLayout+xml"/>
  <Override PartName="/ppt/theme/theme150.xml" ContentType="application/vnd.openxmlformats-officedocument.theme+xml"/>
  <Override PartName="/ppt/slideLayouts/slideLayout155.xml" ContentType="application/vnd.openxmlformats-officedocument.presentationml.slideLayout+xml"/>
  <Override PartName="/ppt/theme/theme151.xml" ContentType="application/vnd.openxmlformats-officedocument.theme+xml"/>
  <Override PartName="/ppt/slideLayouts/slideLayout156.xml" ContentType="application/vnd.openxmlformats-officedocument.presentationml.slideLayout+xml"/>
  <Override PartName="/ppt/theme/theme152.xml" ContentType="application/vnd.openxmlformats-officedocument.theme+xml"/>
  <Override PartName="/ppt/slideLayouts/slideLayout157.xml" ContentType="application/vnd.openxmlformats-officedocument.presentationml.slideLayout+xml"/>
  <Override PartName="/ppt/theme/theme153.xml" ContentType="application/vnd.openxmlformats-officedocument.theme+xml"/>
  <Override PartName="/ppt/slideLayouts/slideLayout158.xml" ContentType="application/vnd.openxmlformats-officedocument.presentationml.slideLayout+xml"/>
  <Override PartName="/ppt/theme/theme154.xml" ContentType="application/vnd.openxmlformats-officedocument.theme+xml"/>
  <Override PartName="/ppt/slideLayouts/slideLayout159.xml" ContentType="application/vnd.openxmlformats-officedocument.presentationml.slideLayout+xml"/>
  <Override PartName="/ppt/theme/theme155.xml" ContentType="application/vnd.openxmlformats-officedocument.theme+xml"/>
  <Override PartName="/ppt/slideLayouts/slideLayout160.xml" ContentType="application/vnd.openxmlformats-officedocument.presentationml.slideLayout+xml"/>
  <Override PartName="/ppt/theme/theme156.xml" ContentType="application/vnd.openxmlformats-officedocument.theme+xml"/>
  <Override PartName="/ppt/slideLayouts/slideLayout161.xml" ContentType="application/vnd.openxmlformats-officedocument.presentationml.slideLayout+xml"/>
  <Override PartName="/ppt/theme/theme157.xml" ContentType="application/vnd.openxmlformats-officedocument.theme+xml"/>
  <Override PartName="/ppt/theme/theme15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  <p:sldMasterId id="2147483667" r:id="rId3"/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1" r:id="rId10"/>
    <p:sldMasterId id="2147483683" r:id="rId11"/>
    <p:sldMasterId id="2147483685" r:id="rId12"/>
    <p:sldMasterId id="2147483687" r:id="rId13"/>
    <p:sldMasterId id="2147483689" r:id="rId14"/>
    <p:sldMasterId id="2147483691" r:id="rId15"/>
    <p:sldMasterId id="2147483693" r:id="rId16"/>
    <p:sldMasterId id="2147483695" r:id="rId17"/>
    <p:sldMasterId id="2147483697" r:id="rId18"/>
    <p:sldMasterId id="2147483699" r:id="rId19"/>
    <p:sldMasterId id="2147483701" r:id="rId20"/>
    <p:sldMasterId id="2147483703" r:id="rId21"/>
    <p:sldMasterId id="2147483705" r:id="rId22"/>
    <p:sldMasterId id="2147483707" r:id="rId23"/>
    <p:sldMasterId id="2147483709" r:id="rId24"/>
    <p:sldMasterId id="2147483711" r:id="rId25"/>
    <p:sldMasterId id="2147483713" r:id="rId26"/>
    <p:sldMasterId id="2147483715" r:id="rId27"/>
    <p:sldMasterId id="2147483717" r:id="rId28"/>
    <p:sldMasterId id="2147483719" r:id="rId29"/>
    <p:sldMasterId id="2147483721" r:id="rId30"/>
    <p:sldMasterId id="2147483723" r:id="rId31"/>
    <p:sldMasterId id="2147483725" r:id="rId32"/>
    <p:sldMasterId id="2147483727" r:id="rId33"/>
    <p:sldMasterId id="2147483729" r:id="rId34"/>
    <p:sldMasterId id="2147483731" r:id="rId35"/>
    <p:sldMasterId id="2147483733" r:id="rId36"/>
    <p:sldMasterId id="2147483735" r:id="rId37"/>
    <p:sldMasterId id="2147483737" r:id="rId38"/>
    <p:sldMasterId id="2147483739" r:id="rId39"/>
    <p:sldMasterId id="2147483741" r:id="rId40"/>
    <p:sldMasterId id="2147483743" r:id="rId41"/>
    <p:sldMasterId id="2147483745" r:id="rId42"/>
    <p:sldMasterId id="2147483747" r:id="rId43"/>
    <p:sldMasterId id="2147483749" r:id="rId44"/>
    <p:sldMasterId id="2147483751" r:id="rId45"/>
    <p:sldMasterId id="2147483753" r:id="rId46"/>
    <p:sldMasterId id="2147483755" r:id="rId47"/>
    <p:sldMasterId id="2147483757" r:id="rId48"/>
    <p:sldMasterId id="2147483759" r:id="rId49"/>
    <p:sldMasterId id="2147483761" r:id="rId50"/>
    <p:sldMasterId id="2147483763" r:id="rId51"/>
    <p:sldMasterId id="2147483765" r:id="rId52"/>
    <p:sldMasterId id="2147483767" r:id="rId53"/>
    <p:sldMasterId id="2147483769" r:id="rId54"/>
    <p:sldMasterId id="2147483771" r:id="rId55"/>
    <p:sldMasterId id="2147483773" r:id="rId56"/>
    <p:sldMasterId id="2147483775" r:id="rId57"/>
    <p:sldMasterId id="2147483777" r:id="rId58"/>
    <p:sldMasterId id="2147483779" r:id="rId59"/>
    <p:sldMasterId id="2147483781" r:id="rId60"/>
    <p:sldMasterId id="2147483783" r:id="rId61"/>
    <p:sldMasterId id="2147483785" r:id="rId62"/>
    <p:sldMasterId id="2147483787" r:id="rId63"/>
    <p:sldMasterId id="2147483789" r:id="rId64"/>
    <p:sldMasterId id="2147483791" r:id="rId65"/>
    <p:sldMasterId id="2147483793" r:id="rId66"/>
    <p:sldMasterId id="2147483795" r:id="rId67"/>
    <p:sldMasterId id="2147483797" r:id="rId68"/>
    <p:sldMasterId id="2147483799" r:id="rId69"/>
    <p:sldMasterId id="2147483801" r:id="rId70"/>
    <p:sldMasterId id="2147483803" r:id="rId71"/>
    <p:sldMasterId id="2147483805" r:id="rId72"/>
    <p:sldMasterId id="2147483807" r:id="rId73"/>
    <p:sldMasterId id="2147483809" r:id="rId74"/>
    <p:sldMasterId id="2147483811" r:id="rId75"/>
    <p:sldMasterId id="2147483813" r:id="rId76"/>
    <p:sldMasterId id="2147483815" r:id="rId77"/>
    <p:sldMasterId id="2147483817" r:id="rId78"/>
    <p:sldMasterId id="2147483819" r:id="rId79"/>
    <p:sldMasterId id="2147483821" r:id="rId80"/>
    <p:sldMasterId id="2147483823" r:id="rId81"/>
    <p:sldMasterId id="2147483825" r:id="rId82"/>
    <p:sldMasterId id="2147483827" r:id="rId83"/>
    <p:sldMasterId id="2147483829" r:id="rId84"/>
    <p:sldMasterId id="2147483831" r:id="rId85"/>
    <p:sldMasterId id="2147483833" r:id="rId86"/>
    <p:sldMasterId id="2147483835" r:id="rId87"/>
    <p:sldMasterId id="2147483837" r:id="rId88"/>
    <p:sldMasterId id="2147483839" r:id="rId89"/>
    <p:sldMasterId id="2147483841" r:id="rId90"/>
    <p:sldMasterId id="2147483843" r:id="rId91"/>
    <p:sldMasterId id="2147483845" r:id="rId92"/>
    <p:sldMasterId id="2147483847" r:id="rId93"/>
    <p:sldMasterId id="2147483849" r:id="rId94"/>
    <p:sldMasterId id="2147483851" r:id="rId95"/>
    <p:sldMasterId id="2147483853" r:id="rId96"/>
    <p:sldMasterId id="2147483855" r:id="rId97"/>
    <p:sldMasterId id="2147483857" r:id="rId98"/>
    <p:sldMasterId id="2147483859" r:id="rId99"/>
    <p:sldMasterId id="2147483861" r:id="rId100"/>
    <p:sldMasterId id="2147483865" r:id="rId101"/>
    <p:sldMasterId id="2147483867" r:id="rId102"/>
    <p:sldMasterId id="2147483869" r:id="rId103"/>
    <p:sldMasterId id="2147483871" r:id="rId104"/>
    <p:sldMasterId id="2147483873" r:id="rId105"/>
    <p:sldMasterId id="2147483875" r:id="rId106"/>
    <p:sldMasterId id="2147483877" r:id="rId107"/>
    <p:sldMasterId id="2147483879" r:id="rId108"/>
    <p:sldMasterId id="2147483882" r:id="rId109"/>
    <p:sldMasterId id="2147483884" r:id="rId110"/>
    <p:sldMasterId id="2147483886" r:id="rId111"/>
    <p:sldMasterId id="2147483888" r:id="rId112"/>
    <p:sldMasterId id="2147483890" r:id="rId113"/>
    <p:sldMasterId id="2147483892" r:id="rId114"/>
    <p:sldMasterId id="2147483894" r:id="rId115"/>
    <p:sldMasterId id="2147483896" r:id="rId116"/>
    <p:sldMasterId id="2147483898" r:id="rId117"/>
    <p:sldMasterId id="2147483902" r:id="rId118"/>
    <p:sldMasterId id="2147483904" r:id="rId119"/>
    <p:sldMasterId id="2147483906" r:id="rId120"/>
    <p:sldMasterId id="2147483908" r:id="rId121"/>
    <p:sldMasterId id="2147483910" r:id="rId122"/>
    <p:sldMasterId id="2147483912" r:id="rId123"/>
    <p:sldMasterId id="2147483914" r:id="rId124"/>
    <p:sldMasterId id="2147483916" r:id="rId125"/>
    <p:sldMasterId id="2147483918" r:id="rId126"/>
    <p:sldMasterId id="2147483920" r:id="rId127"/>
    <p:sldMasterId id="2147483922" r:id="rId128"/>
    <p:sldMasterId id="2147483924" r:id="rId129"/>
    <p:sldMasterId id="2147483926" r:id="rId130"/>
    <p:sldMasterId id="2147483928" r:id="rId131"/>
    <p:sldMasterId id="2147483930" r:id="rId132"/>
    <p:sldMasterId id="2147483932" r:id="rId133"/>
    <p:sldMasterId id="2147483934" r:id="rId134"/>
    <p:sldMasterId id="2147483936" r:id="rId135"/>
    <p:sldMasterId id="2147483938" r:id="rId136"/>
    <p:sldMasterId id="2147483940" r:id="rId137"/>
    <p:sldMasterId id="2147483942" r:id="rId138"/>
    <p:sldMasterId id="2147483944" r:id="rId139"/>
    <p:sldMasterId id="2147483946" r:id="rId140"/>
    <p:sldMasterId id="2147483948" r:id="rId141"/>
    <p:sldMasterId id="2147483950" r:id="rId142"/>
    <p:sldMasterId id="2147483952" r:id="rId143"/>
    <p:sldMasterId id="2147483954" r:id="rId144"/>
    <p:sldMasterId id="2147483956" r:id="rId145"/>
    <p:sldMasterId id="2147483958" r:id="rId146"/>
    <p:sldMasterId id="2147483960" r:id="rId147"/>
    <p:sldMasterId id="2147483962" r:id="rId148"/>
    <p:sldMasterId id="2147483964" r:id="rId149"/>
    <p:sldMasterId id="2147483966" r:id="rId150"/>
    <p:sldMasterId id="2147483968" r:id="rId151"/>
    <p:sldMasterId id="2147483970" r:id="rId152"/>
    <p:sldMasterId id="2147483972" r:id="rId153"/>
    <p:sldMasterId id="2147483974" r:id="rId154"/>
    <p:sldMasterId id="2147483976" r:id="rId155"/>
    <p:sldMasterId id="2147483978" r:id="rId156"/>
    <p:sldMasterId id="2147483980" r:id="rId157"/>
  </p:sldMasterIdLst>
  <p:notesMasterIdLst>
    <p:notesMasterId r:id="rId334"/>
  </p:notesMasterIdLst>
  <p:sldIdLst>
    <p:sldId id="256" r:id="rId158"/>
    <p:sldId id="260" r:id="rId159"/>
    <p:sldId id="261" r:id="rId160"/>
    <p:sldId id="266" r:id="rId161"/>
    <p:sldId id="262" r:id="rId162"/>
    <p:sldId id="268" r:id="rId163"/>
    <p:sldId id="263" r:id="rId164"/>
    <p:sldId id="265" r:id="rId165"/>
    <p:sldId id="267" r:id="rId166"/>
    <p:sldId id="264" r:id="rId167"/>
    <p:sldId id="269" r:id="rId168"/>
    <p:sldId id="257" r:id="rId169"/>
    <p:sldId id="258" r:id="rId170"/>
    <p:sldId id="270" r:id="rId171"/>
    <p:sldId id="271" r:id="rId172"/>
    <p:sldId id="272" r:id="rId173"/>
    <p:sldId id="273" r:id="rId174"/>
    <p:sldId id="274" r:id="rId175"/>
    <p:sldId id="275" r:id="rId176"/>
    <p:sldId id="276" r:id="rId177"/>
    <p:sldId id="277" r:id="rId178"/>
    <p:sldId id="278" r:id="rId179"/>
    <p:sldId id="279" r:id="rId180"/>
    <p:sldId id="280" r:id="rId181"/>
    <p:sldId id="281" r:id="rId182"/>
    <p:sldId id="282" r:id="rId183"/>
    <p:sldId id="283" r:id="rId184"/>
    <p:sldId id="284" r:id="rId185"/>
    <p:sldId id="285" r:id="rId186"/>
    <p:sldId id="286" r:id="rId187"/>
    <p:sldId id="287" r:id="rId188"/>
    <p:sldId id="288" r:id="rId189"/>
    <p:sldId id="289" r:id="rId190"/>
    <p:sldId id="290" r:id="rId191"/>
    <p:sldId id="291" r:id="rId192"/>
    <p:sldId id="292" r:id="rId193"/>
    <p:sldId id="293" r:id="rId194"/>
    <p:sldId id="294" r:id="rId195"/>
    <p:sldId id="295" r:id="rId196"/>
    <p:sldId id="296" r:id="rId197"/>
    <p:sldId id="297" r:id="rId198"/>
    <p:sldId id="298" r:id="rId199"/>
    <p:sldId id="299" r:id="rId200"/>
    <p:sldId id="300" r:id="rId201"/>
    <p:sldId id="301" r:id="rId202"/>
    <p:sldId id="302" r:id="rId203"/>
    <p:sldId id="303" r:id="rId204"/>
    <p:sldId id="304" r:id="rId205"/>
    <p:sldId id="305" r:id="rId206"/>
    <p:sldId id="306" r:id="rId207"/>
    <p:sldId id="307" r:id="rId208"/>
    <p:sldId id="308" r:id="rId209"/>
    <p:sldId id="309" r:id="rId210"/>
    <p:sldId id="310" r:id="rId211"/>
    <p:sldId id="311" r:id="rId212"/>
    <p:sldId id="312" r:id="rId213"/>
    <p:sldId id="313" r:id="rId214"/>
    <p:sldId id="314" r:id="rId215"/>
    <p:sldId id="315" r:id="rId216"/>
    <p:sldId id="316" r:id="rId217"/>
    <p:sldId id="317" r:id="rId218"/>
    <p:sldId id="318" r:id="rId219"/>
    <p:sldId id="319" r:id="rId220"/>
    <p:sldId id="320" r:id="rId221"/>
    <p:sldId id="321" r:id="rId222"/>
    <p:sldId id="322" r:id="rId223"/>
    <p:sldId id="323" r:id="rId224"/>
    <p:sldId id="324" r:id="rId225"/>
    <p:sldId id="325" r:id="rId226"/>
    <p:sldId id="326" r:id="rId227"/>
    <p:sldId id="327" r:id="rId228"/>
    <p:sldId id="328" r:id="rId229"/>
    <p:sldId id="329" r:id="rId230"/>
    <p:sldId id="330" r:id="rId231"/>
    <p:sldId id="331" r:id="rId232"/>
    <p:sldId id="332" r:id="rId233"/>
    <p:sldId id="333" r:id="rId234"/>
    <p:sldId id="334" r:id="rId235"/>
    <p:sldId id="335" r:id="rId236"/>
    <p:sldId id="336" r:id="rId237"/>
    <p:sldId id="337" r:id="rId238"/>
    <p:sldId id="338" r:id="rId239"/>
    <p:sldId id="339" r:id="rId240"/>
    <p:sldId id="340" r:id="rId241"/>
    <p:sldId id="341" r:id="rId242"/>
    <p:sldId id="342" r:id="rId243"/>
    <p:sldId id="343" r:id="rId244"/>
    <p:sldId id="344" r:id="rId245"/>
    <p:sldId id="345" r:id="rId246"/>
    <p:sldId id="346" r:id="rId247"/>
    <p:sldId id="347" r:id="rId248"/>
    <p:sldId id="348" r:id="rId249"/>
    <p:sldId id="349" r:id="rId250"/>
    <p:sldId id="350" r:id="rId251"/>
    <p:sldId id="351" r:id="rId252"/>
    <p:sldId id="352" r:id="rId253"/>
    <p:sldId id="353" r:id="rId254"/>
    <p:sldId id="354" r:id="rId255"/>
    <p:sldId id="355" r:id="rId256"/>
    <p:sldId id="356" r:id="rId257"/>
    <p:sldId id="357" r:id="rId258"/>
    <p:sldId id="358" r:id="rId259"/>
    <p:sldId id="359" r:id="rId260"/>
    <p:sldId id="360" r:id="rId261"/>
    <p:sldId id="361" r:id="rId262"/>
    <p:sldId id="362" r:id="rId263"/>
    <p:sldId id="363" r:id="rId264"/>
    <p:sldId id="364" r:id="rId265"/>
    <p:sldId id="365" r:id="rId266"/>
    <p:sldId id="366" r:id="rId267"/>
    <p:sldId id="367" r:id="rId268"/>
    <p:sldId id="368" r:id="rId269"/>
    <p:sldId id="370" r:id="rId270"/>
    <p:sldId id="371" r:id="rId271"/>
    <p:sldId id="372" r:id="rId272"/>
    <p:sldId id="373" r:id="rId273"/>
    <p:sldId id="374" r:id="rId274"/>
    <p:sldId id="375" r:id="rId275"/>
    <p:sldId id="376" r:id="rId276"/>
    <p:sldId id="377" r:id="rId277"/>
    <p:sldId id="378" r:id="rId278"/>
    <p:sldId id="379" r:id="rId279"/>
    <p:sldId id="380" r:id="rId280"/>
    <p:sldId id="381" r:id="rId281"/>
    <p:sldId id="382" r:id="rId282"/>
    <p:sldId id="383" r:id="rId283"/>
    <p:sldId id="384" r:id="rId284"/>
    <p:sldId id="385" r:id="rId285"/>
    <p:sldId id="386" r:id="rId286"/>
    <p:sldId id="387" r:id="rId287"/>
    <p:sldId id="388" r:id="rId288"/>
    <p:sldId id="389" r:id="rId289"/>
    <p:sldId id="390" r:id="rId290"/>
    <p:sldId id="391" r:id="rId291"/>
    <p:sldId id="392" r:id="rId292"/>
    <p:sldId id="393" r:id="rId293"/>
    <p:sldId id="395" r:id="rId294"/>
    <p:sldId id="396" r:id="rId295"/>
    <p:sldId id="397" r:id="rId296"/>
    <p:sldId id="398" r:id="rId297"/>
    <p:sldId id="399" r:id="rId298"/>
    <p:sldId id="400" r:id="rId299"/>
    <p:sldId id="401" r:id="rId300"/>
    <p:sldId id="402" r:id="rId301"/>
    <p:sldId id="403" r:id="rId302"/>
    <p:sldId id="404" r:id="rId303"/>
    <p:sldId id="405" r:id="rId304"/>
    <p:sldId id="406" r:id="rId305"/>
    <p:sldId id="407" r:id="rId306"/>
    <p:sldId id="408" r:id="rId307"/>
    <p:sldId id="409" r:id="rId308"/>
    <p:sldId id="410" r:id="rId309"/>
    <p:sldId id="411" r:id="rId310"/>
    <p:sldId id="412" r:id="rId311"/>
    <p:sldId id="413" r:id="rId312"/>
    <p:sldId id="414" r:id="rId313"/>
    <p:sldId id="415" r:id="rId314"/>
    <p:sldId id="416" r:id="rId315"/>
    <p:sldId id="417" r:id="rId316"/>
    <p:sldId id="418" r:id="rId317"/>
    <p:sldId id="419" r:id="rId318"/>
    <p:sldId id="420" r:id="rId319"/>
    <p:sldId id="421" r:id="rId320"/>
    <p:sldId id="422" r:id="rId321"/>
    <p:sldId id="423" r:id="rId322"/>
    <p:sldId id="424" r:id="rId323"/>
    <p:sldId id="425" r:id="rId324"/>
    <p:sldId id="426" r:id="rId325"/>
    <p:sldId id="427" r:id="rId326"/>
    <p:sldId id="428" r:id="rId327"/>
    <p:sldId id="429" r:id="rId328"/>
    <p:sldId id="430" r:id="rId329"/>
    <p:sldId id="431" r:id="rId330"/>
    <p:sldId id="432" r:id="rId331"/>
    <p:sldId id="433" r:id="rId332"/>
    <p:sldId id="434" r:id="rId33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02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Master" Target="slideMasters/slideMaster117.xml"/><Relationship Id="rId299" Type="http://schemas.openxmlformats.org/officeDocument/2006/relationships/slide" Target="slides/slide142.xml"/><Relationship Id="rId303" Type="http://schemas.openxmlformats.org/officeDocument/2006/relationships/slide" Target="slides/slide146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Master" Target="slideMasters/slideMaster138.xml"/><Relationship Id="rId159" Type="http://schemas.openxmlformats.org/officeDocument/2006/relationships/slide" Target="slides/slide2.xml"/><Relationship Id="rId324" Type="http://schemas.openxmlformats.org/officeDocument/2006/relationships/slide" Target="slides/slide167.xml"/><Relationship Id="rId170" Type="http://schemas.openxmlformats.org/officeDocument/2006/relationships/slide" Target="slides/slide13.xml"/><Relationship Id="rId191" Type="http://schemas.openxmlformats.org/officeDocument/2006/relationships/slide" Target="slides/slide34.xml"/><Relationship Id="rId205" Type="http://schemas.openxmlformats.org/officeDocument/2006/relationships/slide" Target="slides/slide48.xml"/><Relationship Id="rId226" Type="http://schemas.openxmlformats.org/officeDocument/2006/relationships/slide" Target="slides/slide69.xml"/><Relationship Id="rId247" Type="http://schemas.openxmlformats.org/officeDocument/2006/relationships/slide" Target="slides/slide90.xml"/><Relationship Id="rId107" Type="http://schemas.openxmlformats.org/officeDocument/2006/relationships/slideMaster" Target="slideMasters/slideMaster107.xml"/><Relationship Id="rId268" Type="http://schemas.openxmlformats.org/officeDocument/2006/relationships/slide" Target="slides/slide111.xml"/><Relationship Id="rId289" Type="http://schemas.openxmlformats.org/officeDocument/2006/relationships/slide" Target="slides/slide132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Master" Target="slideMasters/slideMaster53.xml"/><Relationship Id="rId74" Type="http://schemas.openxmlformats.org/officeDocument/2006/relationships/slideMaster" Target="slideMasters/slideMaster74.xml"/><Relationship Id="rId128" Type="http://schemas.openxmlformats.org/officeDocument/2006/relationships/slideMaster" Target="slideMasters/slideMaster128.xml"/><Relationship Id="rId149" Type="http://schemas.openxmlformats.org/officeDocument/2006/relationships/slideMaster" Target="slideMasters/slideMaster149.xml"/><Relationship Id="rId314" Type="http://schemas.openxmlformats.org/officeDocument/2006/relationships/slide" Target="slides/slide157.xml"/><Relationship Id="rId33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95" Type="http://schemas.openxmlformats.org/officeDocument/2006/relationships/slideMaster" Target="slideMasters/slideMaster95.xml"/><Relationship Id="rId160" Type="http://schemas.openxmlformats.org/officeDocument/2006/relationships/slide" Target="slides/slide3.xml"/><Relationship Id="rId181" Type="http://schemas.openxmlformats.org/officeDocument/2006/relationships/slide" Target="slides/slide24.xml"/><Relationship Id="rId216" Type="http://schemas.openxmlformats.org/officeDocument/2006/relationships/slide" Target="slides/slide59.xml"/><Relationship Id="rId237" Type="http://schemas.openxmlformats.org/officeDocument/2006/relationships/slide" Target="slides/slide80.xml"/><Relationship Id="rId258" Type="http://schemas.openxmlformats.org/officeDocument/2006/relationships/slide" Target="slides/slide101.xml"/><Relationship Id="rId279" Type="http://schemas.openxmlformats.org/officeDocument/2006/relationships/slide" Target="slides/slide122.xml"/><Relationship Id="rId22" Type="http://schemas.openxmlformats.org/officeDocument/2006/relationships/slideMaster" Target="slideMasters/slideMaster22.xml"/><Relationship Id="rId43" Type="http://schemas.openxmlformats.org/officeDocument/2006/relationships/slideMaster" Target="slideMasters/slideMaster43.xml"/><Relationship Id="rId64" Type="http://schemas.openxmlformats.org/officeDocument/2006/relationships/slideMaster" Target="slideMasters/slideMaster64.xml"/><Relationship Id="rId118" Type="http://schemas.openxmlformats.org/officeDocument/2006/relationships/slideMaster" Target="slideMasters/slideMaster118.xml"/><Relationship Id="rId139" Type="http://schemas.openxmlformats.org/officeDocument/2006/relationships/slideMaster" Target="slideMasters/slideMaster139.xml"/><Relationship Id="rId290" Type="http://schemas.openxmlformats.org/officeDocument/2006/relationships/slide" Target="slides/slide133.xml"/><Relationship Id="rId304" Type="http://schemas.openxmlformats.org/officeDocument/2006/relationships/slide" Target="slides/slide147.xml"/><Relationship Id="rId325" Type="http://schemas.openxmlformats.org/officeDocument/2006/relationships/slide" Target="slides/slide168.xml"/><Relationship Id="rId85" Type="http://schemas.openxmlformats.org/officeDocument/2006/relationships/slideMaster" Target="slideMasters/slideMaster85.xml"/><Relationship Id="rId150" Type="http://schemas.openxmlformats.org/officeDocument/2006/relationships/slideMaster" Target="slideMasters/slideMaster150.xml"/><Relationship Id="rId171" Type="http://schemas.openxmlformats.org/officeDocument/2006/relationships/slide" Target="slides/slide14.xml"/><Relationship Id="rId192" Type="http://schemas.openxmlformats.org/officeDocument/2006/relationships/slide" Target="slides/slide35.xml"/><Relationship Id="rId206" Type="http://schemas.openxmlformats.org/officeDocument/2006/relationships/slide" Target="slides/slide49.xml"/><Relationship Id="rId227" Type="http://schemas.openxmlformats.org/officeDocument/2006/relationships/slide" Target="slides/slide70.xml"/><Relationship Id="rId248" Type="http://schemas.openxmlformats.org/officeDocument/2006/relationships/slide" Target="slides/slide91.xml"/><Relationship Id="rId269" Type="http://schemas.openxmlformats.org/officeDocument/2006/relationships/slide" Target="slides/slide112.xml"/><Relationship Id="rId12" Type="http://schemas.openxmlformats.org/officeDocument/2006/relationships/slideMaster" Target="slideMasters/slideMaster12.xml"/><Relationship Id="rId33" Type="http://schemas.openxmlformats.org/officeDocument/2006/relationships/slideMaster" Target="slideMasters/slideMaster33.xml"/><Relationship Id="rId108" Type="http://schemas.openxmlformats.org/officeDocument/2006/relationships/slideMaster" Target="slideMasters/slideMaster108.xml"/><Relationship Id="rId129" Type="http://schemas.openxmlformats.org/officeDocument/2006/relationships/slideMaster" Target="slideMasters/slideMaster129.xml"/><Relationship Id="rId280" Type="http://schemas.openxmlformats.org/officeDocument/2006/relationships/slide" Target="slides/slide123.xml"/><Relationship Id="rId315" Type="http://schemas.openxmlformats.org/officeDocument/2006/relationships/slide" Target="slides/slide158.xml"/><Relationship Id="rId336" Type="http://schemas.openxmlformats.org/officeDocument/2006/relationships/viewProps" Target="viewProps.xml"/><Relationship Id="rId54" Type="http://schemas.openxmlformats.org/officeDocument/2006/relationships/slideMaster" Target="slideMasters/slideMaster54.xml"/><Relationship Id="rId75" Type="http://schemas.openxmlformats.org/officeDocument/2006/relationships/slideMaster" Target="slideMasters/slideMaster75.xml"/><Relationship Id="rId96" Type="http://schemas.openxmlformats.org/officeDocument/2006/relationships/slideMaster" Target="slideMasters/slideMaster96.xml"/><Relationship Id="rId140" Type="http://schemas.openxmlformats.org/officeDocument/2006/relationships/slideMaster" Target="slideMasters/slideMaster140.xml"/><Relationship Id="rId161" Type="http://schemas.openxmlformats.org/officeDocument/2006/relationships/slide" Target="slides/slide4.xml"/><Relationship Id="rId182" Type="http://schemas.openxmlformats.org/officeDocument/2006/relationships/slide" Target="slides/slide25.xml"/><Relationship Id="rId217" Type="http://schemas.openxmlformats.org/officeDocument/2006/relationships/slide" Target="slides/slide60.xml"/><Relationship Id="rId6" Type="http://schemas.openxmlformats.org/officeDocument/2006/relationships/slideMaster" Target="slideMasters/slideMaster6.xml"/><Relationship Id="rId238" Type="http://schemas.openxmlformats.org/officeDocument/2006/relationships/slide" Target="slides/slide81.xml"/><Relationship Id="rId259" Type="http://schemas.openxmlformats.org/officeDocument/2006/relationships/slide" Target="slides/slide102.xml"/><Relationship Id="rId23" Type="http://schemas.openxmlformats.org/officeDocument/2006/relationships/slideMaster" Target="slideMasters/slideMaster23.xml"/><Relationship Id="rId119" Type="http://schemas.openxmlformats.org/officeDocument/2006/relationships/slideMaster" Target="slideMasters/slideMaster119.xml"/><Relationship Id="rId270" Type="http://schemas.openxmlformats.org/officeDocument/2006/relationships/slide" Target="slides/slide113.xml"/><Relationship Id="rId291" Type="http://schemas.openxmlformats.org/officeDocument/2006/relationships/slide" Target="slides/slide134.xml"/><Relationship Id="rId305" Type="http://schemas.openxmlformats.org/officeDocument/2006/relationships/slide" Target="slides/slide148.xml"/><Relationship Id="rId326" Type="http://schemas.openxmlformats.org/officeDocument/2006/relationships/slide" Target="slides/slide169.xml"/><Relationship Id="rId44" Type="http://schemas.openxmlformats.org/officeDocument/2006/relationships/slideMaster" Target="slideMasters/slideMaster44.xml"/><Relationship Id="rId65" Type="http://schemas.openxmlformats.org/officeDocument/2006/relationships/slideMaster" Target="slideMasters/slideMaster65.xml"/><Relationship Id="rId86" Type="http://schemas.openxmlformats.org/officeDocument/2006/relationships/slideMaster" Target="slideMasters/slideMaster86.xml"/><Relationship Id="rId130" Type="http://schemas.openxmlformats.org/officeDocument/2006/relationships/slideMaster" Target="slideMasters/slideMaster130.xml"/><Relationship Id="rId151" Type="http://schemas.openxmlformats.org/officeDocument/2006/relationships/slideMaster" Target="slideMasters/slideMaster151.xml"/><Relationship Id="rId172" Type="http://schemas.openxmlformats.org/officeDocument/2006/relationships/slide" Target="slides/slide15.xml"/><Relationship Id="rId193" Type="http://schemas.openxmlformats.org/officeDocument/2006/relationships/slide" Target="slides/slide36.xml"/><Relationship Id="rId207" Type="http://schemas.openxmlformats.org/officeDocument/2006/relationships/slide" Target="slides/slide50.xml"/><Relationship Id="rId228" Type="http://schemas.openxmlformats.org/officeDocument/2006/relationships/slide" Target="slides/slide71.xml"/><Relationship Id="rId249" Type="http://schemas.openxmlformats.org/officeDocument/2006/relationships/slide" Target="slides/slide92.xml"/><Relationship Id="rId13" Type="http://schemas.openxmlformats.org/officeDocument/2006/relationships/slideMaster" Target="slideMasters/slideMaster13.xml"/><Relationship Id="rId109" Type="http://schemas.openxmlformats.org/officeDocument/2006/relationships/slideMaster" Target="slideMasters/slideMaster109.xml"/><Relationship Id="rId260" Type="http://schemas.openxmlformats.org/officeDocument/2006/relationships/slide" Target="slides/slide103.xml"/><Relationship Id="rId281" Type="http://schemas.openxmlformats.org/officeDocument/2006/relationships/slide" Target="slides/slide124.xml"/><Relationship Id="rId316" Type="http://schemas.openxmlformats.org/officeDocument/2006/relationships/slide" Target="slides/slide159.xml"/><Relationship Id="rId337" Type="http://schemas.openxmlformats.org/officeDocument/2006/relationships/theme" Target="theme/theme1.xml"/><Relationship Id="rId34" Type="http://schemas.openxmlformats.org/officeDocument/2006/relationships/slideMaster" Target="slideMasters/slideMaster34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20" Type="http://schemas.openxmlformats.org/officeDocument/2006/relationships/slideMaster" Target="slideMasters/slideMaster120.xml"/><Relationship Id="rId141" Type="http://schemas.openxmlformats.org/officeDocument/2006/relationships/slideMaster" Target="slideMasters/slideMaster141.xml"/><Relationship Id="rId7" Type="http://schemas.openxmlformats.org/officeDocument/2006/relationships/slideMaster" Target="slideMasters/slideMaster7.xml"/><Relationship Id="rId162" Type="http://schemas.openxmlformats.org/officeDocument/2006/relationships/slide" Target="slides/slide5.xml"/><Relationship Id="rId183" Type="http://schemas.openxmlformats.org/officeDocument/2006/relationships/slide" Target="slides/slide26.xml"/><Relationship Id="rId218" Type="http://schemas.openxmlformats.org/officeDocument/2006/relationships/slide" Target="slides/slide61.xml"/><Relationship Id="rId239" Type="http://schemas.openxmlformats.org/officeDocument/2006/relationships/slide" Target="slides/slide82.xml"/><Relationship Id="rId250" Type="http://schemas.openxmlformats.org/officeDocument/2006/relationships/slide" Target="slides/slide93.xml"/><Relationship Id="rId271" Type="http://schemas.openxmlformats.org/officeDocument/2006/relationships/slide" Target="slides/slide114.xml"/><Relationship Id="rId292" Type="http://schemas.openxmlformats.org/officeDocument/2006/relationships/slide" Target="slides/slide135.xml"/><Relationship Id="rId306" Type="http://schemas.openxmlformats.org/officeDocument/2006/relationships/slide" Target="slides/slide149.xml"/><Relationship Id="rId24" Type="http://schemas.openxmlformats.org/officeDocument/2006/relationships/slideMaster" Target="slideMasters/slideMaster24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Master" Target="slideMasters/slideMaster110.xml"/><Relationship Id="rId131" Type="http://schemas.openxmlformats.org/officeDocument/2006/relationships/slideMaster" Target="slideMasters/slideMaster131.xml"/><Relationship Id="rId327" Type="http://schemas.openxmlformats.org/officeDocument/2006/relationships/slide" Target="slides/slide170.xml"/><Relationship Id="rId152" Type="http://schemas.openxmlformats.org/officeDocument/2006/relationships/slideMaster" Target="slideMasters/slideMaster152.xml"/><Relationship Id="rId173" Type="http://schemas.openxmlformats.org/officeDocument/2006/relationships/slide" Target="slides/slide16.xml"/><Relationship Id="rId194" Type="http://schemas.openxmlformats.org/officeDocument/2006/relationships/slide" Target="slides/slide37.xml"/><Relationship Id="rId208" Type="http://schemas.openxmlformats.org/officeDocument/2006/relationships/slide" Target="slides/slide51.xml"/><Relationship Id="rId229" Type="http://schemas.openxmlformats.org/officeDocument/2006/relationships/slide" Target="slides/slide72.xml"/><Relationship Id="rId240" Type="http://schemas.openxmlformats.org/officeDocument/2006/relationships/slide" Target="slides/slide83.xml"/><Relationship Id="rId261" Type="http://schemas.openxmlformats.org/officeDocument/2006/relationships/slide" Target="slides/slide104.xml"/><Relationship Id="rId14" Type="http://schemas.openxmlformats.org/officeDocument/2006/relationships/slideMaster" Target="slideMasters/slideMaster14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282" Type="http://schemas.openxmlformats.org/officeDocument/2006/relationships/slide" Target="slides/slide125.xml"/><Relationship Id="rId317" Type="http://schemas.openxmlformats.org/officeDocument/2006/relationships/slide" Target="slides/slide160.xml"/><Relationship Id="rId338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98" Type="http://schemas.openxmlformats.org/officeDocument/2006/relationships/slideMaster" Target="slideMasters/slideMaster98.xml"/><Relationship Id="rId121" Type="http://schemas.openxmlformats.org/officeDocument/2006/relationships/slideMaster" Target="slideMasters/slideMaster121.xml"/><Relationship Id="rId142" Type="http://schemas.openxmlformats.org/officeDocument/2006/relationships/slideMaster" Target="slideMasters/slideMaster142.xml"/><Relationship Id="rId163" Type="http://schemas.openxmlformats.org/officeDocument/2006/relationships/slide" Target="slides/slide6.xml"/><Relationship Id="rId184" Type="http://schemas.openxmlformats.org/officeDocument/2006/relationships/slide" Target="slides/slide27.xml"/><Relationship Id="rId219" Type="http://schemas.openxmlformats.org/officeDocument/2006/relationships/slide" Target="slides/slide62.xml"/><Relationship Id="rId3" Type="http://schemas.openxmlformats.org/officeDocument/2006/relationships/slideMaster" Target="slideMasters/slideMaster3.xml"/><Relationship Id="rId214" Type="http://schemas.openxmlformats.org/officeDocument/2006/relationships/slide" Target="slides/slide57.xml"/><Relationship Id="rId230" Type="http://schemas.openxmlformats.org/officeDocument/2006/relationships/slide" Target="slides/slide73.xml"/><Relationship Id="rId235" Type="http://schemas.openxmlformats.org/officeDocument/2006/relationships/slide" Target="slides/slide78.xml"/><Relationship Id="rId251" Type="http://schemas.openxmlformats.org/officeDocument/2006/relationships/slide" Target="slides/slide94.xml"/><Relationship Id="rId256" Type="http://schemas.openxmlformats.org/officeDocument/2006/relationships/slide" Target="slides/slide99.xml"/><Relationship Id="rId277" Type="http://schemas.openxmlformats.org/officeDocument/2006/relationships/slide" Target="slides/slide120.xml"/><Relationship Id="rId298" Type="http://schemas.openxmlformats.org/officeDocument/2006/relationships/slide" Target="slides/slide141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Master" Target="slideMasters/slideMaster116.xml"/><Relationship Id="rId137" Type="http://schemas.openxmlformats.org/officeDocument/2006/relationships/slideMaster" Target="slideMasters/slideMaster137.xml"/><Relationship Id="rId158" Type="http://schemas.openxmlformats.org/officeDocument/2006/relationships/slide" Target="slides/slide1.xml"/><Relationship Id="rId272" Type="http://schemas.openxmlformats.org/officeDocument/2006/relationships/slide" Target="slides/slide115.xml"/><Relationship Id="rId293" Type="http://schemas.openxmlformats.org/officeDocument/2006/relationships/slide" Target="slides/slide136.xml"/><Relationship Id="rId302" Type="http://schemas.openxmlformats.org/officeDocument/2006/relationships/slide" Target="slides/slide145.xml"/><Relationship Id="rId307" Type="http://schemas.openxmlformats.org/officeDocument/2006/relationships/slide" Target="slides/slide150.xml"/><Relationship Id="rId323" Type="http://schemas.openxmlformats.org/officeDocument/2006/relationships/slide" Target="slides/slide166.xml"/><Relationship Id="rId328" Type="http://schemas.openxmlformats.org/officeDocument/2006/relationships/slide" Target="slides/slide17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Master" Target="slideMasters/slideMaster111.xml"/><Relationship Id="rId132" Type="http://schemas.openxmlformats.org/officeDocument/2006/relationships/slideMaster" Target="slideMasters/slideMaster132.xml"/><Relationship Id="rId153" Type="http://schemas.openxmlformats.org/officeDocument/2006/relationships/slideMaster" Target="slideMasters/slideMaster153.xml"/><Relationship Id="rId174" Type="http://schemas.openxmlformats.org/officeDocument/2006/relationships/slide" Target="slides/slide17.xml"/><Relationship Id="rId179" Type="http://schemas.openxmlformats.org/officeDocument/2006/relationships/slide" Target="slides/slide22.xml"/><Relationship Id="rId195" Type="http://schemas.openxmlformats.org/officeDocument/2006/relationships/slide" Target="slides/slide38.xml"/><Relationship Id="rId209" Type="http://schemas.openxmlformats.org/officeDocument/2006/relationships/slide" Target="slides/slide52.xml"/><Relationship Id="rId190" Type="http://schemas.openxmlformats.org/officeDocument/2006/relationships/slide" Target="slides/slide33.xml"/><Relationship Id="rId204" Type="http://schemas.openxmlformats.org/officeDocument/2006/relationships/slide" Target="slides/slide47.xml"/><Relationship Id="rId220" Type="http://schemas.openxmlformats.org/officeDocument/2006/relationships/slide" Target="slides/slide63.xml"/><Relationship Id="rId225" Type="http://schemas.openxmlformats.org/officeDocument/2006/relationships/slide" Target="slides/slide68.xml"/><Relationship Id="rId241" Type="http://schemas.openxmlformats.org/officeDocument/2006/relationships/slide" Target="slides/slide84.xml"/><Relationship Id="rId246" Type="http://schemas.openxmlformats.org/officeDocument/2006/relationships/slide" Target="slides/slide89.xml"/><Relationship Id="rId267" Type="http://schemas.openxmlformats.org/officeDocument/2006/relationships/slide" Target="slides/slide110.xml"/><Relationship Id="rId288" Type="http://schemas.openxmlformats.org/officeDocument/2006/relationships/slide" Target="slides/slide131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27" Type="http://schemas.openxmlformats.org/officeDocument/2006/relationships/slideMaster" Target="slideMasters/slideMaster127.xml"/><Relationship Id="rId262" Type="http://schemas.openxmlformats.org/officeDocument/2006/relationships/slide" Target="slides/slide105.xml"/><Relationship Id="rId283" Type="http://schemas.openxmlformats.org/officeDocument/2006/relationships/slide" Target="slides/slide126.xml"/><Relationship Id="rId313" Type="http://schemas.openxmlformats.org/officeDocument/2006/relationships/slide" Target="slides/slide156.xml"/><Relationship Id="rId318" Type="http://schemas.openxmlformats.org/officeDocument/2006/relationships/slide" Target="slides/slide161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Master" Target="slideMasters/slideMaster122.xml"/><Relationship Id="rId143" Type="http://schemas.openxmlformats.org/officeDocument/2006/relationships/slideMaster" Target="slideMasters/slideMaster143.xml"/><Relationship Id="rId148" Type="http://schemas.openxmlformats.org/officeDocument/2006/relationships/slideMaster" Target="slideMasters/slideMaster148.xml"/><Relationship Id="rId164" Type="http://schemas.openxmlformats.org/officeDocument/2006/relationships/slide" Target="slides/slide7.xml"/><Relationship Id="rId169" Type="http://schemas.openxmlformats.org/officeDocument/2006/relationships/slide" Target="slides/slide12.xml"/><Relationship Id="rId185" Type="http://schemas.openxmlformats.org/officeDocument/2006/relationships/slide" Target="slides/slide28.xml"/><Relationship Id="rId33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23.xml"/><Relationship Id="rId210" Type="http://schemas.openxmlformats.org/officeDocument/2006/relationships/slide" Target="slides/slide53.xml"/><Relationship Id="rId215" Type="http://schemas.openxmlformats.org/officeDocument/2006/relationships/slide" Target="slides/slide58.xml"/><Relationship Id="rId236" Type="http://schemas.openxmlformats.org/officeDocument/2006/relationships/slide" Target="slides/slide79.xml"/><Relationship Id="rId257" Type="http://schemas.openxmlformats.org/officeDocument/2006/relationships/slide" Target="slides/slide100.xml"/><Relationship Id="rId278" Type="http://schemas.openxmlformats.org/officeDocument/2006/relationships/slide" Target="slides/slide121.xml"/><Relationship Id="rId26" Type="http://schemas.openxmlformats.org/officeDocument/2006/relationships/slideMaster" Target="slideMasters/slideMaster26.xml"/><Relationship Id="rId231" Type="http://schemas.openxmlformats.org/officeDocument/2006/relationships/slide" Target="slides/slide74.xml"/><Relationship Id="rId252" Type="http://schemas.openxmlformats.org/officeDocument/2006/relationships/slide" Target="slides/slide95.xml"/><Relationship Id="rId273" Type="http://schemas.openxmlformats.org/officeDocument/2006/relationships/slide" Target="slides/slide116.xml"/><Relationship Id="rId294" Type="http://schemas.openxmlformats.org/officeDocument/2006/relationships/slide" Target="slides/slide137.xml"/><Relationship Id="rId308" Type="http://schemas.openxmlformats.org/officeDocument/2006/relationships/slide" Target="slides/slide151.xml"/><Relationship Id="rId329" Type="http://schemas.openxmlformats.org/officeDocument/2006/relationships/slide" Target="slides/slide172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Master" Target="slideMasters/slideMaster112.xml"/><Relationship Id="rId133" Type="http://schemas.openxmlformats.org/officeDocument/2006/relationships/slideMaster" Target="slideMasters/slideMaster133.xml"/><Relationship Id="rId154" Type="http://schemas.openxmlformats.org/officeDocument/2006/relationships/slideMaster" Target="slideMasters/slideMaster154.xml"/><Relationship Id="rId175" Type="http://schemas.openxmlformats.org/officeDocument/2006/relationships/slide" Target="slides/slide18.xml"/><Relationship Id="rId196" Type="http://schemas.openxmlformats.org/officeDocument/2006/relationships/slide" Target="slides/slide39.xml"/><Relationship Id="rId200" Type="http://schemas.openxmlformats.org/officeDocument/2006/relationships/slide" Target="slides/slide43.xml"/><Relationship Id="rId16" Type="http://schemas.openxmlformats.org/officeDocument/2006/relationships/slideMaster" Target="slideMasters/slideMaster16.xml"/><Relationship Id="rId221" Type="http://schemas.openxmlformats.org/officeDocument/2006/relationships/slide" Target="slides/slide64.xml"/><Relationship Id="rId242" Type="http://schemas.openxmlformats.org/officeDocument/2006/relationships/slide" Target="slides/slide85.xml"/><Relationship Id="rId263" Type="http://schemas.openxmlformats.org/officeDocument/2006/relationships/slide" Target="slides/slide106.xml"/><Relationship Id="rId284" Type="http://schemas.openxmlformats.org/officeDocument/2006/relationships/slide" Target="slides/slide127.xml"/><Relationship Id="rId319" Type="http://schemas.openxmlformats.org/officeDocument/2006/relationships/slide" Target="slides/slide162.xml"/><Relationship Id="rId37" Type="http://schemas.openxmlformats.org/officeDocument/2006/relationships/slideMaster" Target="slideMasters/slideMaster37.xml"/><Relationship Id="rId58" Type="http://schemas.openxmlformats.org/officeDocument/2006/relationships/slideMaster" Target="slideMasters/slideMaster58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Master" Target="slideMasters/slideMaster123.xml"/><Relationship Id="rId144" Type="http://schemas.openxmlformats.org/officeDocument/2006/relationships/slideMaster" Target="slideMasters/slideMaster144.xml"/><Relationship Id="rId330" Type="http://schemas.openxmlformats.org/officeDocument/2006/relationships/slide" Target="slides/slide173.xml"/><Relationship Id="rId90" Type="http://schemas.openxmlformats.org/officeDocument/2006/relationships/slideMaster" Target="slideMasters/slideMaster90.xml"/><Relationship Id="rId165" Type="http://schemas.openxmlformats.org/officeDocument/2006/relationships/slide" Target="slides/slide8.xml"/><Relationship Id="rId186" Type="http://schemas.openxmlformats.org/officeDocument/2006/relationships/slide" Target="slides/slide29.xml"/><Relationship Id="rId211" Type="http://schemas.openxmlformats.org/officeDocument/2006/relationships/slide" Target="slides/slide54.xml"/><Relationship Id="rId232" Type="http://schemas.openxmlformats.org/officeDocument/2006/relationships/slide" Target="slides/slide75.xml"/><Relationship Id="rId253" Type="http://schemas.openxmlformats.org/officeDocument/2006/relationships/slide" Target="slides/slide96.xml"/><Relationship Id="rId274" Type="http://schemas.openxmlformats.org/officeDocument/2006/relationships/slide" Target="slides/slide117.xml"/><Relationship Id="rId295" Type="http://schemas.openxmlformats.org/officeDocument/2006/relationships/slide" Target="slides/slide138.xml"/><Relationship Id="rId309" Type="http://schemas.openxmlformats.org/officeDocument/2006/relationships/slide" Target="slides/slide152.xml"/><Relationship Id="rId27" Type="http://schemas.openxmlformats.org/officeDocument/2006/relationships/slideMaster" Target="slideMasters/slideMaster27.xml"/><Relationship Id="rId48" Type="http://schemas.openxmlformats.org/officeDocument/2006/relationships/slideMaster" Target="slideMasters/slideMaster48.xml"/><Relationship Id="rId69" Type="http://schemas.openxmlformats.org/officeDocument/2006/relationships/slideMaster" Target="slideMasters/slideMaster69.xml"/><Relationship Id="rId113" Type="http://schemas.openxmlformats.org/officeDocument/2006/relationships/slideMaster" Target="slideMasters/slideMaster113.xml"/><Relationship Id="rId134" Type="http://schemas.openxmlformats.org/officeDocument/2006/relationships/slideMaster" Target="slideMasters/slideMaster134.xml"/><Relationship Id="rId320" Type="http://schemas.openxmlformats.org/officeDocument/2006/relationships/slide" Target="slides/slide163.xml"/><Relationship Id="rId80" Type="http://schemas.openxmlformats.org/officeDocument/2006/relationships/slideMaster" Target="slideMasters/slideMaster80.xml"/><Relationship Id="rId155" Type="http://schemas.openxmlformats.org/officeDocument/2006/relationships/slideMaster" Target="slideMasters/slideMaster155.xml"/><Relationship Id="rId176" Type="http://schemas.openxmlformats.org/officeDocument/2006/relationships/slide" Target="slides/slide19.xml"/><Relationship Id="rId197" Type="http://schemas.openxmlformats.org/officeDocument/2006/relationships/slide" Target="slides/slide40.xml"/><Relationship Id="rId201" Type="http://schemas.openxmlformats.org/officeDocument/2006/relationships/slide" Target="slides/slide44.xml"/><Relationship Id="rId222" Type="http://schemas.openxmlformats.org/officeDocument/2006/relationships/slide" Target="slides/slide65.xml"/><Relationship Id="rId243" Type="http://schemas.openxmlformats.org/officeDocument/2006/relationships/slide" Target="slides/slide86.xml"/><Relationship Id="rId264" Type="http://schemas.openxmlformats.org/officeDocument/2006/relationships/slide" Target="slides/slide107.xml"/><Relationship Id="rId285" Type="http://schemas.openxmlformats.org/officeDocument/2006/relationships/slide" Target="slides/slide128.xml"/><Relationship Id="rId17" Type="http://schemas.openxmlformats.org/officeDocument/2006/relationships/slideMaster" Target="slideMasters/slideMaster17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Master" Target="slideMasters/slideMaster103.xml"/><Relationship Id="rId124" Type="http://schemas.openxmlformats.org/officeDocument/2006/relationships/slideMaster" Target="slideMasters/slideMaster124.xml"/><Relationship Id="rId310" Type="http://schemas.openxmlformats.org/officeDocument/2006/relationships/slide" Target="slides/slide153.xml"/><Relationship Id="rId70" Type="http://schemas.openxmlformats.org/officeDocument/2006/relationships/slideMaster" Target="slideMasters/slideMaster70.xml"/><Relationship Id="rId91" Type="http://schemas.openxmlformats.org/officeDocument/2006/relationships/slideMaster" Target="slideMasters/slideMaster91.xml"/><Relationship Id="rId145" Type="http://schemas.openxmlformats.org/officeDocument/2006/relationships/slideMaster" Target="slideMasters/slideMaster145.xml"/><Relationship Id="rId166" Type="http://schemas.openxmlformats.org/officeDocument/2006/relationships/slide" Target="slides/slide9.xml"/><Relationship Id="rId187" Type="http://schemas.openxmlformats.org/officeDocument/2006/relationships/slide" Target="slides/slide30.xml"/><Relationship Id="rId331" Type="http://schemas.openxmlformats.org/officeDocument/2006/relationships/slide" Target="slides/slide174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55.xml"/><Relationship Id="rId233" Type="http://schemas.openxmlformats.org/officeDocument/2006/relationships/slide" Target="slides/slide76.xml"/><Relationship Id="rId254" Type="http://schemas.openxmlformats.org/officeDocument/2006/relationships/slide" Target="slides/slide97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Master" Target="slideMasters/slideMaster114.xml"/><Relationship Id="rId275" Type="http://schemas.openxmlformats.org/officeDocument/2006/relationships/slide" Target="slides/slide118.xml"/><Relationship Id="rId296" Type="http://schemas.openxmlformats.org/officeDocument/2006/relationships/slide" Target="slides/slide139.xml"/><Relationship Id="rId300" Type="http://schemas.openxmlformats.org/officeDocument/2006/relationships/slide" Target="slides/slide143.xml"/><Relationship Id="rId60" Type="http://schemas.openxmlformats.org/officeDocument/2006/relationships/slideMaster" Target="slideMasters/slideMaster60.xml"/><Relationship Id="rId81" Type="http://schemas.openxmlformats.org/officeDocument/2006/relationships/slideMaster" Target="slideMasters/slideMaster81.xml"/><Relationship Id="rId135" Type="http://schemas.openxmlformats.org/officeDocument/2006/relationships/slideMaster" Target="slideMasters/slideMaster135.xml"/><Relationship Id="rId156" Type="http://schemas.openxmlformats.org/officeDocument/2006/relationships/slideMaster" Target="slideMasters/slideMaster156.xml"/><Relationship Id="rId177" Type="http://schemas.openxmlformats.org/officeDocument/2006/relationships/slide" Target="slides/slide20.xml"/><Relationship Id="rId198" Type="http://schemas.openxmlformats.org/officeDocument/2006/relationships/slide" Target="slides/slide41.xml"/><Relationship Id="rId321" Type="http://schemas.openxmlformats.org/officeDocument/2006/relationships/slide" Target="slides/slide164.xml"/><Relationship Id="rId202" Type="http://schemas.openxmlformats.org/officeDocument/2006/relationships/slide" Target="slides/slide45.xml"/><Relationship Id="rId223" Type="http://schemas.openxmlformats.org/officeDocument/2006/relationships/slide" Target="slides/slide66.xml"/><Relationship Id="rId244" Type="http://schemas.openxmlformats.org/officeDocument/2006/relationships/slide" Target="slides/slide87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265" Type="http://schemas.openxmlformats.org/officeDocument/2006/relationships/slide" Target="slides/slide108.xml"/><Relationship Id="rId286" Type="http://schemas.openxmlformats.org/officeDocument/2006/relationships/slide" Target="slides/slide129.xml"/><Relationship Id="rId50" Type="http://schemas.openxmlformats.org/officeDocument/2006/relationships/slideMaster" Target="slideMasters/slideMaster50.xml"/><Relationship Id="rId104" Type="http://schemas.openxmlformats.org/officeDocument/2006/relationships/slideMaster" Target="slideMasters/slideMaster104.xml"/><Relationship Id="rId125" Type="http://schemas.openxmlformats.org/officeDocument/2006/relationships/slideMaster" Target="slideMasters/slideMaster125.xml"/><Relationship Id="rId146" Type="http://schemas.openxmlformats.org/officeDocument/2006/relationships/slideMaster" Target="slideMasters/slideMaster146.xml"/><Relationship Id="rId167" Type="http://schemas.openxmlformats.org/officeDocument/2006/relationships/slide" Target="slides/slide10.xml"/><Relationship Id="rId188" Type="http://schemas.openxmlformats.org/officeDocument/2006/relationships/slide" Target="slides/slide31.xml"/><Relationship Id="rId311" Type="http://schemas.openxmlformats.org/officeDocument/2006/relationships/slide" Target="slides/slide154.xml"/><Relationship Id="rId332" Type="http://schemas.openxmlformats.org/officeDocument/2006/relationships/slide" Target="slides/slide175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213" Type="http://schemas.openxmlformats.org/officeDocument/2006/relationships/slide" Target="slides/slide56.xml"/><Relationship Id="rId234" Type="http://schemas.openxmlformats.org/officeDocument/2006/relationships/slide" Target="slides/slide77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55" Type="http://schemas.openxmlformats.org/officeDocument/2006/relationships/slide" Target="slides/slide98.xml"/><Relationship Id="rId276" Type="http://schemas.openxmlformats.org/officeDocument/2006/relationships/slide" Target="slides/slide119.xml"/><Relationship Id="rId297" Type="http://schemas.openxmlformats.org/officeDocument/2006/relationships/slide" Target="slides/slide140.xml"/><Relationship Id="rId40" Type="http://schemas.openxmlformats.org/officeDocument/2006/relationships/slideMaster" Target="slideMasters/slideMaster40.xml"/><Relationship Id="rId115" Type="http://schemas.openxmlformats.org/officeDocument/2006/relationships/slideMaster" Target="slideMasters/slideMaster115.xml"/><Relationship Id="rId136" Type="http://schemas.openxmlformats.org/officeDocument/2006/relationships/slideMaster" Target="slideMasters/slideMaster136.xml"/><Relationship Id="rId157" Type="http://schemas.openxmlformats.org/officeDocument/2006/relationships/slideMaster" Target="slideMasters/slideMaster157.xml"/><Relationship Id="rId178" Type="http://schemas.openxmlformats.org/officeDocument/2006/relationships/slide" Target="slides/slide21.xml"/><Relationship Id="rId301" Type="http://schemas.openxmlformats.org/officeDocument/2006/relationships/slide" Target="slides/slide144.xml"/><Relationship Id="rId322" Type="http://schemas.openxmlformats.org/officeDocument/2006/relationships/slide" Target="slides/slide165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99" Type="http://schemas.openxmlformats.org/officeDocument/2006/relationships/slide" Target="slides/slide42.xml"/><Relationship Id="rId203" Type="http://schemas.openxmlformats.org/officeDocument/2006/relationships/slide" Target="slides/slide46.xml"/><Relationship Id="rId19" Type="http://schemas.openxmlformats.org/officeDocument/2006/relationships/slideMaster" Target="slideMasters/slideMaster19.xml"/><Relationship Id="rId224" Type="http://schemas.openxmlformats.org/officeDocument/2006/relationships/slide" Target="slides/slide67.xml"/><Relationship Id="rId245" Type="http://schemas.openxmlformats.org/officeDocument/2006/relationships/slide" Target="slides/slide88.xml"/><Relationship Id="rId266" Type="http://schemas.openxmlformats.org/officeDocument/2006/relationships/slide" Target="slides/slide109.xml"/><Relationship Id="rId287" Type="http://schemas.openxmlformats.org/officeDocument/2006/relationships/slide" Target="slides/slide130.xml"/><Relationship Id="rId30" Type="http://schemas.openxmlformats.org/officeDocument/2006/relationships/slideMaster" Target="slideMasters/slideMaster30.xml"/><Relationship Id="rId105" Type="http://schemas.openxmlformats.org/officeDocument/2006/relationships/slideMaster" Target="slideMasters/slideMaster105.xml"/><Relationship Id="rId126" Type="http://schemas.openxmlformats.org/officeDocument/2006/relationships/slideMaster" Target="slideMasters/slideMaster126.xml"/><Relationship Id="rId147" Type="http://schemas.openxmlformats.org/officeDocument/2006/relationships/slideMaster" Target="slideMasters/slideMaster147.xml"/><Relationship Id="rId168" Type="http://schemas.openxmlformats.org/officeDocument/2006/relationships/slide" Target="slides/slide11.xml"/><Relationship Id="rId312" Type="http://schemas.openxmlformats.org/officeDocument/2006/relationships/slide" Target="slides/slide155.xml"/><Relationship Id="rId333" Type="http://schemas.openxmlformats.org/officeDocument/2006/relationships/slide" Target="slides/slide176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189" Type="http://schemas.openxmlformats.org/officeDocument/2006/relationships/slide" Target="slides/slide3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C1300-7690-46F2-A9DF-080F37082494}" type="datetimeFigureOut">
              <a:rPr lang="en-US" smtClean="0"/>
              <a:t>8/14/2015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2EFA8-B6B6-4B61-BF30-6ECD27816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83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8A592-B149-447C-93F7-991C5D4C3AD7}" type="slidenum">
              <a:rPr lang="pl-PL" smtClean="0">
                <a:solidFill>
                  <a:prstClr val="black"/>
                </a:solidFill>
              </a:rPr>
              <a:pPr/>
              <a:t>59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609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617CFAFA-9B35-47D1-A75D-19738DAEC5BF}" type="slidenum">
              <a:rPr>
                <a:solidFill>
                  <a:prstClr val="black"/>
                </a:solidFill>
              </a:rPr>
              <a:pPr/>
              <a:t>92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78564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93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28979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94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63553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95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0982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96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17843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97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85075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98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64742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5327F2AA-17A3-4C42-8B3C-C7D115F44A8A}" type="slidenum">
              <a:rPr>
                <a:solidFill>
                  <a:prstClr val="black"/>
                </a:solidFill>
              </a:rPr>
              <a:pPr/>
              <a:t>99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16456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EE93C699-C9B4-4F99-A755-E4067E69F73A}" type="slidenum">
              <a:rPr>
                <a:solidFill>
                  <a:prstClr val="black"/>
                </a:solidFill>
              </a:rPr>
              <a:pPr/>
              <a:t>100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68976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101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15067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102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2335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103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857207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104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35347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105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976915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106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5531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107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50962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108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277539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109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904928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07D6E3EA-0A86-4A87-927F-E52603446412}" type="slidenum">
              <a:rPr>
                <a:solidFill>
                  <a:prstClr val="black"/>
                </a:solidFill>
              </a:rPr>
              <a:pPr/>
              <a:t>110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17739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111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710521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112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684422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113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22439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114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862187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115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29916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116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879254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117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061191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118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295909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119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139997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34B2E005-E31B-425D-9AB3-1993C0EC92BD}" type="slidenum">
              <a:rPr>
                <a:solidFill>
                  <a:prstClr val="black"/>
                </a:solidFill>
              </a:rPr>
              <a:pPr/>
              <a:t>120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60792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121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265683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122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243788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123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101159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124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961961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125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186798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126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5393292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794E8C9A-356E-4BC5-8B47-908DA94EFED8}" type="slidenum">
              <a:t>127</a:t>
            </a:fld>
            <a:endParaRPr lang="x-none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143457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F75863AE-C929-4A46-80CF-79370DF45CD6}" type="slidenum">
              <a:rPr>
                <a:solidFill>
                  <a:prstClr val="black"/>
                </a:solidFill>
              </a:rPr>
              <a:pPr/>
              <a:t>128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77581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F75863AE-C929-4A46-80CF-79370DF45CD6}" type="slidenum">
              <a:rPr>
                <a:solidFill>
                  <a:prstClr val="black"/>
                </a:solidFill>
              </a:rPr>
              <a:pPr/>
              <a:t>129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3460045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F75863AE-C929-4A46-80CF-79370DF45CD6}" type="slidenum">
              <a:rPr>
                <a:solidFill>
                  <a:prstClr val="black"/>
                </a:solidFill>
              </a:rPr>
              <a:pPr/>
              <a:t>130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77959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F75863AE-C929-4A46-80CF-79370DF45CD6}" type="slidenum">
              <a:rPr>
                <a:solidFill>
                  <a:prstClr val="black"/>
                </a:solidFill>
              </a:rPr>
              <a:pPr/>
              <a:t>131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1543572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132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413637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133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633456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134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8152899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135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4681701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136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1332659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137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2161122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138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6646383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11B4F5BA-0177-41F3-A950-AED8301EB540}" type="slidenum">
              <a:rPr>
                <a:solidFill>
                  <a:prstClr val="black"/>
                </a:solidFill>
              </a:rPr>
              <a:pPr/>
              <a:t>139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7272426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140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3569796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141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6657455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142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2229354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143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7572468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144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7520606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145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8696441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146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0393362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147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2565894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148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9255377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149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5976888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150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42725167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151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5097810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fld id="{AF788CBA-3D11-4A90-927B-CA7BFABF1868}" type="slidenum">
              <a:rPr>
                <a:solidFill>
                  <a:prstClr val="black"/>
                </a:solidFill>
              </a:rPr>
              <a:pPr/>
              <a:t>152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40930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4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6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5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7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8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0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6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7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8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1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36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3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451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2D14C71-BFBD-42C4-A2F8-EFBCE163A9CF}" type="datetimeFigureOut">
              <a:rPr lang="pl-PL" smtClean="0"/>
              <a:pPr/>
              <a:t>2015-08-14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91379C-BCFA-4921-B2AE-216E20A0632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6472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360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091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080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266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184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62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279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7911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635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990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616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965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023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5852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5917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6221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629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9822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7390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5929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9969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003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8715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0679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7660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814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9960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6217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6100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9406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3560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340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8820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8651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7287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5012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6689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9339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58282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8437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9713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9634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5274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662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55057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81412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76220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8976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7310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1845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0206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0072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4531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14966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7522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000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6158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063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65747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29647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6177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439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18979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44409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05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8629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72143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49022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9806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6489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913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82200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30433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45917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61002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15381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85296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1642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53046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31173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38115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68042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593325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283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53957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216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0534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01620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76620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50457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10307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52204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85269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83632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67050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0595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5510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4404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96980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60845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99784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25338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41080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11148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23101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59554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20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7934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31813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31069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01613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074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69538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87112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01074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57803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4215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59896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86079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8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305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850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26890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70389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9190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21257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25077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89990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69958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44530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46331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939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59870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98890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125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80877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5622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9601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69322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46733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2480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70759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47385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73181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56935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39786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44692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11235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09721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59250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964692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38654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94921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4414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18378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54587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43358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850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7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8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0.xml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1.xml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2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3.xml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4.xml"/><Relationship Id="rId1" Type="http://schemas.openxmlformats.org/officeDocument/2006/relationships/slideLayout" Target="../slideLayouts/slideLayout8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5.xml"/><Relationship Id="rId1" Type="http://schemas.openxmlformats.org/officeDocument/2006/relationships/slideLayout" Target="../slideLayouts/slideLayout8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6.xml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7.xml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8.xml"/><Relationship Id="rId1" Type="http://schemas.openxmlformats.org/officeDocument/2006/relationships/slideLayout" Target="../slideLayouts/slideLayout9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9.xml"/><Relationship Id="rId1" Type="http://schemas.openxmlformats.org/officeDocument/2006/relationships/slideLayout" Target="../slideLayouts/slideLayout9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0.xml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1.xml"/><Relationship Id="rId1" Type="http://schemas.openxmlformats.org/officeDocument/2006/relationships/slideLayout" Target="../slideLayouts/slideLayout9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2.xml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3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4.xml"/><Relationship Id="rId1" Type="http://schemas.openxmlformats.org/officeDocument/2006/relationships/slideLayout" Target="../slideLayouts/slideLayout9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5.xml"/><Relationship Id="rId1" Type="http://schemas.openxmlformats.org/officeDocument/2006/relationships/slideLayout" Target="../slideLayouts/slideLayout9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6.xml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7.xml"/><Relationship Id="rId1" Type="http://schemas.openxmlformats.org/officeDocument/2006/relationships/slideLayout" Target="../slideLayouts/slideLayout10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8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9.xml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0.xml"/><Relationship Id="rId1" Type="http://schemas.openxmlformats.org/officeDocument/2006/relationships/slideLayout" Target="../slideLayouts/slideLayout10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1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2.xml"/><Relationship Id="rId1" Type="http://schemas.openxmlformats.org/officeDocument/2006/relationships/slideLayout" Target="../slideLayouts/slideLayout10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3.xml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4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5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6.xml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7.xml"/><Relationship Id="rId1" Type="http://schemas.openxmlformats.org/officeDocument/2006/relationships/slideLayout" Target="../slideLayouts/slideLayout1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8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9.xml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0.xml"/><Relationship Id="rId1" Type="http://schemas.openxmlformats.org/officeDocument/2006/relationships/slideLayout" Target="../slideLayouts/slideLayout1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1.xml"/><Relationship Id="rId1" Type="http://schemas.openxmlformats.org/officeDocument/2006/relationships/slideLayout" Target="../slideLayouts/slideLayout1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2.xml"/><Relationship Id="rId1" Type="http://schemas.openxmlformats.org/officeDocument/2006/relationships/slideLayout" Target="../slideLayouts/slideLayout1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3.xml"/><Relationship Id="rId1" Type="http://schemas.openxmlformats.org/officeDocument/2006/relationships/slideLayout" Target="../slideLayouts/slideLayout1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4.xml"/><Relationship Id="rId1" Type="http://schemas.openxmlformats.org/officeDocument/2006/relationships/slideLayout" Target="../slideLayouts/slideLayout1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5.xml"/><Relationship Id="rId1" Type="http://schemas.openxmlformats.org/officeDocument/2006/relationships/slideLayout" Target="../slideLayouts/slideLayout1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6.xml"/><Relationship Id="rId1" Type="http://schemas.openxmlformats.org/officeDocument/2006/relationships/slideLayout" Target="../slideLayouts/slideLayout1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7.xml"/><Relationship Id="rId1" Type="http://schemas.openxmlformats.org/officeDocument/2006/relationships/slideLayout" Target="../slideLayouts/slideLayout1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8.xml"/><Relationship Id="rId1" Type="http://schemas.openxmlformats.org/officeDocument/2006/relationships/slideLayout" Target="../slideLayouts/slideLayout1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9.xml"/><Relationship Id="rId1" Type="http://schemas.openxmlformats.org/officeDocument/2006/relationships/slideLayout" Target="../slideLayouts/slideLayout1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0.xml"/><Relationship Id="rId1" Type="http://schemas.openxmlformats.org/officeDocument/2006/relationships/slideLayout" Target="../slideLayouts/slideLayout1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1.xml"/><Relationship Id="rId1" Type="http://schemas.openxmlformats.org/officeDocument/2006/relationships/slideLayout" Target="../slideLayouts/slideLayout1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2.xml"/><Relationship Id="rId1" Type="http://schemas.openxmlformats.org/officeDocument/2006/relationships/slideLayout" Target="../slideLayouts/slideLayout1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3.xml"/><Relationship Id="rId1" Type="http://schemas.openxmlformats.org/officeDocument/2006/relationships/slideLayout" Target="../slideLayouts/slideLayout1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4.xml"/><Relationship Id="rId1" Type="http://schemas.openxmlformats.org/officeDocument/2006/relationships/slideLayout" Target="../slideLayouts/slideLayout1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5.xml"/><Relationship Id="rId1" Type="http://schemas.openxmlformats.org/officeDocument/2006/relationships/slideLayout" Target="../slideLayouts/slideLayout1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6.xml"/><Relationship Id="rId1" Type="http://schemas.openxmlformats.org/officeDocument/2006/relationships/slideLayout" Target="../slideLayouts/slideLayout1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7.xml"/><Relationship Id="rId1" Type="http://schemas.openxmlformats.org/officeDocument/2006/relationships/slideLayout" Target="../slideLayouts/slideLayout1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8.xml"/><Relationship Id="rId1" Type="http://schemas.openxmlformats.org/officeDocument/2006/relationships/slideLayout" Target="../slideLayouts/slideLayout1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9.xml"/><Relationship Id="rId1" Type="http://schemas.openxmlformats.org/officeDocument/2006/relationships/slideLayout" Target="../slideLayouts/slideLayout1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0.xml"/><Relationship Id="rId1" Type="http://schemas.openxmlformats.org/officeDocument/2006/relationships/slideLayout" Target="../slideLayouts/slideLayout1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1.xml"/><Relationship Id="rId1" Type="http://schemas.openxmlformats.org/officeDocument/2006/relationships/slideLayout" Target="../slideLayouts/slideLayout1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2.xml"/><Relationship Id="rId1" Type="http://schemas.openxmlformats.org/officeDocument/2006/relationships/slideLayout" Target="../slideLayouts/slideLayout1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3.xml"/><Relationship Id="rId1" Type="http://schemas.openxmlformats.org/officeDocument/2006/relationships/slideLayout" Target="../slideLayouts/slideLayout1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4.xml"/><Relationship Id="rId1" Type="http://schemas.openxmlformats.org/officeDocument/2006/relationships/slideLayout" Target="../slideLayouts/slideLayout1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5.xml"/><Relationship Id="rId1" Type="http://schemas.openxmlformats.org/officeDocument/2006/relationships/slideLayout" Target="../slideLayouts/slideLayout1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6.xml"/><Relationship Id="rId1" Type="http://schemas.openxmlformats.org/officeDocument/2006/relationships/slideLayout" Target="../slideLayouts/slideLayout1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7.xml"/><Relationship Id="rId1" Type="http://schemas.openxmlformats.org/officeDocument/2006/relationships/slideLayout" Target="../slideLayouts/slideLayout1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8.xml"/><Relationship Id="rId1" Type="http://schemas.openxmlformats.org/officeDocument/2006/relationships/slideLayout" Target="../slideLayouts/slideLayout1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9.xml"/><Relationship Id="rId1" Type="http://schemas.openxmlformats.org/officeDocument/2006/relationships/slideLayout" Target="../slideLayouts/slideLayout1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0.xml"/><Relationship Id="rId1" Type="http://schemas.openxmlformats.org/officeDocument/2006/relationships/slideLayout" Target="../slideLayouts/slideLayout1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1.xml"/><Relationship Id="rId1" Type="http://schemas.openxmlformats.org/officeDocument/2006/relationships/slideLayout" Target="../slideLayouts/slideLayout1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2.xml"/><Relationship Id="rId1" Type="http://schemas.openxmlformats.org/officeDocument/2006/relationships/slideLayout" Target="../slideLayouts/slideLayout1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3.xml"/><Relationship Id="rId1" Type="http://schemas.openxmlformats.org/officeDocument/2006/relationships/slideLayout" Target="../slideLayouts/slideLayout1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4.xml"/><Relationship Id="rId1" Type="http://schemas.openxmlformats.org/officeDocument/2006/relationships/slideLayout" Target="../slideLayouts/slideLayout1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5.xml"/><Relationship Id="rId1" Type="http://schemas.openxmlformats.org/officeDocument/2006/relationships/slideLayout" Target="../slideLayouts/slideLayout1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6.xml"/><Relationship Id="rId1" Type="http://schemas.openxmlformats.org/officeDocument/2006/relationships/slideLayout" Target="../slideLayouts/slideLayout1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7.xml"/><Relationship Id="rId1" Type="http://schemas.openxmlformats.org/officeDocument/2006/relationships/slideLayout" Target="../slideLayouts/slideLayout1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8.xml"/><Relationship Id="rId1" Type="http://schemas.openxmlformats.org/officeDocument/2006/relationships/slideLayout" Target="../slideLayouts/slideLayout1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9.xml"/><Relationship Id="rId1" Type="http://schemas.openxmlformats.org/officeDocument/2006/relationships/slideLayout" Target="../slideLayouts/slideLayout1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0.xml"/><Relationship Id="rId1" Type="http://schemas.openxmlformats.org/officeDocument/2006/relationships/slideLayout" Target="../slideLayouts/slideLayout1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1.xml"/><Relationship Id="rId1" Type="http://schemas.openxmlformats.org/officeDocument/2006/relationships/slideLayout" Target="../slideLayouts/slideLayout1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2.xml"/><Relationship Id="rId1" Type="http://schemas.openxmlformats.org/officeDocument/2006/relationships/slideLayout" Target="../slideLayouts/slideLayout1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3.xml"/><Relationship Id="rId1" Type="http://schemas.openxmlformats.org/officeDocument/2006/relationships/slideLayout" Target="../slideLayouts/slideLayout1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4.xml"/><Relationship Id="rId1" Type="http://schemas.openxmlformats.org/officeDocument/2006/relationships/slideLayout" Target="../slideLayouts/slideLayout1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5.xml"/><Relationship Id="rId1" Type="http://schemas.openxmlformats.org/officeDocument/2006/relationships/slideLayout" Target="../slideLayouts/slideLayout1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6.xml"/><Relationship Id="rId1" Type="http://schemas.openxmlformats.org/officeDocument/2006/relationships/slideLayout" Target="../slideLayouts/slideLayout1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7.xml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jaki sposób naelektryzować ciało?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51805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84181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81825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613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5289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6132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6347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12231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8542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571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102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704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którą stronę płyną elektrony?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4526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76696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6616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0836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8543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70382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7598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87339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30012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49207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oddziałują ze sobą ładunki?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1243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3714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49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20596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72443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2012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70010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67059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803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21289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się różni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przewodnik od izolatora?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306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455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72903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43473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39738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18019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58927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2680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czym polega indukcja?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1560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7327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3465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117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6957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23863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273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48193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51717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5504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96107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0707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Trochę o ładunku…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6423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ładunek elementarny?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2546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ładunek elementarny?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085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ładunek elementarny?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7638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ładunek elementarny?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70458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kWh?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7251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kWh?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7628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kWh?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4129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kWh?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3337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kWh?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707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kWh?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71980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cz.1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6698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cz.1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0771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cz.1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3377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54048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6120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8887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99256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4504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obwody cz.2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40186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932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7162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96240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76887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76811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5928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energii elektrycznej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43450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975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30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4013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8253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535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317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73156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34800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3799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66488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56833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33636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244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1794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0904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4051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99611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193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Natężenie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3916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487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31336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2285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542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8766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549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889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3225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97630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Napięcie elektryczne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7287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93232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0958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113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elektryczny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413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498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88877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15933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171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4134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5876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05362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Opór zastępczy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0774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3592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2911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85817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48049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053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82616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472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85675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4388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71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738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290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7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5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i moc prądu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5028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99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153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305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458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610" algn="l" rtl="0" eaLnBrk="1" fontAlgn="base" hangingPunct="1">
        <a:spcBef>
          <a:spcPct val="0"/>
        </a:spcBef>
        <a:spcAft>
          <a:spcPct val="0"/>
        </a:spcAft>
        <a:defRPr sz="3199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3854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8721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3030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70602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222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5219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1779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010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16060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69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48526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4827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41433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8467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2964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6373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73465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52112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4523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2446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4467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99305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4464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Elektryczność: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 pamiętamy, że…?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7076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1.wmf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0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5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9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80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5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6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8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9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0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3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4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5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6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8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9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0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4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5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8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09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2.bin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0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1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1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1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3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14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15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6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7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8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9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0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2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0.wmf"/><Relationship Id="rId4" Type="http://schemas.openxmlformats.org/officeDocument/2006/relationships/oleObject" Target="../embeddings/oleObject3.bin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3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4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5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6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8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9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30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31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3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33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34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35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36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3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8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40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1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3.xml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4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2.wmf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6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7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48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83.wmf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9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50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4.wmf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1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5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85.wmf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53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86.wmf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4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55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87.wmf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5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88.wmf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9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 jaki sposób </a:t>
            </a:r>
            <a:br>
              <a:rPr lang="pl-PL" dirty="0" smtClean="0"/>
            </a:br>
            <a:r>
              <a:rPr lang="pl-PL" dirty="0" smtClean="0"/>
              <a:t>naelektryzować ciało?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Rozróżniamy dwa ładunki</a:t>
            </a:r>
            <a:endParaRPr lang="pl-PL" dirty="0"/>
          </a:p>
        </p:txBody>
      </p:sp>
      <p:grpSp>
        <p:nvGrpSpPr>
          <p:cNvPr id="19" name="Group 18"/>
          <p:cNvGrpSpPr/>
          <p:nvPr/>
        </p:nvGrpSpPr>
        <p:grpSpPr>
          <a:xfrm>
            <a:off x="1547664" y="2163126"/>
            <a:ext cx="1368152" cy="2531748"/>
            <a:chOff x="1763688" y="2799078"/>
            <a:chExt cx="1368152" cy="2531748"/>
          </a:xfrm>
        </p:grpSpPr>
        <p:sp>
          <p:nvSpPr>
            <p:cNvPr id="20" name="Elipsa 4"/>
            <p:cNvSpPr/>
            <p:nvPr/>
          </p:nvSpPr>
          <p:spPr>
            <a:xfrm>
              <a:off x="1794592" y="3510661"/>
              <a:ext cx="1296000" cy="12961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Krzyż 6"/>
            <p:cNvSpPr/>
            <p:nvPr/>
          </p:nvSpPr>
          <p:spPr>
            <a:xfrm>
              <a:off x="2154592" y="3870733"/>
              <a:ext cx="576000" cy="576000"/>
            </a:xfrm>
            <a:prstGeom prst="plus">
              <a:avLst>
                <a:gd name="adj" fmla="val 34719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763688" y="4869161"/>
              <a:ext cx="13681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2400" dirty="0"/>
                <a:t>(protony)</a:t>
              </a:r>
              <a:endParaRPr lang="en-US" sz="2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63688" y="2799078"/>
              <a:ext cx="13681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2400" dirty="0"/>
                <a:t>dodatni</a:t>
              </a:r>
              <a:endParaRPr lang="en-US" sz="2400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940152" y="2163126"/>
            <a:ext cx="1584176" cy="2531748"/>
            <a:chOff x="6084168" y="2811198"/>
            <a:chExt cx="1584176" cy="2531748"/>
          </a:xfrm>
        </p:grpSpPr>
        <p:sp>
          <p:nvSpPr>
            <p:cNvPr id="6" name="Elipsa 5"/>
            <p:cNvSpPr/>
            <p:nvPr/>
          </p:nvSpPr>
          <p:spPr>
            <a:xfrm>
              <a:off x="6156176" y="3501008"/>
              <a:ext cx="1296000" cy="1296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8" name="Prostokąt 7"/>
            <p:cNvSpPr/>
            <p:nvPr/>
          </p:nvSpPr>
          <p:spPr>
            <a:xfrm>
              <a:off x="6516176" y="4023008"/>
              <a:ext cx="576000" cy="252000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6084168" y="2811198"/>
              <a:ext cx="1584176" cy="2531748"/>
              <a:chOff x="1668456" y="2799078"/>
              <a:chExt cx="1584176" cy="2531748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1668456" y="4869161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l-PL" sz="2400" dirty="0" smtClean="0"/>
                  <a:t>(elektrony)</a:t>
                </a:r>
                <a:endParaRPr lang="en-US" sz="2400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763688" y="2799078"/>
                <a:ext cx="1368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l-PL" sz="2400" dirty="0" smtClean="0"/>
                  <a:t>ujemny</a:t>
                </a:r>
                <a:endParaRPr lang="en-US" sz="2400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Elektryzowanie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Polega na przemieszczeniu ładunku ujemnego, czyli elektronu z jednego ciała na drugie. </a:t>
            </a:r>
            <a:br>
              <a:rPr lang="pl-PL" dirty="0" smtClean="0"/>
            </a:br>
            <a:r>
              <a:rPr lang="pl-PL" dirty="0" smtClean="0"/>
              <a:t>Elektrony takie nazywamy elektronami walencyjnymi, będące na ostatniej powłoce atomu.</a:t>
            </a:r>
            <a:endParaRPr lang="pl-PL" dirty="0"/>
          </a:p>
        </p:txBody>
      </p:sp>
      <p:grpSp>
        <p:nvGrpSpPr>
          <p:cNvPr id="10" name="Group 9"/>
          <p:cNvGrpSpPr/>
          <p:nvPr/>
        </p:nvGrpSpPr>
        <p:grpSpPr>
          <a:xfrm>
            <a:off x="1547665" y="3430707"/>
            <a:ext cx="6160612" cy="2177238"/>
            <a:chOff x="2133794" y="3789040"/>
            <a:chExt cx="5100721" cy="2177238"/>
          </a:xfrm>
        </p:grpSpPr>
        <p:sp>
          <p:nvSpPr>
            <p:cNvPr id="4" name="Prostokąt 3"/>
            <p:cNvSpPr/>
            <p:nvPr/>
          </p:nvSpPr>
          <p:spPr>
            <a:xfrm>
              <a:off x="2133794" y="4886278"/>
              <a:ext cx="2086451" cy="1080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b="1" dirty="0" smtClean="0">
                  <a:solidFill>
                    <a:schemeClr val="tx1"/>
                  </a:solidFill>
                </a:rPr>
                <a:t>CIAŁO NR 1</a:t>
              </a:r>
              <a:endParaRPr lang="pl-PL" b="1" dirty="0">
                <a:solidFill>
                  <a:schemeClr val="tx1"/>
                </a:solidFill>
              </a:endParaRPr>
            </a:p>
          </p:txBody>
        </p:sp>
        <p:sp>
          <p:nvSpPr>
            <p:cNvPr id="5" name="Elipsa 4"/>
            <p:cNvSpPr/>
            <p:nvPr/>
          </p:nvSpPr>
          <p:spPr>
            <a:xfrm>
              <a:off x="5148064" y="4786563"/>
              <a:ext cx="2086451" cy="1080000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b="1" dirty="0" smtClean="0">
                  <a:solidFill>
                    <a:schemeClr val="tx1"/>
                  </a:solidFill>
                </a:rPr>
                <a:t>CIAŁO NR 2</a:t>
              </a:r>
              <a:endParaRPr lang="pl-PL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Strzałka zakrzywiona w dół 5"/>
            <p:cNvSpPr/>
            <p:nvPr/>
          </p:nvSpPr>
          <p:spPr>
            <a:xfrm>
              <a:off x="3059832" y="3789040"/>
              <a:ext cx="3312368" cy="936104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tx1"/>
                </a:solidFill>
              </a:endParaRPr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4355976" y="3933056"/>
              <a:ext cx="79208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3000" b="1" dirty="0" smtClean="0"/>
                <a:t>e</a:t>
              </a:r>
              <a:r>
                <a:rPr lang="pl-PL" sz="3000" b="1" baseline="30000" dirty="0" smtClean="0"/>
                <a:t>-</a:t>
              </a:r>
              <a:endParaRPr lang="pl-PL" sz="3000" b="1" baseline="30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70791" y="1421033"/>
            <a:ext cx="2386607" cy="2302515"/>
            <a:chOff x="457201" y="1844824"/>
            <a:chExt cx="2386607" cy="2302515"/>
          </a:xfrm>
        </p:grpSpPr>
        <p:sp>
          <p:nvSpPr>
            <p:cNvPr id="4" name="Prostokąt 3"/>
            <p:cNvSpPr/>
            <p:nvPr/>
          </p:nvSpPr>
          <p:spPr>
            <a:xfrm>
              <a:off x="467544" y="1844824"/>
              <a:ext cx="2376264" cy="165618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200" b="1" dirty="0" smtClean="0"/>
                <a:t>+  +  +  + +</a:t>
              </a:r>
            </a:p>
            <a:p>
              <a:pPr algn="ctr"/>
              <a:r>
                <a:rPr lang="pl-PL" sz="2200" b="1" dirty="0" smtClean="0"/>
                <a:t>- - - </a:t>
              </a:r>
              <a:endParaRPr lang="pl-PL" sz="2200" b="1" dirty="0"/>
            </a:p>
          </p:txBody>
        </p:sp>
        <p:sp>
          <p:nvSpPr>
            <p:cNvPr id="8" name="pole tekstowe 7"/>
            <p:cNvSpPr txBox="1"/>
            <p:nvPr/>
          </p:nvSpPr>
          <p:spPr>
            <a:xfrm>
              <a:off x="457201" y="3501008"/>
              <a:ext cx="238660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 smtClean="0"/>
                <a:t>naelektryzowane </a:t>
              </a:r>
            </a:p>
            <a:p>
              <a:pPr algn="ctr"/>
              <a:r>
                <a:rPr lang="pl-PL" dirty="0" smtClean="0"/>
                <a:t>dodatnio</a:t>
              </a:r>
              <a:endParaRPr lang="pl-PL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83868" y="3569705"/>
            <a:ext cx="2376264" cy="2302515"/>
            <a:chOff x="3131840" y="4077072"/>
            <a:chExt cx="2376264" cy="2302515"/>
          </a:xfrm>
        </p:grpSpPr>
        <p:sp>
          <p:nvSpPr>
            <p:cNvPr id="6" name="Prostokąt 5"/>
            <p:cNvSpPr/>
            <p:nvPr/>
          </p:nvSpPr>
          <p:spPr>
            <a:xfrm>
              <a:off x="3131840" y="4077072"/>
              <a:ext cx="2376264" cy="165618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200" b="1" dirty="0" smtClean="0"/>
                <a:t>+  +  +  + +</a:t>
              </a:r>
            </a:p>
            <a:p>
              <a:pPr algn="ctr"/>
              <a:r>
                <a:rPr lang="pl-PL" sz="2200" b="1" dirty="0" smtClean="0"/>
                <a:t>- - - - -</a:t>
              </a:r>
              <a:endParaRPr lang="pl-PL" sz="2200" b="1" dirty="0"/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131840" y="5733256"/>
              <a:ext cx="23762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 smtClean="0"/>
                <a:t>naelektryzowane </a:t>
              </a:r>
            </a:p>
            <a:p>
              <a:pPr algn="ctr"/>
              <a:r>
                <a:rPr lang="pl-PL" dirty="0" smtClean="0"/>
                <a:t>obojętnie</a:t>
              </a:r>
              <a:endParaRPr lang="pl-PL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312767" y="1301900"/>
            <a:ext cx="2376264" cy="2302515"/>
            <a:chOff x="5940152" y="1916832"/>
            <a:chExt cx="2376264" cy="2302515"/>
          </a:xfrm>
        </p:grpSpPr>
        <p:sp>
          <p:nvSpPr>
            <p:cNvPr id="7" name="Prostokąt 6"/>
            <p:cNvSpPr/>
            <p:nvPr/>
          </p:nvSpPr>
          <p:spPr>
            <a:xfrm>
              <a:off x="5940152" y="1916832"/>
              <a:ext cx="2376264" cy="165618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200" b="1" dirty="0" smtClean="0"/>
                <a:t>+  +  +  </a:t>
              </a:r>
            </a:p>
            <a:p>
              <a:pPr algn="ctr"/>
              <a:r>
                <a:rPr lang="pl-PL" sz="2200" b="1" dirty="0" smtClean="0"/>
                <a:t>- - - - - - - </a:t>
              </a:r>
              <a:endParaRPr lang="pl-PL" sz="2200" b="1" dirty="0"/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5940152" y="3573016"/>
              <a:ext cx="23762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 smtClean="0"/>
                <a:t>naelektryzowane </a:t>
              </a:r>
            </a:p>
            <a:p>
              <a:pPr algn="ctr"/>
              <a:r>
                <a:rPr lang="pl-PL" dirty="0" smtClean="0"/>
                <a:t>ujemnie</a:t>
              </a:r>
              <a:endParaRPr lang="pl-PL" dirty="0"/>
            </a:p>
          </p:txBody>
        </p:sp>
      </p:grpSp>
      <p:sp>
        <p:nvSpPr>
          <p:cNvPr id="1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Elektryzowanie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Elektryzowanie przez tarcie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wyniku pocierania ciał początkowo obojętnych, jedno o drugie, elektrony przechodzą z jednego ciała na drugie, w wyniku czego jedno ciało elektryzuje się dodatnio, drugie ujemnie. </a:t>
            </a:r>
          </a:p>
          <a:p>
            <a:r>
              <a:rPr lang="pl-PL" dirty="0" smtClean="0"/>
              <a:t>Ciała zawsze elektryzują się ładunkami o przeciwnych znakach.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1043608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zaokrąglony 4"/>
          <p:cNvSpPr/>
          <p:nvPr/>
        </p:nvSpPr>
        <p:spPr>
          <a:xfrm>
            <a:off x="2195736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zaokrąglony 5"/>
          <p:cNvSpPr/>
          <p:nvPr/>
        </p:nvSpPr>
        <p:spPr>
          <a:xfrm>
            <a:off x="3707904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zaokrąglony 6"/>
          <p:cNvSpPr/>
          <p:nvPr/>
        </p:nvSpPr>
        <p:spPr>
          <a:xfrm>
            <a:off x="4716016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zaokrąglony 7"/>
          <p:cNvSpPr/>
          <p:nvPr/>
        </p:nvSpPr>
        <p:spPr>
          <a:xfrm>
            <a:off x="6372200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zaokrąglony 8"/>
          <p:cNvSpPr/>
          <p:nvPr/>
        </p:nvSpPr>
        <p:spPr>
          <a:xfrm>
            <a:off x="7524328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899592" y="3645024"/>
            <a:ext cx="23762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0 + 0</a:t>
            </a:r>
            <a:endParaRPr lang="pl-PL" sz="5400" b="0" cap="none" spc="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4067944" y="1916832"/>
            <a:ext cx="12961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0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-4e</a:t>
            </a:r>
            <a:endParaRPr lang="pl-PL" sz="4000" b="0" cap="none" spc="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Plus 20"/>
          <p:cNvSpPr/>
          <p:nvPr/>
        </p:nvSpPr>
        <p:spPr>
          <a:xfrm>
            <a:off x="6588224" y="278092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lus 21"/>
          <p:cNvSpPr/>
          <p:nvPr/>
        </p:nvSpPr>
        <p:spPr>
          <a:xfrm>
            <a:off x="6588224" y="2204864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lus 22"/>
          <p:cNvSpPr/>
          <p:nvPr/>
        </p:nvSpPr>
        <p:spPr>
          <a:xfrm>
            <a:off x="6588224" y="2492896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lus 23"/>
          <p:cNvSpPr/>
          <p:nvPr/>
        </p:nvSpPr>
        <p:spPr>
          <a:xfrm>
            <a:off x="6588224" y="314096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6228184" y="3645024"/>
            <a:ext cx="23762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+</a:t>
            </a:r>
            <a:r>
              <a:rPr lang="pl-PL" sz="54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 + -</a:t>
            </a:r>
            <a:r>
              <a:rPr lang="pl-PL" sz="5400" dirty="0" err="1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</a:t>
            </a:r>
            <a:endParaRPr lang="pl-PL" sz="5400" b="0" cap="none" spc="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0" name="Strzałka w prawo 29"/>
          <p:cNvSpPr/>
          <p:nvPr/>
        </p:nvSpPr>
        <p:spPr>
          <a:xfrm>
            <a:off x="4427984" y="2492896"/>
            <a:ext cx="720080" cy="36004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7668344" y="2276872"/>
            <a:ext cx="216024" cy="144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7740352" y="2564904"/>
            <a:ext cx="216024" cy="144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8100392" y="2636912"/>
            <a:ext cx="216024" cy="144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rostokąt 33"/>
          <p:cNvSpPr/>
          <p:nvPr/>
        </p:nvSpPr>
        <p:spPr>
          <a:xfrm>
            <a:off x="8100392" y="2924944"/>
            <a:ext cx="216024" cy="144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Elektryzowanie przez tarcie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1</a:t>
            </a:r>
            <a:endParaRPr lang="pl-PL" dirty="0"/>
          </a:p>
        </p:txBody>
      </p:sp>
      <p:pic>
        <p:nvPicPr>
          <p:cNvPr id="9" name="Picture 2" descr="http://www.moskat.pl/szkola/fizyka/img_obrazki/elektrycznosc/indukcja3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6945" y="1556792"/>
            <a:ext cx="6170110" cy="3984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Elektryzowanie przez dotyk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wyniku zetknięcia dwóch ciał (przynajmniej jedno musi być naładowane dodatnio lub ujemnie) elektrony (całość lub część) przechodzą do drugiego ciała, zmieniając jego ładunek, ciała elektryzują się ładunkiem tego samego znaku.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1043608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zaokrąglony 2"/>
          <p:cNvSpPr/>
          <p:nvPr/>
        </p:nvSpPr>
        <p:spPr>
          <a:xfrm>
            <a:off x="2195736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3707904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zaokrąglony 4"/>
          <p:cNvSpPr/>
          <p:nvPr/>
        </p:nvSpPr>
        <p:spPr>
          <a:xfrm>
            <a:off x="4716016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zaokrąglony 5"/>
          <p:cNvSpPr/>
          <p:nvPr/>
        </p:nvSpPr>
        <p:spPr>
          <a:xfrm>
            <a:off x="6372200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zaokrąglony 6"/>
          <p:cNvSpPr/>
          <p:nvPr/>
        </p:nvSpPr>
        <p:spPr>
          <a:xfrm>
            <a:off x="7524328" y="1988840"/>
            <a:ext cx="1008112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lus 7"/>
          <p:cNvSpPr/>
          <p:nvPr/>
        </p:nvSpPr>
        <p:spPr>
          <a:xfrm>
            <a:off x="1259632" y="278092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lus 8"/>
          <p:cNvSpPr/>
          <p:nvPr/>
        </p:nvSpPr>
        <p:spPr>
          <a:xfrm>
            <a:off x="1259632" y="3068960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lus 9"/>
          <p:cNvSpPr/>
          <p:nvPr/>
        </p:nvSpPr>
        <p:spPr>
          <a:xfrm>
            <a:off x="1259632" y="2204864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lus 10"/>
          <p:cNvSpPr/>
          <p:nvPr/>
        </p:nvSpPr>
        <p:spPr>
          <a:xfrm>
            <a:off x="1259632" y="2492896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lus 11"/>
          <p:cNvSpPr/>
          <p:nvPr/>
        </p:nvSpPr>
        <p:spPr>
          <a:xfrm>
            <a:off x="1619672" y="278092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lus 12"/>
          <p:cNvSpPr/>
          <p:nvPr/>
        </p:nvSpPr>
        <p:spPr>
          <a:xfrm>
            <a:off x="1619672" y="3068960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lus 13"/>
          <p:cNvSpPr/>
          <p:nvPr/>
        </p:nvSpPr>
        <p:spPr>
          <a:xfrm>
            <a:off x="1619672" y="2204864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lus 14"/>
          <p:cNvSpPr/>
          <p:nvPr/>
        </p:nvSpPr>
        <p:spPr>
          <a:xfrm>
            <a:off x="1619672" y="2492896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899592" y="3645024"/>
            <a:ext cx="18722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+8 + 0</a:t>
            </a:r>
            <a:endParaRPr lang="pl-PL" sz="5400" b="0" cap="none" spc="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4572000" y="2060848"/>
            <a:ext cx="12961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-4e</a:t>
            </a:r>
            <a:endParaRPr lang="pl-PL" sz="5400" b="0" cap="none" spc="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Strzałka zawracania 22"/>
          <p:cNvSpPr/>
          <p:nvPr/>
        </p:nvSpPr>
        <p:spPr>
          <a:xfrm rot="5400000">
            <a:off x="4499992" y="2636912"/>
            <a:ext cx="360040" cy="792088"/>
          </a:xfrm>
          <a:prstGeom prst="uturn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>
            <a:off x="6588224" y="278092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lus 26"/>
          <p:cNvSpPr/>
          <p:nvPr/>
        </p:nvSpPr>
        <p:spPr>
          <a:xfrm>
            <a:off x="6588224" y="2204864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lus 27"/>
          <p:cNvSpPr/>
          <p:nvPr/>
        </p:nvSpPr>
        <p:spPr>
          <a:xfrm>
            <a:off x="6588224" y="2492896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lus 28"/>
          <p:cNvSpPr/>
          <p:nvPr/>
        </p:nvSpPr>
        <p:spPr>
          <a:xfrm>
            <a:off x="6948264" y="278092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Plus 34"/>
          <p:cNvSpPr/>
          <p:nvPr/>
        </p:nvSpPr>
        <p:spPr>
          <a:xfrm>
            <a:off x="7596336" y="2204864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Plus 35"/>
          <p:cNvSpPr/>
          <p:nvPr/>
        </p:nvSpPr>
        <p:spPr>
          <a:xfrm>
            <a:off x="7596336" y="2492896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Plus 36"/>
          <p:cNvSpPr/>
          <p:nvPr/>
        </p:nvSpPr>
        <p:spPr>
          <a:xfrm>
            <a:off x="7956376" y="2780928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lus 37"/>
          <p:cNvSpPr/>
          <p:nvPr/>
        </p:nvSpPr>
        <p:spPr>
          <a:xfrm>
            <a:off x="7956376" y="3068960"/>
            <a:ext cx="216024" cy="216024"/>
          </a:xfrm>
          <a:prstGeom prst="mathPlus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Prostokąt 40"/>
          <p:cNvSpPr/>
          <p:nvPr/>
        </p:nvSpPr>
        <p:spPr>
          <a:xfrm>
            <a:off x="6228184" y="3645024"/>
            <a:ext cx="23762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+</a:t>
            </a:r>
            <a:r>
              <a:rPr lang="pl-PL" sz="54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 + +</a:t>
            </a:r>
            <a:r>
              <a:rPr lang="pl-PL" sz="5400" dirty="0" err="1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</a:t>
            </a:r>
            <a:endParaRPr lang="pl-PL" sz="5400" b="0" cap="none" spc="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2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400" b="0" i="0" u="none" strike="noStrike" kern="1200" cap="none" spc="30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Elektryzowanie przez dotyk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2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2686" y="1340769"/>
            <a:ext cx="7778628" cy="441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Doświadczenie 2</a:t>
            </a:r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8175" y="2048669"/>
            <a:ext cx="786765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Dlaczego suche i świeżo umyte włosy podczas czesania lub wkładania swetra stają „dęba”?</a:t>
            </a:r>
            <a:endParaRPr lang="pl-PL" dirty="0"/>
          </a:p>
        </p:txBody>
      </p:sp>
      <p:pic>
        <p:nvPicPr>
          <p:cNvPr id="2050" name="Picture 2" descr="http://www.tapeciarnia.pl/tapety/normalne/64251_dziecko_naelektryzowane_wlos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708920"/>
            <a:ext cx="4320482" cy="3168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Dlaczego na ekranie TV zbiera się więcej kurzu niż na meblach?</a:t>
            </a:r>
            <a:endParaRPr lang="pl-PL" dirty="0"/>
          </a:p>
        </p:txBody>
      </p:sp>
      <p:pic>
        <p:nvPicPr>
          <p:cNvPr id="1026" name="Picture 2" descr="http://multi-blog.pl/files/2010/05/LCD-clea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288066"/>
            <a:ext cx="5184576" cy="3467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spc="-100" dirty="0" smtClean="0"/>
              <a:t>W którą stronę płyną elektrony?</a:t>
            </a:r>
            <a:endParaRPr lang="pl-PL" spc="-1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Pole elektrostatyczne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Pole elektrostatyczne jest to cecha przestrzeni, otoczenia cząsteczki naładowanej, która powoduje oddziaływanie siły na ładunek umieszczony w tym polu.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Pole elektrostatyczne</a:t>
            </a:r>
            <a:br>
              <a:rPr lang="pl-PL" smtClean="0"/>
            </a:br>
            <a:r>
              <a:rPr lang="pl-PL" smtClean="0"/>
              <a:t>Jednorodne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Jednorodne pole elektrostatyczne - linie pola elektrostatycznego są do siebie równoległe wytworzone przez przeciwnie naładowane dwie metalowe płytki.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3356992"/>
            <a:ext cx="5976664" cy="233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Centralne </a:t>
            </a:r>
            <a:r>
              <a:rPr lang="pl-PL" dirty="0" smtClean="0"/>
              <a:t>pole elektrostatyczne - linie pola elektrostatycznego wytworzone przez pojedynczy ładunek lub ładunki zgromadzone na powierzchni kuli.</a:t>
            </a:r>
          </a:p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Pole elektrostatyczne</a:t>
            </a:r>
            <a:br>
              <a:rPr lang="pl-PL" dirty="0" smtClean="0"/>
            </a:br>
            <a:r>
              <a:rPr lang="pl-PL" dirty="0" smtClean="0"/>
              <a:t>Centralne</a:t>
            </a:r>
            <a:endParaRPr lang="pl-PL" dirty="0"/>
          </a:p>
        </p:txBody>
      </p:sp>
      <p:grpSp>
        <p:nvGrpSpPr>
          <p:cNvPr id="9" name="Group 8"/>
          <p:cNvGrpSpPr/>
          <p:nvPr/>
        </p:nvGrpSpPr>
        <p:grpSpPr>
          <a:xfrm>
            <a:off x="1370645" y="2708920"/>
            <a:ext cx="6402710" cy="3317230"/>
            <a:chOff x="1370645" y="2708920"/>
            <a:chExt cx="6402710" cy="331723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70645" y="2708920"/>
              <a:ext cx="6402710" cy="2948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pole tekstowe 5"/>
            <p:cNvSpPr txBox="1"/>
            <p:nvPr/>
          </p:nvSpPr>
          <p:spPr>
            <a:xfrm>
              <a:off x="2123728" y="5656818"/>
              <a:ext cx="17304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Ładunek ujemny</a:t>
              </a:r>
              <a:endParaRPr lang="pl-PL" dirty="0">
                <a:solidFill>
                  <a:prstClr val="black"/>
                </a:solidFill>
              </a:endParaRPr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5220072" y="5635926"/>
              <a:ext cx="17583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Ładunek dodatni</a:t>
              </a:r>
              <a:endParaRPr lang="pl-PL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Uziemienie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Uziemienie to zjawisko zobojętnienia ciała naelektryzowanego dodatnio bądź ujemnie, </a:t>
            </a:r>
            <a:br>
              <a:rPr lang="pl-PL" dirty="0" smtClean="0"/>
            </a:br>
            <a:r>
              <a:rPr lang="pl-PL" dirty="0" smtClean="0"/>
              <a:t>poprzez połączenie ciała z Ziemią przy pomocy przewodnika.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Uziemienie</a:t>
            </a:r>
            <a:endParaRPr lang="pl-PL" dirty="0"/>
          </a:p>
        </p:txBody>
      </p:sp>
      <p:sp>
        <p:nvSpPr>
          <p:cNvPr id="8" name="Content Placeholder 7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>
              <a:spcBef>
                <a:spcPct val="0"/>
              </a:spcBef>
            </a:pPr>
            <a:r>
              <a:rPr lang="pl-PL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Uziemienie ciała ujemnie naelektryzowanego poprzez "odpływ" elektronów do Ziemi.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1590628"/>
            <a:ext cx="3265475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Uziemienie</a:t>
            </a:r>
            <a:endParaRPr lang="pl-PL" dirty="0"/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57201" y="1568857"/>
            <a:ext cx="3850339" cy="3960000"/>
          </a:xfrm>
        </p:spPr>
      </p:pic>
      <p:sp>
        <p:nvSpPr>
          <p:cNvPr id="9" name="Content Placeholder 8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/>
            <a:r>
              <a:rPr lang="pl-PL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Uziemienie ciała elektrycznie dodatniego poprzez "dopływ" elektronów z Ziemi.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Podaj kierunek pola elektrostatycznego:</a:t>
            </a:r>
          </a:p>
          <a:p>
            <a:r>
              <a:rPr lang="pl-PL" dirty="0" smtClean="0"/>
              <a:t>a)					b)</a:t>
            </a:r>
            <a:endParaRPr lang="pl-PL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2132856"/>
            <a:ext cx="31038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23405" y="2482754"/>
            <a:ext cx="2371463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c)</a:t>
            </a:r>
          </a:p>
          <a:p>
            <a:endParaRPr lang="pl-PL" smtClean="0"/>
          </a:p>
          <a:p>
            <a:endParaRPr lang="pl-PL" smtClean="0"/>
          </a:p>
          <a:p>
            <a:endParaRPr lang="pl-PL" smtClean="0"/>
          </a:p>
          <a:p>
            <a:r>
              <a:rPr lang="pl-PL" smtClean="0"/>
              <a:t>d)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1844824"/>
            <a:ext cx="468052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763688" y="4221088"/>
            <a:ext cx="460851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2.  Podaj znak ładunku ciała wytwarzające pole elektrostatyczne o podanym kierunku:</a:t>
            </a:r>
          </a:p>
          <a:p>
            <a:r>
              <a:rPr lang="pl-PL" dirty="0" smtClean="0"/>
              <a:t>a)					b) 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780928"/>
            <a:ext cx="273630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852936"/>
            <a:ext cx="260985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c)</a:t>
            </a:r>
          </a:p>
          <a:p>
            <a:endParaRPr lang="pl-PL" smtClean="0"/>
          </a:p>
          <a:p>
            <a:endParaRPr lang="pl-PL" smtClean="0"/>
          </a:p>
          <a:p>
            <a:r>
              <a:rPr lang="pl-PL" smtClean="0"/>
              <a:t>d)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1556792"/>
            <a:ext cx="554461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403648" y="3907250"/>
            <a:ext cx="5544000" cy="2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3.Podaj znak ładunku w kuli oraz jaka cząstka porusza się w danym kierunku:</a:t>
            </a:r>
          </a:p>
          <a:p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422598"/>
            <a:ext cx="3168352" cy="368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Jak oddziałują ze sobą ładunki?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Przyciąganie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mamy dwa ciała naelektryzowane różnoimiennie, czyli ciała o ładunkach plus i minus, przyciągają się.</a:t>
            </a:r>
          </a:p>
          <a:p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7977" y="2852936"/>
            <a:ext cx="730804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Odpychanie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mamy dwa ciała naelektryzowane jednoimiennie, czyli dwa ciała o ładunku dodatnim, </a:t>
            </a:r>
            <a:br>
              <a:rPr lang="pl-PL" dirty="0" smtClean="0"/>
            </a:br>
            <a:r>
              <a:rPr lang="pl-PL" dirty="0" smtClean="0"/>
              <a:t>bądź dwa ciała o ładunku ujemnym </a:t>
            </a:r>
            <a:br>
              <a:rPr lang="pl-PL" dirty="0" smtClean="0"/>
            </a:br>
            <a:r>
              <a:rPr lang="pl-PL" dirty="0" smtClean="0"/>
              <a:t>(ogólnie mówiąc ciała o tym samym znaku), </a:t>
            </a:r>
            <a:br>
              <a:rPr lang="pl-PL" dirty="0" smtClean="0"/>
            </a:br>
            <a:r>
              <a:rPr lang="pl-PL" dirty="0" smtClean="0"/>
              <a:t>wówczas ciała takie odpychają się.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3397969"/>
            <a:ext cx="7632848" cy="255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Kierunek pola </a:t>
            </a:r>
            <a:br>
              <a:rPr lang="pl-PL" dirty="0" smtClean="0"/>
            </a:br>
            <a:r>
              <a:rPr lang="pl-PL" dirty="0" smtClean="0"/>
              <a:t>a dwa ładunki jednoimienne (dodatnie)</a:t>
            </a:r>
            <a:endParaRPr lang="pl-PL" dirty="0"/>
          </a:p>
        </p:txBody>
      </p:sp>
      <p:pic>
        <p:nvPicPr>
          <p:cNvPr id="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33475" y="1491456"/>
            <a:ext cx="6877050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Kierunek pola </a:t>
            </a:r>
            <a:br>
              <a:rPr lang="pl-PL" dirty="0" smtClean="0"/>
            </a:br>
            <a:r>
              <a:rPr lang="pl-PL" dirty="0" smtClean="0"/>
              <a:t>a dwa ładunki jednoimienne (ujemne)</a:t>
            </a:r>
            <a:endParaRPr lang="pl-PL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00150" y="1462881"/>
            <a:ext cx="6743700" cy="4171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Kierunek pola </a:t>
            </a:r>
            <a:br>
              <a:rPr lang="pl-PL" dirty="0" smtClean="0"/>
            </a:br>
            <a:r>
              <a:rPr lang="pl-PL" dirty="0" smtClean="0"/>
              <a:t>a dwa ładunki różnoimienne</a:t>
            </a:r>
            <a:endParaRPr lang="pl-PL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2" y="2124869"/>
            <a:ext cx="780097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Jak powstaje burza?</a:t>
            </a:r>
            <a:endParaRPr lang="pl-PL" dirty="0"/>
          </a:p>
        </p:txBody>
      </p:sp>
      <p:pic>
        <p:nvPicPr>
          <p:cNvPr id="8" name="Picture 2" descr="http://naukawpolsce.pap.pl/Data/Thumbs/_plugins/information/193753/MTAyNHg3Njg,burze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6284"/>
          <a:stretch/>
        </p:blipFill>
        <p:spPr bwMode="auto">
          <a:xfrm>
            <a:off x="457200" y="1299747"/>
            <a:ext cx="8229600" cy="42585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107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Jak powstaje burza?</a:t>
            </a:r>
            <a:endParaRPr lang="pl-PL" dirty="0"/>
          </a:p>
        </p:txBody>
      </p:sp>
      <p:pic>
        <p:nvPicPr>
          <p:cNvPr id="10" name="Picture 2" descr="http://naukawpolsce.pap.pl/Data/Thumbs/_plugins/information/193753/MTAyNHg3Njg,burze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2125"/>
          <a:stretch/>
        </p:blipFill>
        <p:spPr bwMode="auto">
          <a:xfrm>
            <a:off x="457200" y="1531272"/>
            <a:ext cx="8229600" cy="3795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1. Narysuj jak zachowują się przedstawione ładunki (przyciągają lub odpychają):</a:t>
            </a:r>
          </a:p>
          <a:p>
            <a:r>
              <a:rPr lang="pl-PL" smtClean="0"/>
              <a:t>a) </a:t>
            </a:r>
          </a:p>
          <a:p>
            <a:endParaRPr lang="pl-PL" smtClean="0"/>
          </a:p>
          <a:p>
            <a:r>
              <a:rPr lang="pl-PL" smtClean="0"/>
              <a:t>b) </a:t>
            </a:r>
          </a:p>
          <a:p>
            <a:endParaRPr lang="pl-PL" smtClean="0"/>
          </a:p>
          <a:p>
            <a:r>
              <a:rPr lang="pl-PL" smtClean="0"/>
              <a:t>c) </a:t>
            </a:r>
          </a:p>
          <a:p>
            <a:endParaRPr lang="pl-PL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3717032"/>
            <a:ext cx="36766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4725144"/>
            <a:ext cx="38004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11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0191" b="-286"/>
          <a:stretch>
            <a:fillRect/>
          </a:stretch>
        </p:blipFill>
        <p:spPr bwMode="auto">
          <a:xfrm>
            <a:off x="4211960" y="2780928"/>
            <a:ext cx="923925" cy="668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0191" b="-286"/>
          <a:stretch>
            <a:fillRect/>
          </a:stretch>
        </p:blipFill>
        <p:spPr bwMode="auto">
          <a:xfrm>
            <a:off x="1259632" y="2780928"/>
            <a:ext cx="923925" cy="668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2.  Określ ładunek tych ciał oraz rodzaj oddziaływania (przyciąganie/ odpychanie):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2420888"/>
            <a:ext cx="6048672" cy="3484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Czym się różni </a:t>
            </a:r>
            <a:br>
              <a:rPr lang="pl-PL" dirty="0" smtClean="0"/>
            </a:br>
            <a:r>
              <a:rPr lang="pl-PL" dirty="0" smtClean="0"/>
              <a:t>przewodnik od izolatora?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Przewodnik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Przewodniki cechują się tym, że: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/>
              <a:t>posiadają swobodne elektrony walencyjne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przewodzą ładunek elektryczny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elektryzowanie przez dotyk</a:t>
            </a:r>
            <a:endParaRPr lang="pl-PL" dirty="0"/>
          </a:p>
        </p:txBody>
      </p:sp>
      <p:pic>
        <p:nvPicPr>
          <p:cNvPr id="8" name="Obraz 3" descr="Rozmiar: 157449 bajtów"/>
          <p:cNvPicPr>
            <a:picLocks noGrp="1"/>
          </p:cNvPicPr>
          <p:nvPr>
            <p:ph idx="10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7900" y="1973051"/>
            <a:ext cx="3898900" cy="315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Przykłady przewodników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złoto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srebro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miedź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stal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zjonizowana woda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żelazo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aluminium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grafit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człowiek</a:t>
            </a:r>
          </a:p>
        </p:txBody>
      </p:sp>
      <p:pic>
        <p:nvPicPr>
          <p:cNvPr id="17410" name="Picture 2" descr="http://www.elementy-zlaczne.pl/img_produkt/gwozdz_papowy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2876" y="3701417"/>
            <a:ext cx="1538114" cy="2217006"/>
          </a:xfrm>
          <a:prstGeom prst="rect">
            <a:avLst/>
          </a:prstGeom>
          <a:noFill/>
        </p:spPr>
      </p:pic>
      <p:pic>
        <p:nvPicPr>
          <p:cNvPr id="17412" name="Picture 4" descr="http://3.bp.blogspot.com/-zlmpMc1LzVc/USX-UNbvtMI/AAAAAAAAAGk/rH74fb8XxGk/s400/sztabki-zlot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980728"/>
            <a:ext cx="2688299" cy="2016224"/>
          </a:xfrm>
          <a:prstGeom prst="rect">
            <a:avLst/>
          </a:prstGeom>
          <a:noFill/>
        </p:spPr>
      </p:pic>
      <p:pic>
        <p:nvPicPr>
          <p:cNvPr id="17414" name="Picture 6" descr="http://www.pl.all.biz/img/pl/service_catalog/3474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0177" y="2240868"/>
            <a:ext cx="356662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Izolator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Izolatory cechują </a:t>
            </a:r>
            <a:r>
              <a:rPr lang="pl-PL" dirty="0"/>
              <a:t>się tym, że: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pl-PL" dirty="0" smtClean="0"/>
              <a:t>nie przewodzą ładunku elektrycznego 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pl-PL" dirty="0" smtClean="0"/>
              <a:t>nie posiadają swobodnych elektronów walencyjnych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pl-PL" spc="-100" dirty="0" smtClean="0"/>
              <a:t>elektryzowanie przez tarcie</a:t>
            </a:r>
            <a:endParaRPr lang="pl-PL" spc="-100" dirty="0"/>
          </a:p>
        </p:txBody>
      </p:sp>
      <p:pic>
        <p:nvPicPr>
          <p:cNvPr id="8" name="Obraz 3" descr="Rozmiar: 59296 bajtów"/>
          <p:cNvPicPr>
            <a:picLocks noGrp="1"/>
          </p:cNvPicPr>
          <p:nvPr>
            <p:ph idx="10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7900" y="2694965"/>
            <a:ext cx="3898900" cy="1707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Przykłady izolatorów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szkło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porcelana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drewno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plastik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suche powietrze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wełna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styropian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inne tworzywa sztuczne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woda destylowana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sz="2400" dirty="0" smtClean="0"/>
              <a:t>próżnia</a:t>
            </a:r>
          </a:p>
        </p:txBody>
      </p:sp>
      <p:pic>
        <p:nvPicPr>
          <p:cNvPr id="18434" name="Picture 2" descr="http://s3.flog.pl/media/foto/557669_czerwony-kleb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0324" y="3913667"/>
            <a:ext cx="3559204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6" name="Picture 4" descr="http://ogrzewanie-wentylacja.info.pl/wp-content/uploads/2011/12/styropi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3052" y="1481126"/>
            <a:ext cx="3593749" cy="22566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Uziemienie izolatora i przewodnika</a:t>
            </a:r>
            <a:endParaRPr lang="pl-PL" dirty="0"/>
          </a:p>
        </p:txBody>
      </p:sp>
      <p:pic>
        <p:nvPicPr>
          <p:cNvPr id="7" name="Picture 2" descr="http://www.simco.com.pl/images/izolator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B9E0FF"/>
              </a:clrFrom>
              <a:clrTo>
                <a:srgbClr val="B9E0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3305" y="1179000"/>
            <a:ext cx="5217391" cy="45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Budowa atomu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Składa się z dodatnie elektrycznego jądra, w którego skład wchodzą: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protony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neutrony</a:t>
            </a:r>
          </a:p>
          <a:p>
            <a:r>
              <a:rPr lang="pl-PL" dirty="0" smtClean="0"/>
              <a:t>oraz krążących wokół niego ujemnych elektronów. </a:t>
            </a:r>
          </a:p>
          <a:p>
            <a:r>
              <a:rPr lang="pl-PL" dirty="0" smtClean="0"/>
              <a:t>Cały atom jest elektrycznie obojętny.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Model budowy atomu</a:t>
            </a:r>
            <a:endParaRPr lang="en-US" dirty="0"/>
          </a:p>
        </p:txBody>
      </p:sp>
      <p:pic>
        <p:nvPicPr>
          <p:cNvPr id="5" name="Picture 2" descr="http://www.ekoportal.gov.pl/opencms/export/sites/default/ekoportal/prawo_dokumenty_strategiczne/ochrona_srodowiska_w_polsce_zagadnienia/Promieniowanie/rysunki_oos/atom_rysune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396" y="1179000"/>
            <a:ext cx="7489209" cy="45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1. Wyjaśnij dlaczego nie wolno suszyć włosów podczas kąpieli?</a:t>
            </a:r>
          </a:p>
          <a:p>
            <a:endParaRPr lang="pl-PL" dirty="0"/>
          </a:p>
        </p:txBody>
      </p:sp>
      <p:grpSp>
        <p:nvGrpSpPr>
          <p:cNvPr id="7" name="Group 6"/>
          <p:cNvGrpSpPr/>
          <p:nvPr/>
        </p:nvGrpSpPr>
        <p:grpSpPr>
          <a:xfrm>
            <a:off x="2371725" y="2060848"/>
            <a:ext cx="4400550" cy="3816424"/>
            <a:chOff x="3707904" y="2420888"/>
            <a:chExt cx="4400550" cy="3816424"/>
          </a:xfrm>
        </p:grpSpPr>
        <p:pic>
          <p:nvPicPr>
            <p:cNvPr id="22530" name="Picture 2" descr="http://www.budnet.pl/zdjecia/suszarka3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07904" y="2708920"/>
              <a:ext cx="4400550" cy="3219451"/>
            </a:xfrm>
            <a:prstGeom prst="rect">
              <a:avLst/>
            </a:prstGeom>
            <a:noFill/>
          </p:spPr>
        </p:pic>
        <p:cxnSp>
          <p:nvCxnSpPr>
            <p:cNvPr id="6" name="Łącznik prosty 5"/>
            <p:cNvCxnSpPr/>
            <p:nvPr/>
          </p:nvCxnSpPr>
          <p:spPr>
            <a:xfrm>
              <a:off x="4067944" y="2420888"/>
              <a:ext cx="3125565" cy="3816424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Łącznik prosty 7"/>
            <p:cNvCxnSpPr/>
            <p:nvPr/>
          </p:nvCxnSpPr>
          <p:spPr>
            <a:xfrm flipV="1">
              <a:off x="4251995" y="2420888"/>
              <a:ext cx="3560365" cy="3816424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2. Wyjaśnij dlaczego nie wolno wkładać palców do gniazdka elektrycznego?</a:t>
            </a:r>
          </a:p>
          <a:p>
            <a:endParaRPr lang="pl-PL" dirty="0"/>
          </a:p>
        </p:txBody>
      </p:sp>
      <p:grpSp>
        <p:nvGrpSpPr>
          <p:cNvPr id="10" name="Group 9"/>
          <p:cNvGrpSpPr/>
          <p:nvPr/>
        </p:nvGrpSpPr>
        <p:grpSpPr>
          <a:xfrm>
            <a:off x="2953333" y="2204864"/>
            <a:ext cx="3237334" cy="3888432"/>
            <a:chOff x="4860032" y="2708920"/>
            <a:chExt cx="3237334" cy="3888432"/>
          </a:xfrm>
        </p:grpSpPr>
        <p:pic>
          <p:nvPicPr>
            <p:cNvPr id="21506" name="Picture 2" descr="http://swbarbary.pl/wp-content/uploads/2013/05/pora%C5%BCenia-pr%C4%85dem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60032" y="2708920"/>
              <a:ext cx="3237334" cy="3588370"/>
            </a:xfrm>
            <a:prstGeom prst="rect">
              <a:avLst/>
            </a:prstGeom>
            <a:noFill/>
          </p:spPr>
        </p:pic>
        <p:cxnSp>
          <p:nvCxnSpPr>
            <p:cNvPr id="5" name="Łącznik prosty 4"/>
            <p:cNvCxnSpPr/>
            <p:nvPr/>
          </p:nvCxnSpPr>
          <p:spPr>
            <a:xfrm>
              <a:off x="5076056" y="2852936"/>
              <a:ext cx="2736304" cy="3744416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Łącznik prosty 6"/>
            <p:cNvCxnSpPr/>
            <p:nvPr/>
          </p:nvCxnSpPr>
          <p:spPr>
            <a:xfrm flipV="1">
              <a:off x="5148064" y="2852936"/>
              <a:ext cx="2736304" cy="3744416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Na czym polega indukcja?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Indukcja elektrostatyczna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zjawisko występujące pomiędzy ciałem obojętnym</a:t>
            </a:r>
            <a:br>
              <a:rPr lang="pl-PL" dirty="0" smtClean="0"/>
            </a:br>
            <a:r>
              <a:rPr lang="pl-PL" dirty="0" smtClean="0"/>
              <a:t> a ciałem naelektryzowanym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polega na przemieszczeniu się ładunku ujemnego</a:t>
            </a:r>
            <a:br>
              <a:rPr lang="pl-PL" dirty="0" smtClean="0"/>
            </a:br>
            <a:r>
              <a:rPr lang="pl-PL" dirty="0" smtClean="0"/>
              <a:t> w inny obszar ciała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całkowity ładunek po naelektryzowaniu ciała </a:t>
            </a:r>
            <a:br>
              <a:rPr lang="pl-PL" dirty="0" smtClean="0"/>
            </a:br>
            <a:r>
              <a:rPr lang="pl-PL" dirty="0" smtClean="0"/>
              <a:t>nadal jest zerowy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jest to rodzaj elektryzowania na odległość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Elektryzowanie ciałem ujemnym</a:t>
            </a:r>
            <a:endParaRPr lang="pl-PL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3268" y="1179000"/>
            <a:ext cx="6477465" cy="45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Elektryzowanie ciałem dodatnim</a:t>
            </a:r>
            <a:endParaRPr lang="pl-PL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7938" y="1179000"/>
            <a:ext cx="6328125" cy="45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mtClean="0"/>
              <a:t>Elektryzowanie ciałem ujemnym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mtClean="0"/>
              <a:t>		</a:t>
            </a:r>
          </a:p>
          <a:p>
            <a:r>
              <a:rPr lang="pl-PL" smtClean="0"/>
              <a:t>	</a:t>
            </a:r>
            <a:endParaRPr lang="pl-PL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5400" y="1646718"/>
            <a:ext cx="8233200" cy="3564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Elektryzowanie ciałem dodatnim</a:t>
            </a:r>
            <a:endParaRPr lang="pl-PL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57200" y="1574993"/>
            <a:ext cx="8229600" cy="37080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Wskaż rozkład ładunku w przewodniku:</a:t>
            </a:r>
          </a:p>
          <a:p>
            <a:r>
              <a:rPr lang="pl-PL" dirty="0" smtClean="0"/>
              <a:t>a)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b)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276872"/>
            <a:ext cx="39338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4221088"/>
            <a:ext cx="37242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mtClean="0"/>
              <a:t>2. Wskaż rozkład ładunku w izolatorze:</a:t>
            </a:r>
          </a:p>
          <a:p>
            <a:r>
              <a:rPr lang="pl-PL" smtClean="0"/>
              <a:t>a)</a:t>
            </a:r>
          </a:p>
          <a:p>
            <a:endParaRPr lang="pl-PL" smtClean="0"/>
          </a:p>
          <a:p>
            <a:endParaRPr lang="pl-PL" smtClean="0"/>
          </a:p>
          <a:p>
            <a:r>
              <a:rPr lang="pl-PL" smtClean="0"/>
              <a:t>b)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2204864"/>
            <a:ext cx="376237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3717032"/>
            <a:ext cx="379095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Trochę o ładunku …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Prawo Coulomba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Dwa ładunki punktowe przyciągają się lub odpychają </a:t>
            </a:r>
            <a:br>
              <a:rPr lang="pl-PL" dirty="0" smtClean="0"/>
            </a:br>
            <a:r>
              <a:rPr lang="pl-PL" dirty="0" smtClean="0"/>
              <a:t>(w zależności od ładunku) z siłą o wartości wprost proporcjonalnej do iloczynu ich wartości oraz odwrotnie proporcjonalnej do kwadratu odległości pomiędzy ich środkami.</a:t>
            </a:r>
          </a:p>
          <a:p>
            <a:endParaRPr lang="pl-PL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2876372"/>
              </p:ext>
            </p:extLst>
          </p:nvPr>
        </p:nvGraphicFramePr>
        <p:xfrm>
          <a:off x="2975226" y="3717032"/>
          <a:ext cx="3193548" cy="18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3" imgW="698400" imgH="393480" progId="Equation.3">
                  <p:embed/>
                </p:oleObj>
              </mc:Choice>
              <mc:Fallback>
                <p:oleObj name="Equation" r:id="rId3" imgW="6984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75226" y="3717032"/>
                        <a:ext cx="3193548" cy="18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Ładunki różnoimienne</a:t>
            </a:r>
            <a:endParaRPr lang="pl-PL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175509"/>
            <a:ext cx="8229600" cy="450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Ładunki jednoimienne dodatnie</a:t>
            </a:r>
            <a:endParaRPr lang="pl-PL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557268"/>
            <a:ext cx="8229600" cy="3743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Ładunki jednoimienne ujemne</a:t>
            </a:r>
            <a:endParaRPr lang="pl-PL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520456"/>
            <a:ext cx="8229600" cy="381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Zasada zachowania ładunku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izolowanym układzie, czyli w takim gdzie </a:t>
            </a:r>
            <a:br>
              <a:rPr lang="pl-PL" dirty="0" smtClean="0"/>
            </a:br>
            <a:r>
              <a:rPr lang="pl-PL" dirty="0" smtClean="0"/>
              <a:t>nie ma wymiany cząsteczek z otoczeniem,</a:t>
            </a:r>
            <a:br>
              <a:rPr lang="pl-PL" dirty="0" smtClean="0"/>
            </a:br>
            <a:r>
              <a:rPr lang="pl-PL" dirty="0" smtClean="0"/>
              <a:t>suma ładunków jest zachowana, </a:t>
            </a:r>
            <a:br>
              <a:rPr lang="pl-PL" dirty="0" smtClean="0"/>
            </a:br>
            <a:r>
              <a:rPr lang="pl-PL" dirty="0" smtClean="0"/>
              <a:t>czyli całkowity ładunek pozostaje taki sam.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siłę wzajemnego oddziaływania pomiędzy dwoma ładunkami o ładunku 2</a:t>
            </a:r>
            <a:r>
              <a:rPr lang="pl-PL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°</a:t>
            </a:r>
            <a:r>
              <a:rPr lang="pl-PL" dirty="0" smtClean="0"/>
              <a:t>C i 4</a:t>
            </a:r>
            <a:r>
              <a:rPr lang="pl-PL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°</a:t>
            </a:r>
            <a:r>
              <a:rPr lang="pl-PL" dirty="0" smtClean="0"/>
              <a:t>C, </a:t>
            </a:r>
            <a:br>
              <a:rPr lang="pl-PL" dirty="0" smtClean="0"/>
            </a:br>
            <a:r>
              <a:rPr lang="pl-PL" dirty="0" smtClean="0"/>
              <a:t>oddalonymi od siebie o 50 cm. </a:t>
            </a:r>
            <a:br>
              <a:rPr lang="pl-PL" dirty="0" smtClean="0"/>
            </a:br>
            <a:r>
              <a:rPr lang="pl-PL" dirty="0" smtClean="0"/>
              <a:t>Czy jest to siła przyciągania/odpychania? </a:t>
            </a:r>
            <a:br>
              <a:rPr lang="pl-PL" dirty="0" smtClean="0"/>
            </a:br>
            <a:r>
              <a:rPr lang="pl-PL" dirty="0" smtClean="0"/>
              <a:t>Narysuj odpowiedni rysunek.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ładunek pierwszego ciała, </a:t>
            </a:r>
            <a:br>
              <a:rPr lang="pl-PL" dirty="0" smtClean="0"/>
            </a:br>
            <a:r>
              <a:rPr lang="pl-PL" dirty="0" smtClean="0"/>
              <a:t>jeśli ładunek drugiego wynosi 0,25 C. </a:t>
            </a:r>
            <a:br>
              <a:rPr lang="pl-PL" dirty="0" smtClean="0"/>
            </a:br>
            <a:r>
              <a:rPr lang="pl-PL" dirty="0" smtClean="0"/>
              <a:t>Ładunki oddalone są od siebie o 0,25 m. </a:t>
            </a:r>
            <a:br>
              <a:rPr lang="pl-PL" dirty="0" smtClean="0"/>
            </a:br>
            <a:r>
              <a:rPr lang="pl-PL" dirty="0" smtClean="0"/>
              <a:t>Siła oddziaływania wynosi 36 N.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Podaj jak zmieni się siła wzajemnego przyciągania pomiędzy dwoma punktowymi ciałami, </a:t>
            </a:r>
            <a:br>
              <a:rPr lang="pl-PL" dirty="0" smtClean="0"/>
            </a:br>
            <a:r>
              <a:rPr lang="pl-PL" dirty="0" smtClean="0"/>
              <a:t>jeśli odległość między ciałami zwiększymy dwukrotnie.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4.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Siła oddziaływania wynosi 4 N. </a:t>
            </a:r>
            <a:br>
              <a:rPr lang="pl-PL" dirty="0" smtClean="0"/>
            </a:br>
            <a:r>
              <a:rPr lang="pl-PL" dirty="0" smtClean="0"/>
              <a:t>Każdy z ładunków zmniejszono trzykrotnie </a:t>
            </a:r>
            <a:r>
              <a:rPr lang="pl-PL" dirty="0" smtClean="0"/>
              <a:t>oraz </a:t>
            </a:r>
            <a:r>
              <a:rPr lang="pl-PL" dirty="0" smtClean="0"/>
              <a:t>odległość pomiędzy </a:t>
            </a:r>
            <a:r>
              <a:rPr lang="pl-PL" dirty="0" smtClean="0"/>
              <a:t>nimi zmniejszono również </a:t>
            </a:r>
            <a:r>
              <a:rPr lang="pl-PL" dirty="0" smtClean="0"/>
              <a:t>trzykrotnie. </a:t>
            </a:r>
            <a:br>
              <a:rPr lang="pl-PL" dirty="0" smtClean="0"/>
            </a:br>
            <a:r>
              <a:rPr lang="pl-PL" dirty="0" smtClean="0"/>
              <a:t>Ile wynosi siła po tej zmianie?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5.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Dwie identyczne kulki metalowe naładowane ładunkami odpowiednio 2°C oraz -6°C. </a:t>
            </a:r>
            <a:br>
              <a:rPr lang="pl-PL" dirty="0" smtClean="0"/>
            </a:br>
            <a:r>
              <a:rPr lang="pl-PL" dirty="0" smtClean="0"/>
              <a:t>Następnie kulki połączono i rozdzielono. </a:t>
            </a:r>
            <a:br>
              <a:rPr lang="pl-PL" dirty="0" smtClean="0"/>
            </a:br>
            <a:r>
              <a:rPr lang="pl-PL" dirty="0" smtClean="0"/>
              <a:t>Jaki będzie ładunek każdej z kulek? </a:t>
            </a:r>
            <a:br>
              <a:rPr lang="pl-PL" dirty="0" smtClean="0"/>
            </a:br>
            <a:r>
              <a:rPr lang="pl-PL" dirty="0" smtClean="0"/>
              <a:t>Wykonaj odpowiedni rysunek.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6.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Narysuj siły wzajemnego oddziaływania pomiędzy tymi ciałami:</a:t>
            </a:r>
          </a:p>
          <a:p>
            <a:r>
              <a:rPr lang="pl-PL" dirty="0" smtClean="0"/>
              <a:t>a)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b)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2492896"/>
            <a:ext cx="4333240" cy="1391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4437112"/>
            <a:ext cx="41433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Co to jest ładunek elementarny?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Ładunek elementarny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Jest najmniejszym ładunkiem występującym</a:t>
            </a:r>
            <a:br>
              <a:rPr lang="pl-PL" smtClean="0"/>
            </a:br>
            <a:r>
              <a:rPr lang="pl-PL" smtClean="0"/>
              <a:t>w przyrodzie, równy co do wartości ładunkowi elektrycznemu niesionego przez elektron bądź proton. Jest to najmniejsza i niepodzielna część atomu.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Ładunek elementarny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Każdy inny ładunek występujący w przyrodzie jest całkowitą wielokrotnością ładunku elementarnego, </a:t>
            </a:r>
            <a:br>
              <a:rPr lang="pl-PL" dirty="0" smtClean="0"/>
            </a:br>
            <a:r>
              <a:rPr lang="pl-PL" dirty="0" smtClean="0"/>
              <a:t>czyli ładunku pojedynczego elektronu. </a:t>
            </a:r>
          </a:p>
          <a:p>
            <a:r>
              <a:rPr lang="pl-PL" dirty="0"/>
              <a:t>W przybliżeniu podaje się wartość</a:t>
            </a:r>
            <a:r>
              <a:rPr lang="pl-PL" dirty="0" smtClean="0"/>
              <a:t>:</a:t>
            </a:r>
            <a:br>
              <a:rPr lang="pl-PL" dirty="0" smtClean="0"/>
            </a:br>
            <a:r>
              <a:rPr lang="pl-PL" dirty="0" smtClean="0"/>
              <a:t>e</a:t>
            </a:r>
            <a:r>
              <a:rPr lang="pl-PL" dirty="0">
                <a:latin typeface="Courier New" panose="02070309020205020404" pitchFamily="49" charset="0"/>
                <a:cs typeface="Courier New" panose="02070309020205020404" pitchFamily="49" charset="0"/>
              </a:rPr>
              <a:t>≈</a:t>
            </a:r>
            <a:r>
              <a:rPr lang="pl-PL" dirty="0">
                <a:cs typeface="Courier New" panose="02070309020205020404" pitchFamily="49" charset="0"/>
              </a:rPr>
              <a:t>1,6 ∙ </a:t>
            </a:r>
            <a:r>
              <a:rPr lang="pl-PL" dirty="0" smtClean="0">
                <a:cs typeface="Courier New" panose="02070309020205020404" pitchFamily="49" charset="0"/>
              </a:rPr>
              <a:t>10</a:t>
            </a:r>
            <a:r>
              <a:rPr lang="pl-PL" baseline="30000" dirty="0" smtClean="0">
                <a:cs typeface="Courier New" panose="02070309020205020404" pitchFamily="49" charset="0"/>
              </a:rPr>
              <a:t>-19</a:t>
            </a:r>
            <a:r>
              <a:rPr lang="pl-PL" dirty="0" smtClean="0">
                <a:cs typeface="Courier New" panose="02070309020205020404" pitchFamily="49" charset="0"/>
              </a:rPr>
              <a:t>C</a:t>
            </a:r>
            <a:endParaRPr lang="pl-PL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l-PL" sz="2400" dirty="0" smtClean="0"/>
              <a:t>Ile elektronów należy dostarczyć, </a:t>
            </a:r>
            <a:br>
              <a:rPr lang="pl-PL" sz="2400" dirty="0" smtClean="0"/>
            </a:br>
            <a:r>
              <a:rPr lang="pl-PL" sz="2400" dirty="0" smtClean="0"/>
              <a:t>aby otrzymać ładunek 1 C?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400" dirty="0"/>
              <a:t>Jaka jest wartość ładunku 10 elektronów</a:t>
            </a:r>
            <a:r>
              <a:rPr lang="pl-PL" sz="24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400" dirty="0"/>
              <a:t>Jaka jest wartość ładunku 7 elektronów, </a:t>
            </a:r>
            <a:br>
              <a:rPr lang="pl-PL" sz="2400" dirty="0"/>
            </a:br>
            <a:r>
              <a:rPr lang="pl-PL" sz="2400" dirty="0"/>
              <a:t>3 protonów i 2 neutronów</a:t>
            </a:r>
            <a:r>
              <a:rPr lang="pl-PL" sz="24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400" dirty="0" smtClean="0"/>
              <a:t>Czy </a:t>
            </a:r>
            <a:r>
              <a:rPr lang="pl-PL" sz="2400" dirty="0"/>
              <a:t>dane ciało może mieć ładunek? Odpowiedź uzasadnij.</a:t>
            </a:r>
          </a:p>
          <a:p>
            <a:pPr marL="1257300" lvl="1" indent="-514350">
              <a:buFont typeface="+mj-lt"/>
              <a:buAutoNum type="alphaLcParenR"/>
            </a:pPr>
            <a:r>
              <a:rPr lang="pl-PL" sz="2000" dirty="0" smtClean="0"/>
              <a:t>5 ∙ 10-19 </a:t>
            </a:r>
            <a:r>
              <a:rPr lang="pl-PL" sz="2000" dirty="0"/>
              <a:t>C </a:t>
            </a:r>
          </a:p>
          <a:p>
            <a:pPr marL="1257300" lvl="1" indent="-514350">
              <a:buFont typeface="+mj-lt"/>
              <a:buAutoNum type="alphaLcParenR"/>
            </a:pPr>
            <a:r>
              <a:rPr lang="pl-PL" sz="2000" dirty="0" smtClean="0"/>
              <a:t>4,8</a:t>
            </a:r>
            <a:r>
              <a:rPr lang="pl-PL" sz="2000" dirty="0"/>
              <a:t> ∙ </a:t>
            </a:r>
            <a:r>
              <a:rPr lang="pl-PL" sz="2000" dirty="0" smtClean="0"/>
              <a:t>10-19 </a:t>
            </a:r>
            <a:r>
              <a:rPr lang="pl-PL" sz="2000" dirty="0"/>
              <a:t>C </a:t>
            </a:r>
          </a:p>
          <a:p>
            <a:pPr marL="1257300" lvl="1" indent="-514350">
              <a:buFont typeface="+mj-lt"/>
              <a:buAutoNum type="alphaLcParenR"/>
            </a:pPr>
            <a:r>
              <a:rPr lang="pl-PL" sz="2000" dirty="0" smtClean="0"/>
              <a:t>28</a:t>
            </a:r>
            <a:r>
              <a:rPr lang="pl-PL" sz="2000" dirty="0"/>
              <a:t> ∙ </a:t>
            </a:r>
            <a:r>
              <a:rPr lang="pl-PL" sz="2000" dirty="0" smtClean="0"/>
              <a:t>10-19 C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Co to jest kWh?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1 kWh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1 kWh jest jednostką opisującą ilość energii elektrycznej, którą zużywa urządzenie </a:t>
            </a:r>
            <a:br>
              <a:rPr lang="pl-PL" dirty="0" smtClean="0"/>
            </a:br>
            <a:r>
              <a:rPr lang="pl-PL" dirty="0" smtClean="0"/>
              <a:t>o mocy 1 kW (czyli 1000 W) w ciągu 1 godziny</a:t>
            </a:r>
            <a:endParaRPr lang="pl-PL" dirty="0"/>
          </a:p>
        </p:txBody>
      </p:sp>
      <p:pic>
        <p:nvPicPr>
          <p:cNvPr id="10242" name="Picture 2" descr="http://obrazki.elektroda.pl/9927246800_1305019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0883" y="2731362"/>
            <a:ext cx="3542236" cy="3001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kWh a J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1kWh = ? J</a:t>
            </a:r>
          </a:p>
          <a:p>
            <a:r>
              <a:rPr lang="pl-PL" dirty="0" smtClean="0"/>
              <a:t>1 </a:t>
            </a:r>
            <a:r>
              <a:rPr lang="pl-PL" dirty="0"/>
              <a:t>kWh =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1000 </a:t>
            </a:r>
            <a:r>
              <a:rPr lang="pl-PL" dirty="0" err="1"/>
              <a:t>Wh</a:t>
            </a:r>
            <a:r>
              <a:rPr lang="pl-PL" dirty="0"/>
              <a:t> =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1000 </a:t>
            </a:r>
            <a:r>
              <a:rPr lang="pl-PL" dirty="0"/>
              <a:t>∙ 3600 </a:t>
            </a:r>
            <a:r>
              <a:rPr lang="pl-PL" dirty="0" err="1" smtClean="0"/>
              <a:t>Ws</a:t>
            </a:r>
            <a:r>
              <a:rPr lang="pl-PL" dirty="0" smtClean="0"/>
              <a:t> =</a:t>
            </a:r>
            <a:br>
              <a:rPr lang="pl-PL" dirty="0" smtClean="0"/>
            </a:br>
            <a:r>
              <a:rPr lang="pl-PL" dirty="0" smtClean="0"/>
              <a:t>3600000 J =</a:t>
            </a:r>
            <a:br>
              <a:rPr lang="pl-PL" dirty="0" smtClean="0"/>
            </a:br>
            <a:r>
              <a:rPr lang="pl-PL" dirty="0" smtClean="0"/>
              <a:t>3,6 MJ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/>
              <a:t>1 J = ? </a:t>
            </a:r>
            <a:r>
              <a:rPr lang="en-US" dirty="0" smtClean="0"/>
              <a:t>kWh</a:t>
            </a:r>
            <a:endParaRPr lang="pl-PL" dirty="0" smtClean="0"/>
          </a:p>
          <a:p>
            <a:r>
              <a:rPr lang="en-US" dirty="0"/>
              <a:t>1 J </a:t>
            </a:r>
            <a:r>
              <a:rPr lang="en-US" dirty="0" smtClean="0"/>
              <a:t>=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smtClean="0"/>
              <a:t>1</a:t>
            </a:r>
            <a:r>
              <a:rPr lang="pl-PL" dirty="0" smtClean="0"/>
              <a:t> </a:t>
            </a:r>
            <a:r>
              <a:rPr lang="en-US" dirty="0" smtClean="0"/>
              <a:t>/</a:t>
            </a:r>
            <a:r>
              <a:rPr lang="pl-PL" dirty="0" smtClean="0"/>
              <a:t> </a:t>
            </a:r>
            <a:r>
              <a:rPr lang="en-US" dirty="0" smtClean="0"/>
              <a:t>1000 </a:t>
            </a:r>
            <a:r>
              <a:rPr lang="en-US" dirty="0"/>
              <a:t>kJ </a:t>
            </a:r>
            <a:r>
              <a:rPr lang="en-US" dirty="0" smtClean="0"/>
              <a:t>=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smtClean="0"/>
              <a:t>1 </a:t>
            </a:r>
            <a:r>
              <a:rPr lang="en-US" dirty="0"/>
              <a:t>/ (</a:t>
            </a:r>
            <a:r>
              <a:rPr lang="en-US" dirty="0" smtClean="0"/>
              <a:t>1000</a:t>
            </a:r>
            <a:r>
              <a:rPr lang="pl-PL" dirty="0"/>
              <a:t> ∙ </a:t>
            </a:r>
            <a:r>
              <a:rPr lang="en-US" dirty="0" smtClean="0"/>
              <a:t>3600</a:t>
            </a:r>
            <a:r>
              <a:rPr lang="en-US" dirty="0"/>
              <a:t>) kWh </a:t>
            </a:r>
            <a:r>
              <a:rPr lang="en-US" dirty="0" smtClean="0"/>
              <a:t>=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smtClean="0"/>
              <a:t>2,778 </a:t>
            </a:r>
            <a:r>
              <a:rPr lang="en-US" dirty="0"/>
              <a:t>∙ 10</a:t>
            </a:r>
            <a:r>
              <a:rPr lang="en-US" baseline="30000" dirty="0"/>
              <a:t>-7</a:t>
            </a:r>
            <a:r>
              <a:rPr lang="en-US" dirty="0"/>
              <a:t> kWh</a:t>
            </a:r>
          </a:p>
          <a:p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1. Przelicz J na kWh:</a:t>
            </a:r>
            <a:br>
              <a:rPr lang="pl-PL" sz="2400" dirty="0" smtClean="0"/>
            </a:br>
            <a:r>
              <a:rPr lang="pl-PL" sz="2400" dirty="0" smtClean="0"/>
              <a:t>a) 21,6 MJ </a:t>
            </a:r>
            <a:br>
              <a:rPr lang="pl-PL" sz="2400" dirty="0" smtClean="0"/>
            </a:br>
            <a:r>
              <a:rPr lang="pl-PL" sz="2400" dirty="0" smtClean="0"/>
              <a:t>b) 900 </a:t>
            </a:r>
            <a:r>
              <a:rPr lang="pl-PL" sz="2400" dirty="0" err="1" smtClean="0"/>
              <a:t>kJ</a:t>
            </a:r>
            <a:r>
              <a:rPr lang="pl-PL" sz="2400" dirty="0" smtClean="0"/>
              <a:t> </a:t>
            </a:r>
            <a:br>
              <a:rPr lang="pl-PL" sz="2400" dirty="0" smtClean="0"/>
            </a:br>
            <a:r>
              <a:rPr lang="pl-PL" sz="2400" dirty="0" smtClean="0"/>
              <a:t>c) 360000 J </a:t>
            </a:r>
          </a:p>
          <a:p>
            <a:r>
              <a:rPr lang="pl-PL" sz="2400" dirty="0"/>
              <a:t>2. </a:t>
            </a:r>
            <a:r>
              <a:rPr lang="pl-PL" sz="2400" dirty="0" smtClean="0"/>
              <a:t>Przelicz </a:t>
            </a:r>
            <a:r>
              <a:rPr lang="pl-PL" sz="2400" dirty="0"/>
              <a:t>kWh na J</a:t>
            </a:r>
            <a:r>
              <a:rPr lang="pl-PL" sz="2400" dirty="0" smtClean="0"/>
              <a:t>:</a:t>
            </a:r>
            <a:br>
              <a:rPr lang="pl-PL" sz="2400" dirty="0" smtClean="0"/>
            </a:br>
            <a:r>
              <a:rPr lang="pl-PL" sz="2400" dirty="0" smtClean="0"/>
              <a:t>a</a:t>
            </a:r>
            <a:r>
              <a:rPr lang="pl-PL" sz="2400" dirty="0"/>
              <a:t>) 0,33 kWh </a:t>
            </a:r>
            <a:br>
              <a:rPr lang="pl-PL" sz="2400" dirty="0"/>
            </a:br>
            <a:r>
              <a:rPr lang="pl-PL" sz="2400" dirty="0"/>
              <a:t>b) 0,99 kWh </a:t>
            </a:r>
            <a:br>
              <a:rPr lang="pl-PL" sz="2400" dirty="0"/>
            </a:br>
            <a:r>
              <a:rPr lang="pl-PL" sz="2400" dirty="0"/>
              <a:t>c) 2,5 kWh </a:t>
            </a:r>
            <a:endParaRPr lang="pl-PL" sz="2400" dirty="0" smtClean="0"/>
          </a:p>
          <a:p>
            <a:r>
              <a:rPr lang="pl-PL" sz="2400" dirty="0"/>
              <a:t>3. Oblicz energię elektryczną zużytą przez </a:t>
            </a:r>
            <a:r>
              <a:rPr lang="pl-PL" sz="2400" dirty="0" smtClean="0"/>
              <a:t>odbiornik,</a:t>
            </a:r>
            <a:br>
              <a:rPr lang="pl-PL" sz="2400" dirty="0" smtClean="0"/>
            </a:br>
            <a:r>
              <a:rPr lang="pl-PL" sz="2400" dirty="0" smtClean="0"/>
              <a:t> </a:t>
            </a:r>
            <a:r>
              <a:rPr lang="pl-PL" sz="2400" dirty="0"/>
              <a:t>jeśli po przyłożeniu napięcia 230 V płynie w czasie 90 minut </a:t>
            </a:r>
            <a:r>
              <a:rPr lang="pl-PL" sz="2400" dirty="0" smtClean="0"/>
              <a:t>prąd </a:t>
            </a:r>
            <a:r>
              <a:rPr lang="pl-PL" sz="2400" dirty="0"/>
              <a:t>o natężeniu 5 A. Wyraź tę energię w J oraz w kWh</a:t>
            </a:r>
            <a:r>
              <a:rPr lang="pl-PL" sz="2400" dirty="0" smtClean="0"/>
              <a:t>.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4. Oblicz koszt energii elektrycznej zużytej podczas zasilania pralki w ciągu 2 godzin o średniej mocy 2000 W. Przyjmij cenę 1 kWh energii elektrycznej jako 0,61 zł</a:t>
            </a:r>
            <a:r>
              <a:rPr lang="pl-PL" dirty="0" smtClean="0"/>
              <a:t>.</a:t>
            </a:r>
          </a:p>
          <a:p>
            <a:r>
              <a:rPr lang="pl-PL" dirty="0" smtClean="0"/>
              <a:t>5</a:t>
            </a:r>
            <a:r>
              <a:rPr lang="pl-PL" dirty="0"/>
              <a:t>. Oblicz ile energii elektrycznej w ciągu 30 dni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zużyje </a:t>
            </a:r>
            <a:r>
              <a:rPr lang="pl-PL" dirty="0"/>
              <a:t>gotująca się woda w czajniku </a:t>
            </a:r>
            <a:r>
              <a:rPr lang="pl-PL" dirty="0" smtClean="0"/>
              <a:t>elektrycznym</a:t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czasie 90 s i mocy 1600 W</a:t>
            </a:r>
            <a:r>
              <a:rPr lang="pl-PL" dirty="0" smtClean="0"/>
              <a:t>.</a:t>
            </a:r>
            <a:br>
              <a:rPr lang="pl-PL" dirty="0" smtClean="0"/>
            </a:br>
            <a:r>
              <a:rPr lang="pl-PL" dirty="0" smtClean="0"/>
              <a:t>Przyjmij</a:t>
            </a:r>
            <a:r>
              <a:rPr lang="pl-PL" dirty="0"/>
              <a:t>, że woda jest gotowana 5 razy dziennie</a:t>
            </a:r>
            <a:r>
              <a:rPr lang="pl-PL" dirty="0" smtClean="0"/>
              <a:t>.</a:t>
            </a:r>
            <a:br>
              <a:rPr lang="pl-PL" dirty="0" smtClean="0"/>
            </a:br>
            <a:r>
              <a:rPr lang="pl-PL" dirty="0" smtClean="0"/>
              <a:t>Wynik </a:t>
            </a:r>
            <a:r>
              <a:rPr lang="pl-PL" dirty="0"/>
              <a:t>podaj w J oraz kWh. Oblicz koszt zużytej energii. Przyjmij cenę 1 kWh energii elektrycznej jako 0,61 zł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/>
              <a:t>6. Oblicz zużytą energię elektryczną urządzenia pracującego pod napięciem 230 V przez 5 </a:t>
            </a:r>
            <a:r>
              <a:rPr lang="pl-PL" dirty="0" smtClean="0"/>
              <a:t>godzin</a:t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oporze 100 Ω. Wynik podaj w J oraz kWh. </a:t>
            </a:r>
            <a:endParaRPr lang="pl-PL" dirty="0" smtClean="0"/>
          </a:p>
          <a:p>
            <a:r>
              <a:rPr lang="pl-PL" dirty="0"/>
              <a:t>7. Ile czasu zajmuje praca urządzenia</a:t>
            </a:r>
            <a:r>
              <a:rPr lang="pl-PL" dirty="0" smtClean="0"/>
              <a:t>,</a:t>
            </a:r>
            <a:br>
              <a:rPr lang="pl-PL" dirty="0" smtClean="0"/>
            </a:br>
            <a:r>
              <a:rPr lang="pl-PL" dirty="0" smtClean="0"/>
              <a:t>które </a:t>
            </a:r>
            <a:r>
              <a:rPr lang="pl-PL" dirty="0"/>
              <a:t>zużywa energię elektryczną w postaci 0,5 kWh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 </a:t>
            </a:r>
            <a:r>
              <a:rPr lang="pl-PL" dirty="0"/>
              <a:t>mocy 1,5 kW?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Budujemy obwody cz.1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Wykorzystujemy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żarówka </a:t>
            </a:r>
          </a:p>
          <a:p>
            <a:r>
              <a:rPr lang="pl-PL" smtClean="0"/>
              <a:t>wyłącznik</a:t>
            </a:r>
          </a:p>
          <a:p>
            <a:r>
              <a:rPr lang="pl-PL" smtClean="0"/>
              <a:t>opornik (rezystor)</a:t>
            </a:r>
          </a:p>
          <a:p>
            <a:r>
              <a:rPr lang="pl-PL" smtClean="0"/>
              <a:t>amperomierz</a:t>
            </a:r>
          </a:p>
          <a:p>
            <a:r>
              <a:rPr lang="pl-PL" smtClean="0"/>
              <a:t>woltomierz</a:t>
            </a:r>
          </a:p>
          <a:p>
            <a:r>
              <a:rPr lang="pl-PL" smtClean="0"/>
              <a:t>zasilacz</a:t>
            </a:r>
          </a:p>
          <a:p>
            <a:r>
              <a:rPr lang="pl-PL" smtClean="0"/>
              <a:t>przewody</a:t>
            </a:r>
            <a:endParaRPr lang="pl-PL" dirty="0" smtClean="0"/>
          </a:p>
        </p:txBody>
      </p:sp>
      <p:sp>
        <p:nvSpPr>
          <p:cNvPr id="4" name="Elipsa 3"/>
          <p:cNvSpPr/>
          <p:nvPr/>
        </p:nvSpPr>
        <p:spPr>
          <a:xfrm>
            <a:off x="2484579" y="1314525"/>
            <a:ext cx="720080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8" name="Łącznik prosty 7"/>
          <p:cNvCxnSpPr>
            <a:stCxn id="4" idx="1"/>
            <a:endCxn id="4" idx="5"/>
          </p:cNvCxnSpPr>
          <p:nvPr/>
        </p:nvCxnSpPr>
        <p:spPr>
          <a:xfrm>
            <a:off x="2590032" y="1398888"/>
            <a:ext cx="509174" cy="40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>
            <a:stCxn id="4" idx="3"/>
            <a:endCxn id="4" idx="7"/>
          </p:cNvCxnSpPr>
          <p:nvPr/>
        </p:nvCxnSpPr>
        <p:spPr>
          <a:xfrm flipV="1">
            <a:off x="2590032" y="1398888"/>
            <a:ext cx="509174" cy="40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3414192" y="2240400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flipV="1">
            <a:off x="4062264" y="1880360"/>
            <a:ext cx="57606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15"/>
          <p:cNvCxnSpPr/>
          <p:nvPr/>
        </p:nvCxnSpPr>
        <p:spPr>
          <a:xfrm>
            <a:off x="4782344" y="2312408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a 19"/>
          <p:cNvSpPr/>
          <p:nvPr/>
        </p:nvSpPr>
        <p:spPr>
          <a:xfrm>
            <a:off x="4710336" y="2240400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5220072" y="2763199"/>
            <a:ext cx="792088" cy="288032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black"/>
              </a:solidFill>
            </a:endParaRPr>
          </a:p>
        </p:txBody>
      </p:sp>
      <p:cxnSp>
        <p:nvCxnSpPr>
          <p:cNvPr id="23" name="Łącznik prosty 22"/>
          <p:cNvCxnSpPr>
            <a:stCxn id="21" idx="1"/>
          </p:cNvCxnSpPr>
          <p:nvPr/>
        </p:nvCxnSpPr>
        <p:spPr>
          <a:xfrm flipH="1">
            <a:off x="4644008" y="2907215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Łącznik prosty 23"/>
          <p:cNvCxnSpPr/>
          <p:nvPr/>
        </p:nvCxnSpPr>
        <p:spPr>
          <a:xfrm flipH="1">
            <a:off x="6012160" y="2907215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4067944" y="3284984"/>
            <a:ext cx="720080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3203848" y="4005064"/>
            <a:ext cx="720080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27" name="Łącznik prosty 26"/>
          <p:cNvCxnSpPr/>
          <p:nvPr/>
        </p:nvCxnSpPr>
        <p:spPr>
          <a:xfrm flipH="1">
            <a:off x="3491880" y="357301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Łącznik prosty 27"/>
          <p:cNvCxnSpPr/>
          <p:nvPr/>
        </p:nvCxnSpPr>
        <p:spPr>
          <a:xfrm flipH="1">
            <a:off x="4788024" y="357301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Łącznik prosty 28"/>
          <p:cNvCxnSpPr/>
          <p:nvPr/>
        </p:nvCxnSpPr>
        <p:spPr>
          <a:xfrm flipH="1">
            <a:off x="3923928" y="4293096"/>
            <a:ext cx="50405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Łącznik prosty 29"/>
          <p:cNvCxnSpPr/>
          <p:nvPr/>
        </p:nvCxnSpPr>
        <p:spPr>
          <a:xfrm flipH="1">
            <a:off x="2771800" y="4293096"/>
            <a:ext cx="4320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pole tekstowe 33"/>
          <p:cNvSpPr txBox="1"/>
          <p:nvPr/>
        </p:nvSpPr>
        <p:spPr>
          <a:xfrm>
            <a:off x="4211960" y="3356992"/>
            <a:ext cx="5040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solidFill>
                  <a:prstClr val="black"/>
                </a:solidFill>
              </a:rPr>
              <a:t> A</a:t>
            </a:r>
            <a:endParaRPr lang="pl-PL" sz="2200" b="1" dirty="0">
              <a:solidFill>
                <a:prstClr val="black"/>
              </a:solidFill>
            </a:endParaRPr>
          </a:p>
        </p:txBody>
      </p:sp>
      <p:sp>
        <p:nvSpPr>
          <p:cNvPr id="35" name="pole tekstowe 34"/>
          <p:cNvSpPr txBox="1"/>
          <p:nvPr/>
        </p:nvSpPr>
        <p:spPr>
          <a:xfrm>
            <a:off x="3347864" y="4077072"/>
            <a:ext cx="5040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solidFill>
                  <a:prstClr val="black"/>
                </a:solidFill>
              </a:rPr>
              <a:t> V</a:t>
            </a:r>
            <a:endParaRPr lang="pl-PL" sz="2200" b="1" dirty="0">
              <a:solidFill>
                <a:prstClr val="black"/>
              </a:solidFill>
            </a:endParaRPr>
          </a:p>
        </p:txBody>
      </p:sp>
      <p:cxnSp>
        <p:nvCxnSpPr>
          <p:cNvPr id="37" name="Łącznik prosty 36"/>
          <p:cNvCxnSpPr/>
          <p:nvPr/>
        </p:nvCxnSpPr>
        <p:spPr>
          <a:xfrm>
            <a:off x="2915816" y="501317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/>
          <p:cNvCxnSpPr/>
          <p:nvPr/>
        </p:nvCxnSpPr>
        <p:spPr>
          <a:xfrm>
            <a:off x="3635896" y="501317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Łącznik prosty 38"/>
          <p:cNvCxnSpPr/>
          <p:nvPr/>
        </p:nvCxnSpPr>
        <p:spPr>
          <a:xfrm rot="16200000">
            <a:off x="3347864" y="501317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Łącznik prosty 39"/>
          <p:cNvCxnSpPr/>
          <p:nvPr/>
        </p:nvCxnSpPr>
        <p:spPr>
          <a:xfrm flipV="1">
            <a:off x="3491880" y="4869160"/>
            <a:ext cx="0" cy="28803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Łącznik prosty 36"/>
          <p:cNvCxnSpPr/>
          <p:nvPr/>
        </p:nvCxnSpPr>
        <p:spPr>
          <a:xfrm>
            <a:off x="2888192" y="5589240"/>
            <a:ext cx="139577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pl-PL" sz="2000" dirty="0" smtClean="0"/>
              <a:t>Na podstawie doświadczenia nr 1 i 2 należy: 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pl-PL" sz="2000" dirty="0"/>
              <a:t>narysować schematy stworzonych obwodów,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pl-PL" sz="2000" dirty="0"/>
              <a:t>narysować wykres zależności U(I),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pl-PL" sz="2000" dirty="0"/>
              <a:t>obliczyć moc wydzielaną przez układ</a:t>
            </a:r>
            <a:r>
              <a:rPr lang="pl-PL" sz="2000" dirty="0" smtClean="0"/>
              <a:t>.</a:t>
            </a:r>
            <a:endParaRPr lang="pl-PL" sz="2000" dirty="0" smtClean="0"/>
          </a:p>
          <a:p>
            <a:r>
              <a:rPr lang="pl-PL" sz="2000" dirty="0" smtClean="0"/>
              <a:t>2.     Na podstawie doświadczenia nr 3 należy: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 smtClean="0"/>
              <a:t>narysować schematy stworzonych obwodów,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 smtClean="0"/>
              <a:t>obliczyć opór układu,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 smtClean="0"/>
              <a:t>obliczyć moc wydzielaną przez układ,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 smtClean="0"/>
              <a:t>obliczyć natężenie prądu przepływającego przez każdy opornik/ żarówkę.</a:t>
            </a:r>
            <a:endParaRPr lang="pl-PL" sz="2000" dirty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Budujemy obwody cz.2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Wykorzystujemy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żarówka </a:t>
            </a:r>
          </a:p>
          <a:p>
            <a:r>
              <a:rPr lang="pl-PL" smtClean="0"/>
              <a:t>wyłącznik</a:t>
            </a:r>
          </a:p>
          <a:p>
            <a:r>
              <a:rPr lang="pl-PL" smtClean="0"/>
              <a:t>opornik (rezystor)</a:t>
            </a:r>
          </a:p>
          <a:p>
            <a:r>
              <a:rPr lang="pl-PL" smtClean="0"/>
              <a:t>amperomierz</a:t>
            </a:r>
          </a:p>
          <a:p>
            <a:r>
              <a:rPr lang="pl-PL" smtClean="0"/>
              <a:t>woltomierz</a:t>
            </a:r>
          </a:p>
          <a:p>
            <a:r>
              <a:rPr lang="pl-PL" smtClean="0"/>
              <a:t>zasilacz</a:t>
            </a:r>
          </a:p>
          <a:p>
            <a:r>
              <a:rPr lang="pl-PL" smtClean="0"/>
              <a:t>przewody</a:t>
            </a:r>
            <a:endParaRPr lang="pl-PL" dirty="0" smtClean="0"/>
          </a:p>
        </p:txBody>
      </p:sp>
      <p:sp>
        <p:nvSpPr>
          <p:cNvPr id="4" name="Elipsa 3"/>
          <p:cNvSpPr/>
          <p:nvPr/>
        </p:nvSpPr>
        <p:spPr>
          <a:xfrm>
            <a:off x="2484579" y="1314525"/>
            <a:ext cx="720080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8" name="Łącznik prosty 7"/>
          <p:cNvCxnSpPr>
            <a:stCxn id="4" idx="1"/>
            <a:endCxn id="4" idx="5"/>
          </p:cNvCxnSpPr>
          <p:nvPr/>
        </p:nvCxnSpPr>
        <p:spPr>
          <a:xfrm>
            <a:off x="2590032" y="1398888"/>
            <a:ext cx="509174" cy="40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>
            <a:stCxn id="4" idx="3"/>
            <a:endCxn id="4" idx="7"/>
          </p:cNvCxnSpPr>
          <p:nvPr/>
        </p:nvCxnSpPr>
        <p:spPr>
          <a:xfrm flipV="1">
            <a:off x="2590032" y="1398888"/>
            <a:ext cx="509174" cy="40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3414192" y="2240400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flipV="1">
            <a:off x="4062264" y="1880360"/>
            <a:ext cx="57606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15"/>
          <p:cNvCxnSpPr/>
          <p:nvPr/>
        </p:nvCxnSpPr>
        <p:spPr>
          <a:xfrm>
            <a:off x="4782344" y="2312408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a 19"/>
          <p:cNvSpPr/>
          <p:nvPr/>
        </p:nvSpPr>
        <p:spPr>
          <a:xfrm>
            <a:off x="4710336" y="2240400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5220072" y="2763199"/>
            <a:ext cx="792088" cy="288032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black"/>
              </a:solidFill>
            </a:endParaRPr>
          </a:p>
        </p:txBody>
      </p:sp>
      <p:cxnSp>
        <p:nvCxnSpPr>
          <p:cNvPr id="23" name="Łącznik prosty 22"/>
          <p:cNvCxnSpPr>
            <a:stCxn id="21" idx="1"/>
          </p:cNvCxnSpPr>
          <p:nvPr/>
        </p:nvCxnSpPr>
        <p:spPr>
          <a:xfrm flipH="1">
            <a:off x="4644008" y="2907215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Łącznik prosty 23"/>
          <p:cNvCxnSpPr/>
          <p:nvPr/>
        </p:nvCxnSpPr>
        <p:spPr>
          <a:xfrm flipH="1">
            <a:off x="6012160" y="2907215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4067944" y="3284984"/>
            <a:ext cx="720080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3203848" y="4005064"/>
            <a:ext cx="720080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27" name="Łącznik prosty 26"/>
          <p:cNvCxnSpPr/>
          <p:nvPr/>
        </p:nvCxnSpPr>
        <p:spPr>
          <a:xfrm flipH="1">
            <a:off x="3491880" y="357301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Łącznik prosty 27"/>
          <p:cNvCxnSpPr/>
          <p:nvPr/>
        </p:nvCxnSpPr>
        <p:spPr>
          <a:xfrm flipH="1">
            <a:off x="4788024" y="357301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Łącznik prosty 28"/>
          <p:cNvCxnSpPr/>
          <p:nvPr/>
        </p:nvCxnSpPr>
        <p:spPr>
          <a:xfrm flipH="1">
            <a:off x="3923928" y="4293096"/>
            <a:ext cx="50405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Łącznik prosty 29"/>
          <p:cNvCxnSpPr/>
          <p:nvPr/>
        </p:nvCxnSpPr>
        <p:spPr>
          <a:xfrm flipH="1">
            <a:off x="2771800" y="4293096"/>
            <a:ext cx="4320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pole tekstowe 33"/>
          <p:cNvSpPr txBox="1"/>
          <p:nvPr/>
        </p:nvSpPr>
        <p:spPr>
          <a:xfrm>
            <a:off x="4211960" y="3356992"/>
            <a:ext cx="5040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solidFill>
                  <a:prstClr val="black"/>
                </a:solidFill>
              </a:rPr>
              <a:t> A</a:t>
            </a:r>
            <a:endParaRPr lang="pl-PL" sz="2200" b="1" dirty="0">
              <a:solidFill>
                <a:prstClr val="black"/>
              </a:solidFill>
            </a:endParaRPr>
          </a:p>
        </p:txBody>
      </p:sp>
      <p:sp>
        <p:nvSpPr>
          <p:cNvPr id="35" name="pole tekstowe 34"/>
          <p:cNvSpPr txBox="1"/>
          <p:nvPr/>
        </p:nvSpPr>
        <p:spPr>
          <a:xfrm>
            <a:off x="3347864" y="4077072"/>
            <a:ext cx="5040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solidFill>
                  <a:prstClr val="black"/>
                </a:solidFill>
              </a:rPr>
              <a:t> V</a:t>
            </a:r>
            <a:endParaRPr lang="pl-PL" sz="2200" b="1" dirty="0">
              <a:solidFill>
                <a:prstClr val="black"/>
              </a:solidFill>
            </a:endParaRPr>
          </a:p>
        </p:txBody>
      </p:sp>
      <p:cxnSp>
        <p:nvCxnSpPr>
          <p:cNvPr id="37" name="Łącznik prosty 36"/>
          <p:cNvCxnSpPr/>
          <p:nvPr/>
        </p:nvCxnSpPr>
        <p:spPr>
          <a:xfrm>
            <a:off x="2915816" y="501317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/>
          <p:cNvCxnSpPr/>
          <p:nvPr/>
        </p:nvCxnSpPr>
        <p:spPr>
          <a:xfrm>
            <a:off x="3635896" y="501317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Łącznik prosty 38"/>
          <p:cNvCxnSpPr/>
          <p:nvPr/>
        </p:nvCxnSpPr>
        <p:spPr>
          <a:xfrm rot="16200000">
            <a:off x="3347864" y="5013176"/>
            <a:ext cx="5760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Łącznik prosty 39"/>
          <p:cNvCxnSpPr/>
          <p:nvPr/>
        </p:nvCxnSpPr>
        <p:spPr>
          <a:xfrm flipV="1">
            <a:off x="3491880" y="4869160"/>
            <a:ext cx="0" cy="28803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Łącznik prosty 36"/>
          <p:cNvCxnSpPr/>
          <p:nvPr/>
        </p:nvCxnSpPr>
        <p:spPr>
          <a:xfrm>
            <a:off x="2888192" y="5589240"/>
            <a:ext cx="139577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l-PL" dirty="0" smtClean="0"/>
              <a:t>Zbuduj układ pokazany na schemacie.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Oblicz opór na całym układzie.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Oblicz moc wytworzoną przez układ.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Schemat 1.</a:t>
            </a:r>
            <a:endParaRPr lang="pl-PL" dirty="0"/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2390" y="1179000"/>
            <a:ext cx="5439220" cy="45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Schemat </a:t>
            </a:r>
            <a:r>
              <a:rPr lang="pl-PL" dirty="0" smtClean="0"/>
              <a:t>2.</a:t>
            </a:r>
            <a:endParaRPr lang="pl-PL" dirty="0"/>
          </a:p>
        </p:txBody>
      </p:sp>
      <p:pic>
        <p:nvPicPr>
          <p:cNvPr id="1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7271" y="1179000"/>
            <a:ext cx="3709459" cy="45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Schemat </a:t>
            </a:r>
            <a:r>
              <a:rPr lang="pl-PL" dirty="0" smtClean="0"/>
              <a:t>3.</a:t>
            </a:r>
            <a:endParaRPr lang="pl-PL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8563" y="1179000"/>
            <a:ext cx="6546875" cy="45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426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Przemiany energii elektrycznej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Elektryczność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cieplna</a:t>
            </a:r>
            <a:endParaRPr lang="pl-PL" dirty="0"/>
          </a:p>
        </p:txBody>
      </p:sp>
      <p:pic>
        <p:nvPicPr>
          <p:cNvPr id="9" name="Picture 2" descr="http://www.instalacjebudowlane.pl/obrazki/070910art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782056"/>
            <a:ext cx="3970338" cy="3533600"/>
          </a:xfrm>
        </p:spPr>
      </p:pic>
      <p:pic>
        <p:nvPicPr>
          <p:cNvPr id="10" name="Picture 4" descr="http://ecsmedia.pl/c/czajnik-elektryczny-bosch-twk-60088-1-7-l-bezowy-b-iext20964273.jpg"/>
          <p:cNvPicPr>
            <a:picLocks noGrp="1" noChangeAspect="1" noChangeArrowheads="1"/>
          </p:cNvPicPr>
          <p:nvPr>
            <p:ph idx="10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787900" y="1596152"/>
            <a:ext cx="3898900" cy="39054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świetlna</a:t>
            </a:r>
            <a:endParaRPr lang="pl-PL" dirty="0"/>
          </a:p>
        </p:txBody>
      </p:sp>
      <p:pic>
        <p:nvPicPr>
          <p:cNvPr id="10" name="Picture 4" descr="http://image.ceneo.pl/data/products/14355764/i-mactronic-ladowalna-latarka-diodowa-n37led-r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897858"/>
            <a:ext cx="3970338" cy="3301997"/>
          </a:xfrm>
          <a:prstGeom prst="rect">
            <a:avLst/>
          </a:prstGeom>
          <a:noFill/>
        </p:spPr>
      </p:pic>
      <p:pic>
        <p:nvPicPr>
          <p:cNvPr id="11" name="Picture 2" descr="http://www.globenergia.pl/files/Image/ARTYKULY%20OZE/OZE/1001/Kalandyk-Energooszczednosc/energoszczednosc.jpg"/>
          <p:cNvPicPr>
            <a:picLocks noGrp="1" noChangeAspect="1" noChangeArrowheads="1"/>
          </p:cNvPicPr>
          <p:nvPr>
            <p:ph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682434"/>
            <a:ext cx="3898900" cy="1732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magnetyczna</a:t>
            </a:r>
            <a:endParaRPr lang="pl-PL" dirty="0"/>
          </a:p>
        </p:txBody>
      </p:sp>
      <p:pic>
        <p:nvPicPr>
          <p:cNvPr id="11" name="Picture 2" descr="http://pclab.pl/zdjecia/artykuly/vega/news/2009-08/genius_1800a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96082"/>
            <a:ext cx="3229570" cy="3505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4" descr="http://phatflysneakers.eu/image/ficzer/2010/02/16/urbanears-suchawki-plattan.jpg"/>
          <p:cNvPicPr>
            <a:picLocks noGrp="1" noChangeAspect="1" noChangeArrowheads="1"/>
          </p:cNvPicPr>
          <p:nvPr>
            <p:ph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127103"/>
            <a:ext cx="3898900" cy="2843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Energia chemiczna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00" name="Picture 4" descr="http://www.eioba.pl/files/user1578/elek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097" y="1752600"/>
            <a:ext cx="4495800" cy="3352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http://odkrywca.pl/forum_pics/picsforum7/elektroli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195513"/>
            <a:ext cx="2809875" cy="2466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mechaniczna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2" descr="http://static.scholaris.pl/resource-files/231/wiertarka_70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566" y="1489970"/>
            <a:ext cx="4053406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http://1.bp.blogspot.com/_8Esw0CeOmPU/S8TJT7-H6FI/AAAAAAAAAAk/yQn-W0nFPWY/s1600/original_pralka-gorenje-wa-50120_34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1268760"/>
            <a:ext cx="4042420" cy="4042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l-PL" dirty="0" smtClean="0"/>
              <a:t>Z jakiej formy energii czerpie energię suszarka</a:t>
            </a:r>
            <a:br>
              <a:rPr lang="pl-PL" dirty="0" smtClean="0"/>
            </a:br>
            <a:r>
              <a:rPr lang="pl-PL" dirty="0" smtClean="0"/>
              <a:t> do włosów?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Z jakiej przemiany energii elektrycznej korzystamy piorąc ubrania w pralce?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x-none" dirty="0" smtClean="0"/>
              <a:t>Prąd elektryczny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x-none" dirty="0" smtClean="0"/>
              <a:t>Elektryczność</a:t>
            </a:r>
            <a:endParaRPr lang="x-none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Z przepływem prądu spotykamy się w wielu sytuacjach na co dzień. Prąd płynie przez pralkę lub przez czajnik elektryczny i dzięki niemu urządzenia te działają.</a:t>
            </a:r>
          </a:p>
          <a:p>
            <a:r>
              <a:rPr lang="pl-PL" dirty="0"/>
              <a:t>Prądu </a:t>
            </a:r>
            <a:r>
              <a:rPr lang="pl-PL" dirty="0" smtClean="0"/>
              <a:t>oraz </a:t>
            </a:r>
            <a:r>
              <a:rPr lang="pl-PL" dirty="0"/>
              <a:t>tego, jak prąd płynie, </a:t>
            </a:r>
            <a:br>
              <a:rPr lang="pl-PL" dirty="0"/>
            </a:br>
            <a:r>
              <a:rPr lang="pl-PL" dirty="0"/>
              <a:t>nigdy bezpośrednio nie widzimy.</a:t>
            </a:r>
          </a:p>
          <a:p>
            <a:r>
              <a:rPr lang="pl-PL" dirty="0"/>
              <a:t>Przepływ prądu rozpoznajemy pośrednio, </a:t>
            </a:r>
            <a:br>
              <a:rPr lang="pl-PL" dirty="0"/>
            </a:br>
            <a:r>
              <a:rPr lang="pl-PL" dirty="0"/>
              <a:t>po skutkach jego działania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Przepływ </a:t>
            </a:r>
            <a:r>
              <a:rPr lang="pl-PL" dirty="0"/>
              <a:t>prądu w metalach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(</a:t>
            </a:r>
            <a:r>
              <a:rPr lang="pl-PL" dirty="0"/>
              <a:t>jak np. włókno żarówki czy sprężynka od długopisu) jest związany z przepływem elektronów</a:t>
            </a:r>
            <a:r>
              <a:rPr lang="pl-PL" dirty="0" smtClean="0"/>
              <a:t>.</a:t>
            </a:r>
          </a:p>
          <a:p>
            <a:r>
              <a:rPr lang="pl-PL" dirty="0" smtClean="0"/>
              <a:t>Metal (np. przewód elektryczny) pełen jest swobodnych elektronów, tzn. elektronów, które mogą bez większych przeszkód poruszać się w tym </a:t>
            </a:r>
            <a:r>
              <a:rPr lang="pl-PL" dirty="0"/>
              <a:t>materiale</a:t>
            </a:r>
            <a:r>
              <a:rPr lang="pl-PL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767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Elektrony te możemy wyobrażać sobie jako nieruchome, gdy nie obserwujemy przepływu prądu.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473" y="3205449"/>
            <a:ext cx="8327055" cy="253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57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Gdy </a:t>
            </a:r>
            <a:r>
              <a:rPr lang="pl-PL" dirty="0"/>
              <a:t>jednak do przewodu podłączymy baterię,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wszystkie </a:t>
            </a:r>
            <a:r>
              <a:rPr lang="pl-PL" dirty="0"/>
              <a:t>te elektrony zaczną powoli poruszać </a:t>
            </a:r>
            <a:r>
              <a:rPr lang="pl-PL" dirty="0" smtClean="0"/>
              <a:t>się</a:t>
            </a:r>
            <a:br>
              <a:rPr lang="pl-PL" dirty="0" smtClean="0"/>
            </a:br>
            <a:r>
              <a:rPr lang="pl-PL" dirty="0" smtClean="0"/>
              <a:t> </a:t>
            </a:r>
            <a:r>
              <a:rPr lang="pl-PL" dirty="0"/>
              <a:t>w kierunku dodatniego bieguna baterii.</a:t>
            </a:r>
          </a:p>
          <a:p>
            <a:endParaRPr lang="pl-PL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473" y="3207094"/>
            <a:ext cx="8327055" cy="253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Przepływ </a:t>
            </a:r>
            <a:r>
              <a:rPr lang="pl-PL" dirty="0"/>
              <a:t>elektronów </a:t>
            </a:r>
            <a:r>
              <a:rPr lang="pl-PL" dirty="0" smtClean="0"/>
              <a:t>można </a:t>
            </a:r>
            <a:r>
              <a:rPr lang="pl-PL" dirty="0"/>
              <a:t>porównać do przepływu wody w zamkniętym obwodzie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8473" y="2499065"/>
            <a:ext cx="8327055" cy="3221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6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Jeśli baterię podłączymy do materiału izolującego </a:t>
            </a:r>
            <a:br>
              <a:rPr lang="pl-PL" dirty="0" smtClean="0"/>
            </a:br>
            <a:r>
              <a:rPr lang="pl-PL" dirty="0" smtClean="0"/>
              <a:t>(np. gumy), prąd jednak nie popłynie.</a:t>
            </a:r>
          </a:p>
          <a:p>
            <a:r>
              <a:rPr lang="pl-PL" dirty="0" smtClean="0"/>
              <a:t>Dzieje się tak, ponieważ izolatory nie posiadają elektronów swobodnych. Posiadanie elektronów swobodnych to cecha charakterystyczna metali.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643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Kierunek </a:t>
            </a:r>
            <a:r>
              <a:rPr lang="pl-PL" dirty="0"/>
              <a:t>przepływu prądu przyjmujemy jako przeciwny do kierunku przepływu elektronów.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90540" y="2376169"/>
            <a:ext cx="4762922" cy="366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7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x-none" dirty="0" smtClean="0"/>
              <a:t>Natężenie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x-none" dirty="0" smtClean="0"/>
              <a:t>Elektryczność</a:t>
            </a:r>
            <a:endParaRPr lang="x-none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Natężenie </a:t>
            </a:r>
            <a:r>
              <a:rPr lang="pl-PL" dirty="0" smtClean="0"/>
              <a:t>prądu</a:t>
            </a:r>
            <a:r>
              <a:rPr lang="en-US" dirty="0" smtClean="0"/>
              <a:t> </a:t>
            </a:r>
            <a:r>
              <a:rPr lang="en-US" dirty="0" err="1" smtClean="0"/>
              <a:t>elektrycznego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Wiesz </a:t>
            </a:r>
            <a:r>
              <a:rPr lang="pl-PL" dirty="0"/>
              <a:t>już, że przepływ prądu jest związany z „płynięciem” elektronów swobodnych wewnątrz przewodnika, podobnie jak przepływ wody w rzece jest związany z płynięciem wody przez koryto rzeki.</a:t>
            </a:r>
          </a:p>
          <a:p>
            <a:r>
              <a:rPr lang="pl-PL" dirty="0"/>
              <a:t>Wiadomo jednak, że przepływ wody w rzece może być bardzo duży, z kolei zaś przez mały potok nie płynie wiele wody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Natężenie prądu elektrycznego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Powiedzielibyśmy, że natężenie przepływu wody</a:t>
            </a:r>
            <a:br>
              <a:rPr lang="pl-PL" dirty="0" smtClean="0"/>
            </a:br>
            <a:r>
              <a:rPr lang="pl-PL" dirty="0" smtClean="0"/>
              <a:t>w rzece jest duże, a w potoku – małe.</a:t>
            </a:r>
          </a:p>
          <a:p>
            <a:r>
              <a:rPr lang="pl-PL" dirty="0" smtClean="0"/>
              <a:t>Stojąc obok ruchliwej ulicy moglibyśmy policzyć, że w ciągu godziny minęło nas ok. 500 samochodów. Wtedy natężenie ruchu określilibyśmy jako 500 samochodów na godzinę.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7932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Gdybyśmy mogli zobaczyć elektrony biegnące od ujemnego do dodatniego bieguna baterii,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moglibyśmy </a:t>
            </a:r>
            <a:r>
              <a:rPr lang="pl-PL" dirty="0"/>
              <a:t>policzyć, ile elektronów przepływa przez jakiś punkt w naszym obwodzie</a:t>
            </a:r>
            <a:r>
              <a:rPr lang="pl-PL" dirty="0" smtClean="0"/>
              <a:t>.</a:t>
            </a:r>
          </a:p>
          <a:p>
            <a:r>
              <a:rPr lang="pl-PL" dirty="0" smtClean="0"/>
              <a:t>Powiedzielibyśmy</a:t>
            </a:r>
            <a:r>
              <a:rPr lang="pl-PL" dirty="0"/>
              <a:t>, że np. po podłączeniu do obwodu baterii 1,5V przez dany punkt obwodu przepływa 1000 elektronów w każdej sekundzie</a:t>
            </a:r>
            <a:r>
              <a:rPr lang="pl-PL" dirty="0" smtClean="0"/>
              <a:t>.</a:t>
            </a:r>
          </a:p>
          <a:p>
            <a:r>
              <a:rPr lang="pl-PL" dirty="0"/>
              <a:t>To jest właśnie istota natężenia prądu elektrycznego – jaka ilość elektronów przepłynie przez dowolny punkt obwodu w ciągu danego czasu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Natężenie prądu elektrycznego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2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Natężenie prądu elektrycznego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Wygodnie jest podawać nie ilość elektronów płynących przez dany punkt obwodu w ciągu jednej sekundy, </a:t>
            </a:r>
            <a:br>
              <a:rPr lang="pl-PL" dirty="0" smtClean="0"/>
            </a:br>
            <a:r>
              <a:rPr lang="pl-PL" dirty="0" smtClean="0"/>
              <a:t>ale ładunek, który te elektrony ze sobą niosą, </a:t>
            </a:r>
            <a:br>
              <a:rPr lang="pl-PL" dirty="0" smtClean="0"/>
            </a:br>
            <a:r>
              <a:rPr lang="pl-PL" dirty="0" smtClean="0"/>
              <a:t>np. 1C/s (1 kulomb na </a:t>
            </a:r>
            <a:r>
              <a:rPr lang="pl-PL" dirty="0"/>
              <a:t>sekundę).</a:t>
            </a:r>
          </a:p>
          <a:p>
            <a:r>
              <a:rPr lang="pl-PL" dirty="0"/>
              <a:t>Taki sposób określania natężenia prądu jest analogiczny do tego, jak gdyby w przypadku przepływu </a:t>
            </a:r>
            <a:r>
              <a:rPr lang="pl-PL" dirty="0" smtClean="0"/>
              <a:t>wody</a:t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rzece mierzyć nie ilość litrów wody w ciągu sekundy, ale np. ilość kilogramów (masę) wody </a:t>
            </a:r>
            <a:r>
              <a:rPr lang="pl-PL" dirty="0" smtClean="0"/>
              <a:t>przepływającą</a:t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ciągu sekundy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6247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Wzór na natężenie prądu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Wzór na natężenie prądu elektrycznego</a:t>
            </a:r>
            <a:r>
              <a:rPr lang="pl-PL" dirty="0" smtClean="0"/>
              <a:t>:</a:t>
            </a:r>
          </a:p>
          <a:p>
            <a:pPr algn="ctr"/>
            <a:r>
              <a:rPr lang="pl-PL" dirty="0"/>
              <a:t>𝐼=𝑄/</a:t>
            </a:r>
            <a:r>
              <a:rPr lang="pl-PL" dirty="0" smtClean="0"/>
              <a:t>𝑡</a:t>
            </a:r>
            <a:endParaRPr lang="pl-PL" dirty="0"/>
          </a:p>
          <a:p>
            <a:r>
              <a:rPr lang="pl-PL" dirty="0"/>
              <a:t>Jednostką natężenia prądu jest amper (A).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Prąd </a:t>
            </a:r>
            <a:r>
              <a:rPr lang="pl-PL" dirty="0"/>
              <a:t>o natężeniu 1 A płynie w obwodzie</a:t>
            </a:r>
            <a:r>
              <a:rPr lang="pl-PL" dirty="0" smtClean="0"/>
              <a:t>,</a:t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którym przez każdy punkt obwodu w ciągu sekundy przepływa ładunek 1C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02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Amperomierz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Jeśli chcemy zmierzyć natężenie prądu elektrycznego, możemy do tego celu wykorzystać amperomierz.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67909" y="2368704"/>
            <a:ext cx="4408182" cy="379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1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Amperomierz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W jednym obwodzie zamkniętym (bez żadnych rozgałęzień) płynie prąd o jednym natężeniu.</a:t>
            </a:r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55819" y="2516187"/>
            <a:ext cx="3232363" cy="278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dirty="0"/>
              <a:t>Zad. </a:t>
            </a:r>
            <a:r>
              <a:rPr lang="pl-PL" dirty="0" smtClean="0"/>
              <a:t>1</a:t>
            </a:r>
            <a:br>
              <a:rPr lang="pl-PL" dirty="0" smtClean="0"/>
            </a:br>
            <a:r>
              <a:rPr lang="pl-PL" dirty="0" smtClean="0"/>
              <a:t>Jakie </a:t>
            </a:r>
            <a:r>
              <a:rPr lang="pl-PL" dirty="0"/>
              <a:t>jest natężenie prądu elektrycznego</a:t>
            </a:r>
            <a:r>
              <a:rPr lang="pl-PL" dirty="0" smtClean="0"/>
              <a:t>,</a:t>
            </a:r>
            <a:br>
              <a:rPr lang="pl-PL" dirty="0" smtClean="0"/>
            </a:br>
            <a:r>
              <a:rPr lang="pl-PL" dirty="0" smtClean="0"/>
              <a:t>jeżeli </a:t>
            </a:r>
            <a:r>
              <a:rPr lang="pl-PL" dirty="0"/>
              <a:t>przez każdy punkt obwodu przepływa w ciągu sekundy ładunek 12C</a:t>
            </a:r>
            <a:r>
              <a:rPr lang="pl-PL" dirty="0" smtClean="0"/>
              <a:t>?</a:t>
            </a:r>
          </a:p>
          <a:p>
            <a:r>
              <a:rPr lang="pl-PL" dirty="0"/>
              <a:t>Zad. </a:t>
            </a:r>
            <a:r>
              <a:rPr lang="pl-PL" dirty="0" smtClean="0"/>
              <a:t>2</a:t>
            </a:r>
            <a:br>
              <a:rPr lang="pl-PL" dirty="0" smtClean="0"/>
            </a:br>
            <a:r>
              <a:rPr lang="pl-PL" dirty="0" smtClean="0"/>
              <a:t>Przez </a:t>
            </a:r>
            <a:r>
              <a:rPr lang="pl-PL" dirty="0"/>
              <a:t>pewien obwód przez każdy jego punkt przepływa 0,7C w ciągu 5 sekund</a:t>
            </a:r>
            <a:r>
              <a:rPr lang="pl-PL" dirty="0" smtClean="0"/>
              <a:t>.</a:t>
            </a:r>
            <a:br>
              <a:rPr lang="pl-PL" dirty="0" smtClean="0"/>
            </a:br>
            <a:r>
              <a:rPr lang="pl-PL" dirty="0" smtClean="0"/>
              <a:t>Jakie </a:t>
            </a:r>
            <a:r>
              <a:rPr lang="pl-PL" dirty="0"/>
              <a:t>jest natężenie prądu w tym obwodzie</a:t>
            </a:r>
            <a:r>
              <a:rPr lang="pl-PL" dirty="0" smtClean="0"/>
              <a:t>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6320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dirty="0"/>
              <a:t>Zad. </a:t>
            </a:r>
            <a:r>
              <a:rPr lang="pl-PL" dirty="0" smtClean="0"/>
              <a:t>3</a:t>
            </a:r>
            <a:br>
              <a:rPr lang="pl-PL" dirty="0" smtClean="0"/>
            </a:br>
            <a:r>
              <a:rPr lang="pl-PL" dirty="0" smtClean="0"/>
              <a:t>Oblicz </a:t>
            </a:r>
            <a:r>
              <a:rPr lang="pl-PL" dirty="0"/>
              <a:t>natężenie prądu w obwodzie, jeśli przez każdy jego punkt płynie </a:t>
            </a:r>
            <a:r>
              <a:rPr lang="pl-PL" dirty="0" smtClean="0"/>
              <a:t>6,25 ∙ 10</a:t>
            </a:r>
            <a:r>
              <a:rPr lang="pl-PL" baseline="30000" dirty="0" smtClean="0"/>
              <a:t>18</a:t>
            </a:r>
            <a:r>
              <a:rPr lang="pl-PL" dirty="0" smtClean="0"/>
              <a:t> </a:t>
            </a:r>
            <a:r>
              <a:rPr lang="pl-PL" dirty="0"/>
              <a:t>elektronów w ciągu </a:t>
            </a:r>
            <a:r>
              <a:rPr lang="pl-PL" dirty="0" smtClean="0"/>
              <a:t>1 s.</a:t>
            </a:r>
          </a:p>
          <a:p>
            <a:r>
              <a:rPr lang="pl-PL" dirty="0"/>
              <a:t>Zad. </a:t>
            </a:r>
            <a:r>
              <a:rPr lang="pl-PL" dirty="0" smtClean="0"/>
              <a:t>4</a:t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obwodzie płynie prąd o natężeniu 200mA.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Jaki </a:t>
            </a:r>
            <a:r>
              <a:rPr lang="pl-PL" dirty="0"/>
              <a:t>ładunek przepłynie przez każdy punkt </a:t>
            </a:r>
            <a:r>
              <a:rPr lang="pl-PL" dirty="0" smtClean="0"/>
              <a:t>obwodu</a:t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czasie 1 minuty?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2389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dirty="0"/>
              <a:t>Zad. </a:t>
            </a:r>
            <a:r>
              <a:rPr lang="pl-PL" dirty="0" smtClean="0"/>
              <a:t>5</a:t>
            </a:r>
            <a:br>
              <a:rPr lang="pl-PL" dirty="0" smtClean="0"/>
            </a:br>
            <a:r>
              <a:rPr lang="pl-PL" dirty="0" smtClean="0"/>
              <a:t>Na </a:t>
            </a:r>
            <a:r>
              <a:rPr lang="pl-PL" dirty="0"/>
              <a:t>pewnej baterii-akumulatorku znajduje się napis 2100mAh, który oznacza, że bateria ta może zgromadzić ładunek odpowiadający prądowi o natężeniu 2100mA płynącemu przez 1 godzinę</a:t>
            </a:r>
            <a:r>
              <a:rPr lang="pl-PL" dirty="0" smtClean="0"/>
              <a:t>.</a:t>
            </a:r>
            <a:br>
              <a:rPr lang="pl-PL" dirty="0" smtClean="0"/>
            </a:br>
            <a:r>
              <a:rPr lang="pl-PL" dirty="0" smtClean="0"/>
              <a:t>Oblicz </a:t>
            </a:r>
            <a:r>
              <a:rPr lang="pl-PL" dirty="0"/>
              <a:t>ten ładunek.</a:t>
            </a:r>
          </a:p>
        </p:txBody>
      </p:sp>
    </p:spTree>
    <p:extLst>
      <p:ext uri="{BB962C8B-B14F-4D97-AF65-F5344CB8AC3E}">
        <p14:creationId xmlns:p14="http://schemas.microsoft.com/office/powerpoint/2010/main" val="15249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x-none" smtClean="0"/>
              <a:t>Napięcie elektryczne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x-none" dirty="0" smtClean="0"/>
              <a:t>Elektryczność</a:t>
            </a:r>
            <a:endParaRPr lang="x-none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Napięcie elektryczne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Dodatnie i ujemne ładunki baterii (lub innego źródła prądu) przyłożone do końców przewodów wytwarzają coś, co w fizyce określamy jako napięcie elektryczne</a:t>
            </a:r>
            <a:r>
              <a:rPr lang="pl-PL" dirty="0" smtClean="0"/>
              <a:t>.</a:t>
            </a:r>
          </a:p>
          <a:p>
            <a:pPr lvl="0"/>
            <a:r>
              <a:rPr lang="pl-PL" dirty="0" smtClean="0"/>
              <a:t>Bez </a:t>
            </a:r>
            <a:r>
              <a:rPr lang="pl-PL" dirty="0"/>
              <a:t>napięcia prąd nie może popłynąć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6110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dirty="0" smtClean="0"/>
              <a:t>Napięcie elektryczne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Z </a:t>
            </a:r>
            <a:r>
              <a:rPr lang="pl-PL" dirty="0"/>
              <a:t>pojęciem „napięcie elektryczne” spotkałeś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wiele </a:t>
            </a:r>
            <a:r>
              <a:rPr lang="pl-PL" dirty="0"/>
              <a:t>razy w życiu codziennym.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Jego </a:t>
            </a:r>
            <a:r>
              <a:rPr lang="pl-PL" dirty="0"/>
              <a:t>jednostką jest wolt (V).</a:t>
            </a:r>
          </a:p>
          <a:p>
            <a:pPr lvl="0"/>
            <a:r>
              <a:rPr lang="pl-PL" dirty="0"/>
              <a:t>B</a:t>
            </a:r>
            <a:r>
              <a:rPr lang="pl-PL" dirty="0" smtClean="0"/>
              <a:t>ateria </a:t>
            </a:r>
            <a:r>
              <a:rPr lang="pl-PL" dirty="0"/>
              <a:t>może mieć napięcie </a:t>
            </a:r>
            <a:r>
              <a:rPr lang="pl-PL" dirty="0" smtClean="0"/>
              <a:t>np. 1,5V lub </a:t>
            </a:r>
            <a:r>
              <a:rPr lang="pl-PL" dirty="0"/>
              <a:t>np. 9V,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gniazdku elektrycznym z kolei znajduje się napięcie 230V, w sieci przesyłowej wysokiego napięcia może ono wynosić nawet 200 000V.</a:t>
            </a:r>
          </a:p>
        </p:txBody>
      </p:sp>
    </p:spTree>
    <p:extLst>
      <p:ext uri="{BB962C8B-B14F-4D97-AF65-F5344CB8AC3E}">
        <p14:creationId xmlns:p14="http://schemas.microsoft.com/office/powerpoint/2010/main" val="225892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pl-PL" dirty="0" smtClean="0"/>
              <a:t>Woltomierz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l-PL" dirty="0"/>
              <a:t>Do pomiaru napięcia elektrycznego służy woltomierz.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242" y="1861920"/>
            <a:ext cx="5141518" cy="416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dirty="0"/>
              <a:t>Napięcie elektryczne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l-PL" sz="2540" dirty="0"/>
              <a:t>Gdy do obwodu elektrycznego podłączymy dostatecznie duże napięcie, przez obwód popłynie duży prąd.</a:t>
            </a:r>
          </a:p>
          <a:p>
            <a:pPr lvl="0"/>
            <a:r>
              <a:rPr lang="pl-PL" sz="2540" dirty="0"/>
              <a:t>Gdyby porównywać przepływ prądu do „przepływu” strumienia samochodów ulicami miasta, to napięcie jest "siłą", która motywuje kierowców do wyruszenia w podróż.</a:t>
            </a:r>
          </a:p>
          <a:p>
            <a:pPr lvl="0"/>
            <a:r>
              <a:rPr lang="pl-PL" sz="2540" dirty="0"/>
              <a:t>Np. rano, gdy wielu kierowców wyrusza do pracy, obserwujemy duże natężenie ruchu, które właśnie jest skutkiem „dużego napięcia” - konieczności wyjechania do pracy.</a:t>
            </a:r>
          </a:p>
        </p:txBody>
      </p:sp>
    </p:spTree>
    <p:extLst>
      <p:ext uri="{BB962C8B-B14F-4D97-AF65-F5344CB8AC3E}">
        <p14:creationId xmlns:p14="http://schemas.microsoft.com/office/powerpoint/2010/main" val="185346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dirty="0"/>
              <a:t>Napięcie elektryczne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l-PL" sz="2540" dirty="0"/>
              <a:t>W obwodzie może znajdować się wiele elektronów, </a:t>
            </a:r>
            <a:br>
              <a:rPr lang="pl-PL" sz="2540" dirty="0"/>
            </a:br>
            <a:r>
              <a:rPr lang="pl-PL" sz="2540" dirty="0"/>
              <a:t>tak jak w niedzielne przedpołudnie na osiedlu może znajdować się wiele samochodów, ale bez przyłożenia napięcia prąd elektryczny nie popłynie.</a:t>
            </a:r>
          </a:p>
          <a:p>
            <a:pPr lvl="0"/>
            <a:r>
              <a:rPr lang="pl-PL" sz="2540" dirty="0"/>
              <a:t>Im większe napięcie przyłożymy, </a:t>
            </a:r>
            <a:br>
              <a:rPr lang="pl-PL" sz="2540" dirty="0"/>
            </a:br>
            <a:r>
              <a:rPr lang="pl-PL" sz="2540" dirty="0"/>
              <a:t>tym większe natężenie prądu zaobserwujemy.</a:t>
            </a:r>
          </a:p>
        </p:txBody>
      </p:sp>
    </p:spTree>
    <p:extLst>
      <p:ext uri="{BB962C8B-B14F-4D97-AF65-F5344CB8AC3E}">
        <p14:creationId xmlns:p14="http://schemas.microsoft.com/office/powerpoint/2010/main" val="330784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dirty="0"/>
              <a:t>Napięcie elektryczne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x-none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Napięcie baterii spada na każdym oporniku w obwodzie elektrycznym.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33990" y="2780366"/>
            <a:ext cx="5876020" cy="282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dirty="0"/>
              <a:t>Napięcie elektryczne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Napięcie jest pracą, jaką źródło napięcia musi wykonać, aby przez baterię mógł przepłynąć ładunek 1C.</a:t>
            </a:r>
          </a:p>
          <a:p>
            <a: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Stąd wzór na napięcie elektryczne U jest następujący:</a:t>
            </a:r>
          </a:p>
          <a:p>
            <a:endParaRPr lang="x-none" sz="2540" dirty="0">
              <a:solidFill>
                <a:srgbClr val="000000"/>
              </a:solidFill>
              <a:latin typeface="Arial" pitchFamily="18"/>
              <a:cs typeface="Tahoma" pitchFamily="2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7908868"/>
              </p:ext>
            </p:extLst>
          </p:nvPr>
        </p:nvGraphicFramePr>
        <p:xfrm>
          <a:off x="3721665" y="2691802"/>
          <a:ext cx="1697790" cy="1474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4" imgW="482400" imgH="419040" progId="Equation.3">
                  <p:embed/>
                </p:oleObj>
              </mc:Choice>
              <mc:Fallback>
                <p:oleObj name="Equation" r:id="rId4" imgW="482400" imgH="419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21665" y="2691802"/>
                        <a:ext cx="1697790" cy="14743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270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pl-PL" dirty="0" smtClean="0"/>
              <a:t>Zadania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Zad. 1</a:t>
            </a:r>
            <a:b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</a:br>
            <a:r>
              <a:rPr lang="pl-PL" sz="2540" spc="-109" dirty="0">
                <a:solidFill>
                  <a:srgbClr val="000000"/>
                </a:solidFill>
                <a:latin typeface="Arial" pitchFamily="18"/>
                <a:cs typeface="Tahoma" pitchFamily="2"/>
              </a:rPr>
              <a:t>Układ 25 lampek choinkowych podłączono do napięcia 230V. Ile będzie wynosił spadek napięcia na każdej z lampek?</a:t>
            </a:r>
          </a:p>
          <a:p>
            <a: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Zad. 2</a:t>
            </a:r>
            <a:b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</a:br>
            <a: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Ile wynosiłby spadek napięcia, gdyby lampki podłączono do napięcia 9V? Czy lampki pracowałyby wtedy w prawidłowy sposób? Dlaczego?</a:t>
            </a:r>
          </a:p>
        </p:txBody>
      </p:sp>
    </p:spTree>
    <p:extLst>
      <p:ext uri="{BB962C8B-B14F-4D97-AF65-F5344CB8AC3E}">
        <p14:creationId xmlns:p14="http://schemas.microsoft.com/office/powerpoint/2010/main" val="395463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pl-PL" dirty="0" smtClean="0"/>
              <a:t>Zadania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  <a:t>Zad. 3</a:t>
            </a:r>
            <a:br>
              <a:rPr lang="pl-PL" sz="2540" dirty="0">
                <a:solidFill>
                  <a:srgbClr val="000000"/>
                </a:solidFill>
                <a:latin typeface="Arial" pitchFamily="18"/>
                <a:cs typeface="Tahoma" pitchFamily="2"/>
              </a:rPr>
            </a:br>
            <a:r>
              <a:rPr lang="pl-PL" sz="2540" spc="-91" dirty="0">
                <a:solidFill>
                  <a:srgbClr val="000000"/>
                </a:solidFill>
                <a:latin typeface="Arial" pitchFamily="18"/>
                <a:cs typeface="Tahoma" pitchFamily="2"/>
              </a:rPr>
              <a:t>W obwodzie pod napięciem 2V przepłynął ładunek 2mC. Jaką pracę nad ładunkami wykonało źródło napięcia?</a:t>
            </a:r>
            <a:endParaRPr lang="x-none" sz="2540" spc="-91" dirty="0">
              <a:solidFill>
                <a:srgbClr val="000000"/>
              </a:solidFill>
              <a:latin typeface="Arial" pitchFamily="18"/>
              <a:cs typeface="Tahoma" pitchFamily="2"/>
            </a:endParaRPr>
          </a:p>
          <a:p>
            <a:r>
              <a:rPr lang="pl-PL" sz="2540" spc="-91" dirty="0">
                <a:solidFill>
                  <a:srgbClr val="000000"/>
                </a:solidFill>
                <a:latin typeface="Arial" pitchFamily="18"/>
                <a:cs typeface="Tahoma" pitchFamily="2"/>
              </a:rPr>
              <a:t>Zad. 4</a:t>
            </a:r>
            <a:br>
              <a:rPr lang="pl-PL" sz="2540" spc="-91" dirty="0">
                <a:solidFill>
                  <a:srgbClr val="000000"/>
                </a:solidFill>
                <a:latin typeface="Arial" pitchFamily="18"/>
                <a:cs typeface="Tahoma" pitchFamily="2"/>
              </a:rPr>
            </a:br>
            <a:r>
              <a:rPr lang="pl-PL" sz="2540" spc="-91" dirty="0">
                <a:solidFill>
                  <a:srgbClr val="000000"/>
                </a:solidFill>
                <a:latin typeface="Arial" pitchFamily="18"/>
                <a:cs typeface="Tahoma" pitchFamily="2"/>
              </a:rPr>
              <a:t>Czajnik elektryczny pracujący pod napięciem 230V zagotował wodę, wykonując przy tym pracę 230 </a:t>
            </a:r>
            <a:r>
              <a:rPr lang="pl-PL" sz="2540" spc="-91" dirty="0" err="1">
                <a:solidFill>
                  <a:srgbClr val="000000"/>
                </a:solidFill>
                <a:latin typeface="Arial" pitchFamily="18"/>
                <a:cs typeface="Tahoma" pitchFamily="2"/>
              </a:rPr>
              <a:t>kJ</a:t>
            </a:r>
            <a:r>
              <a:rPr lang="pl-PL" sz="2540" spc="-91" dirty="0">
                <a:solidFill>
                  <a:srgbClr val="000000"/>
                </a:solidFill>
                <a:latin typeface="Arial" pitchFamily="18"/>
                <a:cs typeface="Tahoma" pitchFamily="2"/>
              </a:rPr>
              <a:t>. Jaki ładunek przepłynął w tym czasie przez źródło </a:t>
            </a:r>
            <a:r>
              <a:rPr lang="pl-PL" sz="2540" spc="-91">
                <a:solidFill>
                  <a:srgbClr val="000000"/>
                </a:solidFill>
                <a:latin typeface="Arial" pitchFamily="18"/>
                <a:cs typeface="Tahoma" pitchFamily="2"/>
              </a:rPr>
              <a:t>napięcia?</a:t>
            </a:r>
            <a:endParaRPr lang="x-none" sz="2540" spc="-91" dirty="0">
              <a:solidFill>
                <a:srgbClr val="000000"/>
              </a:solidFill>
              <a:latin typeface="Arial" pitchFamily="18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20092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Prawo Ohma. Opór elektryczny</a:t>
            </a:r>
            <a:endParaRPr lang="pl-PL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Elektryczność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Prawo Ohma. Opór elektryczny</a:t>
            </a:r>
          </a:p>
        </p:txBody>
      </p:sp>
      <p:sp>
        <p:nvSpPr>
          <p:cNvPr id="8" name="Subtitl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Prąd elektryczny płynący w obwodzie jest tym większy, im większe napięcie posiada źródło prądu</a:t>
            </a:r>
            <a:r>
              <a:rPr lang="pl-PL" dirty="0" smtClean="0"/>
              <a:t>.</a:t>
            </a:r>
          </a:p>
          <a:p>
            <a:r>
              <a:rPr lang="pl-PL" dirty="0" smtClean="0"/>
              <a:t>Okazuje </a:t>
            </a:r>
            <a:r>
              <a:rPr lang="pl-PL" dirty="0"/>
              <a:t>się, że natężenie prądu płynącego przez opornik jest wprost proporcjonalne do napięcia przyłożonego do tego opornika</a:t>
            </a:r>
            <a:r>
              <a:rPr lang="pl-PL" dirty="0" smtClean="0"/>
              <a:t>.</a:t>
            </a:r>
          </a:p>
          <a:p>
            <a:r>
              <a:rPr lang="pl-PL" dirty="0"/>
              <a:t>Jest to treść prawa Ohma</a:t>
            </a:r>
            <a:r>
              <a:rPr lang="pl-PL" dirty="0" smtClean="0"/>
              <a:t>.</a:t>
            </a:r>
            <a:endParaRPr lang="pl-PL" dirty="0"/>
          </a:p>
          <a:p>
            <a:r>
              <a:rPr lang="pl-PL" dirty="0"/>
              <a:t>Jeżeli zatem przyłożymy do rezystora 5 razy większe napięcie, popłynie przez niego prąd o 5 razy większym natężeniu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4400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Prawo Ohma. Opór elektryczny</a:t>
            </a:r>
          </a:p>
        </p:txBody>
      </p:sp>
      <p:sp>
        <p:nvSpPr>
          <p:cNvPr id="8" name="Subtitl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Jeżeli np. aby przez dany opornik popłynął prąd 1A, potrzeba przyłożyć napięcie 50V,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to </a:t>
            </a:r>
            <a:r>
              <a:rPr lang="pl-PL" dirty="0"/>
              <a:t>żeby płynął przez niego prąd o natężeniu 2A,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trzeba </a:t>
            </a:r>
            <a:r>
              <a:rPr lang="pl-PL" dirty="0"/>
              <a:t>przyłożyć napięcie 100V, a jeśli 10A – 500V</a:t>
            </a:r>
            <a:r>
              <a:rPr lang="pl-PL" dirty="0" smtClean="0"/>
              <a:t>.</a:t>
            </a:r>
          </a:p>
          <a:p>
            <a:r>
              <a:rPr lang="pl-PL" dirty="0" smtClean="0"/>
              <a:t>Za </a:t>
            </a:r>
            <a:r>
              <a:rPr lang="pl-PL" dirty="0"/>
              <a:t>każdym jednak razem stosunek potrzebnego napięcia do pożądanej wartości natężenia prądu jest stały i w tym przypadku wynosi 50V/A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0541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Prawo Ohma. Opór elektryczny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ubtitle 7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pl-PL" dirty="0"/>
                  <a:t>Wielkość tę nazywamy oporem elektrycznym</a:t>
                </a:r>
                <a:r>
                  <a:rPr lang="pl-PL" dirty="0" smtClean="0"/>
                  <a:t>.</a:t>
                </a:r>
              </a:p>
              <a:p>
                <a:r>
                  <a:rPr lang="pl-PL" dirty="0" smtClean="0"/>
                  <a:t>Opór </a:t>
                </a:r>
                <a:r>
                  <a:rPr lang="pl-PL" dirty="0"/>
                  <a:t>elektryczny, oznaczany symbolem R, jest zatem równy stosunkowi napięcia panującego na końcach opornika do natężenia prądu płynącego przez ten opornik:</a:t>
                </a: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Subtitle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16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768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Prawo Ohma. Opór elektryczny</a:t>
            </a:r>
          </a:p>
        </p:txBody>
      </p:sp>
      <p:sp>
        <p:nvSpPr>
          <p:cNvPr id="8" name="Subtitl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Jednostką oporu jest Ω (czyt. om</a:t>
            </a:r>
            <a:r>
              <a:rPr lang="pl-PL" dirty="0" smtClean="0"/>
              <a:t>).</a:t>
            </a:r>
          </a:p>
          <a:p>
            <a:r>
              <a:rPr lang="pl-PL" dirty="0" smtClean="0"/>
              <a:t>Każdy </a:t>
            </a:r>
            <a:r>
              <a:rPr lang="pl-PL" dirty="0"/>
              <a:t>opornik ma stały opór, niezależny od tego, jakie napięcie będzie do niego przyłożone.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2778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Prawo Ohma. Opór elektryczny</a:t>
            </a:r>
          </a:p>
        </p:txBody>
      </p:sp>
      <p:sp>
        <p:nvSpPr>
          <p:cNvPr id="8" name="Subtitl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x-none" sz="2903" dirty="0">
                <a:solidFill>
                  <a:srgbClr val="000000"/>
                </a:solidFill>
                <a:cs typeface="Tahoma" pitchFamily="2"/>
              </a:rPr>
              <a:t>Korzystając ze wzoru</a:t>
            </a:r>
          </a:p>
          <a:p>
            <a:pPr lvl="0" algn="just"/>
            <a:endParaRPr lang="x-none" sz="2903" dirty="0">
              <a:solidFill>
                <a:srgbClr val="000000"/>
              </a:solidFill>
              <a:latin typeface="Arial" pitchFamily="18"/>
              <a:cs typeface="Tahoma" pitchFamily="2"/>
            </a:endParaRPr>
          </a:p>
          <a:p>
            <a:pPr lvl="0" algn="just"/>
            <a:endParaRPr lang="x-none" sz="2903" dirty="0">
              <a:solidFill>
                <a:srgbClr val="000000"/>
              </a:solidFill>
              <a:latin typeface="Arial" pitchFamily="18"/>
              <a:cs typeface="Tahoma" pitchFamily="2"/>
            </a:endParaRPr>
          </a:p>
          <a:p>
            <a:pPr lvl="0" algn="just"/>
            <a:r>
              <a:rPr lang="x-none" sz="2903" dirty="0">
                <a:solidFill>
                  <a:srgbClr val="000000"/>
                </a:solidFill>
                <a:cs typeface="Tahoma" pitchFamily="2"/>
              </a:rPr>
              <a:t>możemy łatwo wyznaczyć opór elektryczny ciała, przepuszczając prąd przez to ciało i mierząc natężenie prądu płynącego przez nie oraz napięcie panujące na końcach tego ciała.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>
                <a:spLocks noResize="1"/>
              </p:cNvSpPr>
              <p:nvPr/>
            </p:nvSpPr>
            <p:spPr>
              <a:xfrm>
                <a:off x="3771993" y="2108248"/>
                <a:ext cx="1439111" cy="11380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1638" tIns="40819" rIns="81638" bIns="40819" anchor="ctr" anchorCtr="1" compatLnSpc="0">
                <a:noAutofit/>
              </a:bodyPr>
              <a:lstStyle/>
              <a:p>
                <a:pPr hangingPunct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33" i="1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 sz="1633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633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33" i="1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r>
                            <a:rPr lang="en-US" sz="1633" i="1">
                              <a:latin typeface="Cambria Math" panose="02040503050406030204" pitchFamily="18" charset="0"/>
                            </a:rPr>
                            <m:t>𝐼</m:t>
                          </m:r>
                        </m:den>
                      </m:f>
                    </m:oMath>
                  </m:oMathPara>
                </a14:m>
                <a:endParaRPr lang="en-US" sz="1633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360" y="2323800"/>
                <a:ext cx="1586520" cy="125460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391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Prawo Ohma. Opór elektryczny</a:t>
            </a:r>
          </a:p>
        </p:txBody>
      </p:sp>
      <p:sp>
        <p:nvSpPr>
          <p:cNvPr id="8" name="Subtitl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z="2903" dirty="0">
                <a:solidFill>
                  <a:srgbClr val="000000"/>
                </a:solidFill>
                <a:cs typeface="Tahoma" pitchFamily="2"/>
              </a:rPr>
              <a:t>Obwód elektryczny o małym oporze jest jak odcinek ulicy wielopasmowej, znajdującej się pomiędzy miastami A i B, po której samochód jedzie bez większych problemów.</a:t>
            </a:r>
            <a:endParaRPr lang="x-none" sz="1633" dirty="0">
              <a:solidFill>
                <a:srgbClr val="FF0000"/>
              </a:solidFill>
              <a:cs typeface="Tahoma" pitchFamily="2"/>
            </a:endParaRPr>
          </a:p>
          <a:p>
            <a:pPr lvl="0"/>
            <a:r>
              <a:rPr lang="x-none" sz="2903" dirty="0">
                <a:solidFill>
                  <a:srgbClr val="000000"/>
                </a:solidFill>
                <a:cs typeface="Tahoma" pitchFamily="2"/>
              </a:rPr>
              <a:t>Element obwodu elektrycznego o dużym oporze jest jak odcinek wąskiej, jednopasmowej drogi, usianej dziurami i wyboistej, łączącej </a:t>
            </a:r>
            <a:r>
              <a:rPr lang="pl-PL" sz="2903" dirty="0">
                <a:solidFill>
                  <a:srgbClr val="000000"/>
                </a:solidFill>
                <a:cs typeface="Tahoma" pitchFamily="2"/>
              </a:rPr>
              <a:t/>
            </a:r>
            <a:br>
              <a:rPr lang="pl-PL" sz="2903" dirty="0">
                <a:solidFill>
                  <a:srgbClr val="000000"/>
                </a:solidFill>
                <a:cs typeface="Tahoma" pitchFamily="2"/>
              </a:rPr>
            </a:br>
            <a:r>
              <a:rPr lang="x-none" sz="2903" dirty="0">
                <a:solidFill>
                  <a:srgbClr val="000000"/>
                </a:solidFill>
                <a:cs typeface="Tahoma" pitchFamily="2"/>
              </a:rPr>
              <a:t>miasta C i D.</a:t>
            </a:r>
          </a:p>
        </p:txBody>
      </p:sp>
    </p:spTree>
    <p:extLst>
      <p:ext uri="{BB962C8B-B14F-4D97-AF65-F5344CB8AC3E}">
        <p14:creationId xmlns:p14="http://schemas.microsoft.com/office/powerpoint/2010/main" val="62230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Opór elektryczny - zadania</a:t>
            </a:r>
            <a:endParaRPr lang="pl-PL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x-none" dirty="0"/>
              <a:t>Elektryczność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z="2540" dirty="0"/>
              <a:t>Zad. 1</a:t>
            </a:r>
            <a:br>
              <a:rPr lang="pl-PL" sz="2540" dirty="0"/>
            </a:br>
            <a:r>
              <a:rPr lang="pl-PL" sz="2540" dirty="0"/>
              <a:t>Przez opornik płynie prąd o natężeniu 10mA, gdy przyłożone do opornika napięcie wynosi 2V. Oblicz opór tego rezystora.</a:t>
            </a:r>
          </a:p>
          <a:p>
            <a:pPr lvl="0"/>
            <a:r>
              <a:rPr lang="pl-PL" sz="2540" dirty="0"/>
              <a:t>Zad. 2</a:t>
            </a:r>
            <a:br>
              <a:rPr lang="pl-PL" sz="2540" dirty="0"/>
            </a:br>
            <a:r>
              <a:rPr lang="pl-PL" sz="2540" dirty="0"/>
              <a:t>Jaki prąd przepływa przez ciało człowieka o oporze 100kΩ wystawione na napięcie 9V? Jaki prąd popłynie, jeśli skóra człowieka jest mokra i jej opór wynosi 5kΩ?</a:t>
            </a:r>
          </a:p>
          <a:p>
            <a:pPr lvl="0"/>
            <a:r>
              <a:rPr lang="pl-PL" sz="2540" dirty="0"/>
              <a:t>Zad. 3</a:t>
            </a:r>
            <a:br>
              <a:rPr lang="pl-PL" sz="2540" dirty="0"/>
            </a:br>
            <a:r>
              <a:rPr lang="pl-PL" sz="2540" dirty="0"/>
              <a:t>W obwodzie elektrycznym znajduje się źródło napięcia 24mV połączone z opornikiem o oporze 100Ω. </a:t>
            </a:r>
            <a:br>
              <a:rPr lang="pl-PL" sz="2540" dirty="0"/>
            </a:br>
            <a:r>
              <a:rPr lang="pl-PL" sz="2540" dirty="0"/>
              <a:t>Jaki prąd płynie w tym obwodzie?</a:t>
            </a:r>
          </a:p>
        </p:txBody>
      </p:sp>
    </p:spTree>
    <p:extLst>
      <p:ext uri="{BB962C8B-B14F-4D97-AF65-F5344CB8AC3E}">
        <p14:creationId xmlns:p14="http://schemas.microsoft.com/office/powerpoint/2010/main" val="190062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z="2540" dirty="0"/>
              <a:t>Zad. 4</a:t>
            </a:r>
            <a:br>
              <a:rPr lang="pl-PL" sz="2540" dirty="0"/>
            </a:br>
            <a:r>
              <a:rPr lang="pl-PL" sz="2540" dirty="0"/>
              <a:t>Jakie napięcie </a:t>
            </a:r>
            <a:r>
              <a:rPr lang="pl-PL" sz="2540" dirty="0" smtClean="0"/>
              <a:t>należałoby podłączyć </a:t>
            </a:r>
            <a:r>
              <a:rPr lang="pl-PL" sz="2540" dirty="0"/>
              <a:t>do żarówki o oporze 880Ω, aby płynął przez nią prąd 1A?</a:t>
            </a:r>
          </a:p>
          <a:p>
            <a:pPr lvl="0"/>
            <a:r>
              <a:rPr lang="pl-PL" sz="2540" dirty="0"/>
              <a:t>Zad. 5</a:t>
            </a:r>
            <a:br>
              <a:rPr lang="pl-PL" sz="2540" dirty="0"/>
            </a:br>
            <a:r>
              <a:rPr lang="pl-PL" sz="2540" dirty="0"/>
              <a:t>Lampa rentgenowska jest urządzeniem służącym do wytwarzania promieniowania Rentgena. Urządzenie to do pracy potrzebuje wysokiego napięcia, ok. 30kV. </a:t>
            </a:r>
            <a:br>
              <a:rPr lang="pl-PL" sz="2540" dirty="0"/>
            </a:br>
            <a:r>
              <a:rPr lang="pl-PL" sz="2540" dirty="0"/>
              <a:t>Jaki jest opór tego urządzenia, jeżeli płynący przez nie prąd wynosi 4mA?</a:t>
            </a:r>
          </a:p>
        </p:txBody>
      </p:sp>
    </p:spTree>
    <p:extLst>
      <p:ext uri="{BB962C8B-B14F-4D97-AF65-F5344CB8AC3E}">
        <p14:creationId xmlns:p14="http://schemas.microsoft.com/office/powerpoint/2010/main" val="298728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z="2540" dirty="0"/>
              <a:t>Zad. 6</a:t>
            </a:r>
          </a:p>
          <a:p>
            <a:pPr lvl="0"/>
            <a:r>
              <a:rPr lang="pl-PL" sz="2540" dirty="0"/>
              <a:t>Uczeń sprawdził, że po przyłożeniu napięcia 4V do pewnego metalowego przedmiotu przez przedmiot popłynął prąd 20mA. </a:t>
            </a:r>
          </a:p>
          <a:p>
            <a:pPr lvl="0"/>
            <a:r>
              <a:rPr lang="pl-PL" sz="2540" dirty="0"/>
              <a:t>Jaki prąd popłynąłby przez ten przedmiot, gdyby uczeń przyłożył napięcie 24V? </a:t>
            </a:r>
          </a:p>
          <a:p>
            <a:pPr lvl="0"/>
            <a:r>
              <a:rPr lang="pl-PL" sz="2540" dirty="0"/>
              <a:t>Ile musiałoby wynosić przyłożone napięcie, aby przez przedmiot popłynął prąd o natężeniu 140mA?</a:t>
            </a:r>
          </a:p>
        </p:txBody>
      </p:sp>
    </p:spTree>
    <p:extLst>
      <p:ext uri="{BB962C8B-B14F-4D97-AF65-F5344CB8AC3E}">
        <p14:creationId xmlns:p14="http://schemas.microsoft.com/office/powerpoint/2010/main" val="140871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x-none" dirty="0" smtClean="0"/>
              <a:t>Elektryczność</a:t>
            </a:r>
            <a:endParaRPr lang="x-none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l-PL" dirty="0"/>
              <a:t>Kiedy w obwodzie elektrycznym obecne są dwa oporniki ustawione szeregowo, opór, jaki napotykają ładunki elektryczne jest większy, niż gdyby ładunki płynęły przez jeden z oporników.</a:t>
            </a:r>
            <a:endParaRPr lang="x-non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14569" y="3215606"/>
            <a:ext cx="5714862" cy="259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3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l-PL" dirty="0"/>
              <a:t>Elektrony bowiem, aby przepłynąć od ujemnego do dodatniego bieguna baterii, muszą nie tylko pokonać jeden z oporników, co wiąże się już z pewnym oporem elektrycznym, ale muszą też przejść przez drugi opornik, ponownie napotykając opór.</a:t>
            </a:r>
          </a:p>
          <a:p>
            <a:pPr lvl="0"/>
            <a:r>
              <a:rPr lang="pl-PL" dirty="0" smtClean="0"/>
              <a:t>Dlatego </a:t>
            </a:r>
            <a:r>
              <a:rPr lang="pl-PL" dirty="0"/>
              <a:t>opór zastępczy takiego układu jest większy i równy sumie tych oporów:</a:t>
            </a:r>
          </a:p>
          <a:p>
            <a:pPr lvl="0"/>
            <a:endParaRPr lang="x-non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>
                <a:spLocks noResize="1"/>
              </p:cNvSpPr>
              <p:nvPr/>
            </p:nvSpPr>
            <p:spPr>
              <a:xfrm>
                <a:off x="3394131" y="4871859"/>
                <a:ext cx="2355740" cy="60085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1638" tIns="40819" rIns="81638" bIns="40819" anchor="ctr" anchorCtr="1" compatLnSpc="0">
                <a:noAutofit/>
              </a:bodyPr>
              <a:lstStyle/>
              <a:p>
                <a:pPr hangingPunct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r>
                        <a:rPr lang="en-US" sz="2903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903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903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903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903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903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1793" y="5370489"/>
                <a:ext cx="2597040" cy="66240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045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l-PL" dirty="0"/>
              <a:t>Dwa oporniki w obwodzie mogą być połączone także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inny sposób - równolegle, to znaczy tak, że elektron płynąc do dodatniego bieguna baterii może wybrać tylko jedną z dróg: prowadzącą albo przez jeden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 </a:t>
            </a:r>
            <a:r>
              <a:rPr lang="pl-PL" dirty="0"/>
              <a:t>oporników, albo przez drugi.</a:t>
            </a:r>
            <a:endParaRPr lang="x-non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49461" y="3426756"/>
            <a:ext cx="3664165" cy="272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Okazuje się, co na pierwszy rzut oka może wydawać się  zaskakujące, że w wypadku dwóch oporników połączonych równolegle, elektron napotka mniejszy opór niż gdyby miał do dyspozycji tylko jeden </a:t>
            </a:r>
            <a:br>
              <a:rPr lang="pl-PL" dirty="0" smtClean="0"/>
            </a:br>
            <a:r>
              <a:rPr lang="pl-PL" dirty="0" smtClean="0"/>
              <a:t>z oporników.</a:t>
            </a:r>
          </a:p>
          <a:p>
            <a:r>
              <a:rPr lang="pl-PL" dirty="0" smtClean="0"/>
              <a:t>Wzór na opór zastępczy w połączeniu równoległym jest bardziej skomplikowany niż wzór na połączenie szeregowe i jest następujący:</a:t>
            </a:r>
          </a:p>
          <a:p>
            <a:endParaRPr lang="pl-PL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3869090"/>
              </p:ext>
            </p:extLst>
          </p:nvPr>
        </p:nvGraphicFramePr>
        <p:xfrm>
          <a:off x="3691805" y="5116794"/>
          <a:ext cx="1760392" cy="867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Equation" r:id="rId4" imgW="876240" imgH="431640" progId="Equation.3">
                  <p:embed/>
                </p:oleObj>
              </mc:Choice>
              <mc:Fallback>
                <p:oleObj name="Equation" r:id="rId4" imgW="87624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91805" y="5116794"/>
                        <a:ext cx="1760392" cy="867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992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dirty="0"/>
              <a:t>Zad. </a:t>
            </a:r>
            <a:r>
              <a:rPr lang="pl-PL" dirty="0" smtClean="0"/>
              <a:t>1</a:t>
            </a:r>
            <a:br>
              <a:rPr lang="pl-PL" dirty="0" smtClean="0"/>
            </a:br>
            <a:r>
              <a:rPr lang="pl-PL" dirty="0" smtClean="0"/>
              <a:t>Połączono </a:t>
            </a:r>
            <a:r>
              <a:rPr lang="pl-PL" dirty="0"/>
              <a:t>szeregowo dwa oporniki: jeden o oporze 12Ω, drugi o oporze 13Ω. Jaki jest opór zastępczy układu</a:t>
            </a:r>
            <a:r>
              <a:rPr lang="pl-PL" dirty="0" smtClean="0"/>
              <a:t>?</a:t>
            </a:r>
          </a:p>
          <a:p>
            <a:r>
              <a:rPr lang="pl-PL" dirty="0"/>
              <a:t>Zad. </a:t>
            </a:r>
            <a:r>
              <a:rPr lang="pl-PL" dirty="0" smtClean="0"/>
              <a:t>2</a:t>
            </a:r>
            <a:br>
              <a:rPr lang="pl-PL" dirty="0" smtClean="0"/>
            </a:br>
            <a:r>
              <a:rPr lang="pl-PL" dirty="0" smtClean="0"/>
              <a:t>Połączono </a:t>
            </a:r>
            <a:r>
              <a:rPr lang="pl-PL" dirty="0"/>
              <a:t>równolegle dwa oporniki: jeden o oporze 2Ω, drugi o oporze 4Ω. Jaki jest opór zastępczy układu</a:t>
            </a:r>
            <a:r>
              <a:rPr lang="pl-PL" dirty="0" smtClean="0"/>
              <a:t>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427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Zad. </a:t>
            </a:r>
            <a:r>
              <a:rPr lang="pl-PL" dirty="0" smtClean="0"/>
              <a:t>3</a:t>
            </a:r>
            <a:br>
              <a:rPr lang="pl-PL" dirty="0" smtClean="0"/>
            </a:br>
            <a:r>
              <a:rPr lang="pl-PL" dirty="0" smtClean="0"/>
              <a:t>Dysponujemy </a:t>
            </a:r>
            <a:r>
              <a:rPr lang="pl-PL" dirty="0"/>
              <a:t>dwoma opornikami: o oporze 1Ω </a:t>
            </a:r>
            <a:r>
              <a:rPr lang="pl-PL" dirty="0" smtClean="0"/>
              <a:t>oraz</a:t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oporze 10Ω. Jaki opór uzyskamy łącząc te oporniki szeregowo, a jaki łącząc je równolegle</a:t>
            </a:r>
            <a:r>
              <a:rPr lang="pl-PL" dirty="0" smtClean="0"/>
              <a:t>?</a:t>
            </a:r>
          </a:p>
          <a:p>
            <a:r>
              <a:rPr lang="pl-PL" dirty="0"/>
              <a:t>Zad. </a:t>
            </a:r>
            <a:r>
              <a:rPr lang="pl-PL" dirty="0" smtClean="0"/>
              <a:t>4</a:t>
            </a:r>
            <a:br>
              <a:rPr lang="pl-PL" dirty="0" smtClean="0"/>
            </a:br>
            <a:r>
              <a:rPr lang="pl-PL" dirty="0" smtClean="0"/>
              <a:t>Wyznacz </a:t>
            </a:r>
            <a:r>
              <a:rPr lang="pl-PL" dirty="0"/>
              <a:t>opór zastępczy następujących układów: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50405" y="4203478"/>
            <a:ext cx="2843190" cy="188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1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x-none" smtClean="0"/>
              <a:t>Opór zastępczy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Zad. </a:t>
            </a:r>
            <a:r>
              <a:rPr lang="pl-PL" dirty="0" smtClean="0"/>
              <a:t>5</a:t>
            </a:r>
            <a:br>
              <a:rPr lang="pl-PL" dirty="0" smtClean="0"/>
            </a:br>
            <a:r>
              <a:rPr lang="pl-PL" dirty="0" smtClean="0"/>
              <a:t>Inżynier </a:t>
            </a:r>
            <a:r>
              <a:rPr lang="pl-PL" dirty="0"/>
              <a:t>potrzebuje włączyć do obwodu elektrycznego opornik o oporze 50Ω, ale posiada same oporniki o oporze 100Ω. Jak zatem powinien rozwiązać ten problem? Co powinien zrobić, gdyby potrzebował opór 200Ω</a:t>
            </a:r>
            <a:r>
              <a:rPr lang="pl-PL" dirty="0" smtClean="0"/>
              <a:t>?</a:t>
            </a:r>
          </a:p>
          <a:p>
            <a:r>
              <a:rPr lang="pl-PL" dirty="0" smtClean="0"/>
              <a:t>Zad</a:t>
            </a:r>
            <a:r>
              <a:rPr lang="pl-PL" dirty="0"/>
              <a:t>. </a:t>
            </a:r>
            <a:r>
              <a:rPr lang="pl-PL" dirty="0" smtClean="0"/>
              <a:t>6</a:t>
            </a:r>
            <a:br>
              <a:rPr lang="pl-PL" dirty="0" smtClean="0"/>
            </a:br>
            <a:r>
              <a:rPr lang="pl-PL" dirty="0" smtClean="0"/>
              <a:t>Jak </a:t>
            </a:r>
            <a:r>
              <a:rPr lang="pl-PL" dirty="0"/>
              <a:t>inżynier z poprzedniego zadania mógłby wykonać obwód o oporze 300Ω? A jak o oporze 350Ω?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7131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x-none" dirty="0" smtClean="0"/>
              <a:t>Elektryczność</a:t>
            </a:r>
            <a:endParaRPr lang="x-none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Prąd elektryczny płynący przez obwód wykonuje pewną pracę. Podobnie moglibyśmy powiedzieć, że w wyniku przepływu prądu w obwodzie wydzielana jest energia.</a:t>
            </a:r>
          </a:p>
          <a:p>
            <a:pPr lvl="0"/>
            <a:r>
              <a:rPr lang="pl-PL" dirty="0"/>
              <a:t>Do podgrzania wody w czajniku potrzebna jest energia. Do wprawienia w ruch skrzydeł wentylatora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 </a:t>
            </a:r>
            <a:r>
              <a:rPr lang="pl-PL" dirty="0"/>
              <a:t>utrzymania tego ruchu wbrew oporom </a:t>
            </a:r>
            <a:r>
              <a:rPr lang="pl-PL" dirty="0" smtClean="0"/>
              <a:t>powietrza -  </a:t>
            </a:r>
            <a:r>
              <a:rPr lang="pl-PL" dirty="0"/>
              <a:t>jest potrzebna energia. Aby odkurzacz mógł wyssać </a:t>
            </a:r>
            <a:r>
              <a:rPr lang="pl-PL" dirty="0" smtClean="0"/>
              <a:t>kurz z </a:t>
            </a:r>
            <a:r>
              <a:rPr lang="pl-PL" dirty="0"/>
              <a:t>dywanu, musimy dostarczyć mu energii. Tej energii dostarcza właśnie przepływ prądu – prąd wykonuje pracę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5387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Prąd wykonuje pracę, wyzwalając wysoką temperaturę włókna żarówki</a:t>
            </a:r>
            <a:r>
              <a:rPr lang="pl-PL" dirty="0" smtClean="0"/>
              <a:t>.</a:t>
            </a:r>
          </a:p>
          <a:p>
            <a:pPr lvl="0"/>
            <a:r>
              <a:rPr lang="pl-PL" dirty="0" smtClean="0"/>
              <a:t>Praca </a:t>
            </a:r>
            <a:r>
              <a:rPr lang="pl-PL" dirty="0"/>
              <a:t>ta </a:t>
            </a:r>
            <a:r>
              <a:rPr lang="pl-PL" dirty="0" smtClean="0"/>
              <a:t>byłaby </a:t>
            </a:r>
            <a:r>
              <a:rPr lang="pl-PL" dirty="0"/>
              <a:t>jeszcze większa (</a:t>
            </a:r>
            <a:r>
              <a:rPr lang="pl-PL" dirty="0" smtClean="0"/>
              <a:t>wydzieliłyby </a:t>
            </a:r>
            <a:r>
              <a:rPr lang="pl-PL" dirty="0"/>
              <a:t>się jeszcze większe ilości ciepła i światła), gdyby do żarówki przyłożyć jeszcze wyższe napięcie</a:t>
            </a:r>
            <a:r>
              <a:rPr lang="pl-PL" dirty="0" smtClean="0"/>
              <a:t>.</a:t>
            </a:r>
          </a:p>
          <a:p>
            <a:pPr lvl="0"/>
            <a:r>
              <a:rPr lang="pl-PL" dirty="0" smtClean="0"/>
              <a:t>Praca </a:t>
            </a:r>
            <a:r>
              <a:rPr lang="pl-PL" dirty="0"/>
              <a:t>prądu elektrycznego jest proporcjonalna do napięcia panującego w obwodzie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5281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Jednak nie wszystkie obwody elektryczne pracujące pod tym samym napięciem wykonują tę samą pracę.</a:t>
            </a:r>
          </a:p>
          <a:p>
            <a:pPr lvl="0"/>
            <a:r>
              <a:rPr lang="pl-PL" dirty="0" smtClean="0"/>
              <a:t>Np</a:t>
            </a:r>
            <a:r>
              <a:rPr lang="pl-PL" dirty="0"/>
              <a:t>. prąd płynący przez odkurzacz podłączony do napięcia 230V włączony przez 30 minut wykona pracę 50 razy większą niż prąd płynący przez żarówkę 40W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tym samym czasie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6843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Praca </a:t>
            </a:r>
            <a:r>
              <a:rPr lang="pl-PL" dirty="0"/>
              <a:t>prądu elektrycznego jest proporcjonalna do natężenia prądu płynącego w obwodzie.</a:t>
            </a:r>
          </a:p>
        </p:txBody>
      </p:sp>
    </p:spTree>
    <p:extLst>
      <p:ext uri="{BB962C8B-B14F-4D97-AF65-F5344CB8AC3E}">
        <p14:creationId xmlns:p14="http://schemas.microsoft.com/office/powerpoint/2010/main" val="370565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Praca prądu zależy jeszcze od jednego czynnika: od czasu płynięcia prądu przez obwód</a:t>
            </a:r>
            <a:r>
              <a:rPr lang="pl-PL" dirty="0" smtClean="0"/>
              <a:t>.</a:t>
            </a:r>
          </a:p>
          <a:p>
            <a:pPr lvl="0"/>
            <a:r>
              <a:rPr lang="pl-PL" dirty="0" smtClean="0"/>
              <a:t>Do tego, aby żarówka świeciła się przez 2h, potrzeba cztery razy więcej pracy niż do tego, żeby świeciła się przez </a:t>
            </a:r>
            <a:r>
              <a:rPr lang="pl-PL" dirty="0"/>
              <a:t>0,5h.</a:t>
            </a:r>
          </a:p>
          <a:p>
            <a:pPr lvl="0"/>
            <a:r>
              <a:rPr lang="pl-PL" dirty="0"/>
              <a:t>Praca prądu elektrycznego jest proporcjonalna do czasu, w ciągu którego w obwodzie płynie prąd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8593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Doszliśmy </a:t>
            </a:r>
            <a:r>
              <a:rPr lang="pl-PL" dirty="0"/>
              <a:t>zatem do wzoru</a:t>
            </a:r>
            <a:r>
              <a:rPr lang="pl-PL" dirty="0" smtClean="0"/>
              <a:t>:</a:t>
            </a:r>
          </a:p>
          <a:p>
            <a:pPr lvl="0" algn="ctr"/>
            <a:r>
              <a:rPr lang="pl-PL" dirty="0"/>
              <a:t>𝑊=𝑈⋅𝐼⋅</a:t>
            </a:r>
            <a:r>
              <a:rPr lang="pl-PL" dirty="0" smtClean="0"/>
              <a:t>𝑡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36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Wielkością często spotykaną w charakterystyce urządzeń elektrycznych jest moc urządzenia.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Np</a:t>
            </a:r>
            <a:r>
              <a:rPr lang="pl-PL" dirty="0"/>
              <a:t>. wentylator może mieć moc 40W, żarówka 100W, odkurzacz 1500W, pralka 2300W</a:t>
            </a:r>
            <a:r>
              <a:rPr lang="pl-PL" dirty="0" smtClean="0"/>
              <a:t>.</a:t>
            </a:r>
          </a:p>
          <a:p>
            <a:pPr lvl="0"/>
            <a:r>
              <a:rPr lang="pl-PL" dirty="0" smtClean="0"/>
              <a:t>Moc </a:t>
            </a:r>
            <a:r>
              <a:rPr lang="pl-PL" dirty="0"/>
              <a:t>jest wielkością charakteryzującą szybkość wykonywania pracy przez dane urządzenie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8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Moc </a:t>
            </a:r>
            <a:r>
              <a:rPr lang="pl-PL" dirty="0"/>
              <a:t>jest pracą podzieloną przez czas jej wykonania,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a </a:t>
            </a:r>
            <a:r>
              <a:rPr lang="pl-PL" dirty="0"/>
              <a:t>zatem</a:t>
            </a:r>
            <a:r>
              <a:rPr lang="pl-PL" dirty="0" smtClean="0"/>
              <a:t>:</a:t>
            </a:r>
          </a:p>
          <a:p>
            <a:pPr lvl="0" algn="ctr"/>
            <a:r>
              <a:rPr lang="pl-PL" dirty="0"/>
              <a:t>𝑃=𝑈⋅</a:t>
            </a:r>
            <a:r>
              <a:rPr lang="pl-PL" dirty="0" smtClean="0"/>
              <a:t>𝐼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58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x-none" dirty="0" smtClean="0"/>
              <a:t>Praca i moc prądu elektrycznego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Moc danego urządzenia jest wielkością zależną od napięcia, które zostaje do ciała przyłożone.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Np</a:t>
            </a:r>
            <a:r>
              <a:rPr lang="pl-PL" dirty="0"/>
              <a:t>. żarówka o mocy 100W podłączona do niższego napięcia niż 230V będzie miała mniejszą moc.</a:t>
            </a:r>
          </a:p>
          <a:p>
            <a:pPr lvl="0"/>
            <a:r>
              <a:rPr lang="pl-PL" dirty="0"/>
              <a:t>Moc urządzeń elektrycznych spotykanych w domu ma jednak zawsze jedną, nominalną wartość (np. dana żarówka ma moc nominalną 60W) </a:t>
            </a:r>
            <a:r>
              <a:rPr lang="pl-PL" dirty="0" smtClean="0"/>
              <a:t>– dlatego, </a:t>
            </a:r>
            <a:r>
              <a:rPr lang="pl-PL" dirty="0"/>
              <a:t>że urządzenia te są zawsze podłączone do konkretnej wartości napięcia (230V</a:t>
            </a:r>
            <a:r>
              <a:rPr lang="pl-PL" dirty="0" smtClean="0"/>
              <a:t>).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7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Zadania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Zad. </a:t>
            </a:r>
            <a:r>
              <a:rPr lang="pl-PL" dirty="0" smtClean="0"/>
              <a:t>1</a:t>
            </a:r>
            <a:br>
              <a:rPr lang="pl-PL" dirty="0" smtClean="0"/>
            </a:br>
            <a:r>
              <a:rPr lang="pl-PL" dirty="0" smtClean="0"/>
              <a:t>Przez </a:t>
            </a:r>
            <a:r>
              <a:rPr lang="pl-PL" dirty="0"/>
              <a:t>pralkę podłączoną do napięcia 230V płynie prąd o natężeniu 10A.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Jaką </a:t>
            </a:r>
            <a:r>
              <a:rPr lang="pl-PL" dirty="0"/>
              <a:t>pracę wykonuje pralka w ciągu 5 minut</a:t>
            </a:r>
            <a:r>
              <a:rPr lang="pl-PL" dirty="0" smtClean="0"/>
              <a:t>?</a:t>
            </a:r>
          </a:p>
          <a:p>
            <a:pPr lvl="0"/>
            <a:r>
              <a:rPr lang="pl-PL" dirty="0"/>
              <a:t>Zad. </a:t>
            </a:r>
            <a:r>
              <a:rPr lang="pl-PL" dirty="0" smtClean="0"/>
              <a:t>2</a:t>
            </a:r>
            <a:br>
              <a:rPr lang="pl-PL" dirty="0" smtClean="0"/>
            </a:br>
            <a:r>
              <a:rPr lang="pl-PL" dirty="0" smtClean="0"/>
              <a:t>Pewne </a:t>
            </a:r>
            <a:r>
              <a:rPr lang="pl-PL" dirty="0"/>
              <a:t>urządzenie zostało podłączone do napięcia 9V, co wywołało przepływ prądu o natężeniu 10mA.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Jak </a:t>
            </a:r>
            <a:r>
              <a:rPr lang="pl-PL" dirty="0"/>
              <a:t>długo musiałoby pracować to urządzenie, aby wykonać pracę 1kJ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79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Zadania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Zad. </a:t>
            </a:r>
            <a:r>
              <a:rPr lang="pl-PL" dirty="0" smtClean="0"/>
              <a:t>3</a:t>
            </a:r>
            <a:br>
              <a:rPr lang="pl-PL" dirty="0" smtClean="0"/>
            </a:br>
            <a:r>
              <a:rPr lang="pl-PL" dirty="0" smtClean="0"/>
              <a:t>Przez </a:t>
            </a:r>
            <a:r>
              <a:rPr lang="pl-PL" dirty="0"/>
              <a:t>żarówkę podłączoną do napięcia 230V płynie prąd o natężeniu 100mA. Jaką pracę wykonuje żarówka świecąc się wieczorem przez 5 godzin</a:t>
            </a:r>
            <a:r>
              <a:rPr lang="pl-PL" dirty="0" smtClean="0"/>
              <a:t>?</a:t>
            </a:r>
            <a:endParaRPr lang="pl-PL" dirty="0"/>
          </a:p>
          <a:p>
            <a:pPr lvl="0"/>
            <a:r>
              <a:rPr lang="pl-PL" dirty="0"/>
              <a:t>Zad. </a:t>
            </a:r>
            <a:r>
              <a:rPr lang="pl-PL" dirty="0" smtClean="0"/>
              <a:t>4</a:t>
            </a:r>
            <a:br>
              <a:rPr lang="pl-PL" dirty="0" smtClean="0"/>
            </a:br>
            <a:r>
              <a:rPr lang="pl-PL" dirty="0" smtClean="0"/>
              <a:t>Jaką </a:t>
            </a:r>
            <a:r>
              <a:rPr lang="pl-PL" dirty="0"/>
              <a:t>moc ma żarówka z poprzedniego zadania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05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l-PL" dirty="0" smtClean="0"/>
              <a:t>Zadania</a:t>
            </a:r>
            <a:endParaRPr lang="x-none" dirty="0"/>
          </a:p>
        </p:txBody>
      </p:sp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Zad. </a:t>
            </a:r>
            <a:r>
              <a:rPr lang="pl-PL" dirty="0" smtClean="0"/>
              <a:t>5</a:t>
            </a:r>
            <a:br>
              <a:rPr lang="pl-PL" dirty="0" smtClean="0"/>
            </a:br>
            <a:r>
              <a:rPr lang="pl-PL" dirty="0" smtClean="0"/>
              <a:t>Czajnik </a:t>
            </a:r>
            <a:r>
              <a:rPr lang="pl-PL" dirty="0"/>
              <a:t>elektryczny o mocy 2300W jest podłączony do napięcia 230V. Jaki prąd płynie przez urządzenie</a:t>
            </a:r>
            <a:r>
              <a:rPr lang="pl-PL" dirty="0" smtClean="0"/>
              <a:t>?</a:t>
            </a:r>
          </a:p>
          <a:p>
            <a:pPr lvl="0"/>
            <a:r>
              <a:rPr lang="pl-PL" dirty="0"/>
              <a:t>Zad. </a:t>
            </a:r>
            <a:r>
              <a:rPr lang="pl-PL" dirty="0" smtClean="0"/>
              <a:t>6</a:t>
            </a:r>
            <a:br>
              <a:rPr lang="pl-PL" dirty="0" smtClean="0"/>
            </a:br>
            <a:r>
              <a:rPr lang="pl-PL" dirty="0" smtClean="0"/>
              <a:t>Przez </a:t>
            </a:r>
            <a:r>
              <a:rPr lang="pl-PL" dirty="0"/>
              <a:t>pewne urządzenie płynie prąd elektryczny o natężeniu 30mA, wydzielając moc o wartości 2kW. Do jakiego napięcia zostało podłączone to urządzenie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4" name="TextBox 3"/>
          <p:cNvSpPr txBox="1">
            <a:spLocks noResize="1"/>
          </p:cNvSpPr>
          <p:nvPr/>
        </p:nvSpPr>
        <p:spPr>
          <a:xfrm>
            <a:off x="3358906" y="3644672"/>
            <a:ext cx="2206180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="ctr" anchorCtr="1" compatLnSpc="0">
            <a:noAutofit/>
          </a:bodyPr>
          <a:lstStyle/>
          <a:p>
            <a:pPr hangingPunct="0"/>
            <a:endParaRPr lang="en-US" sz="163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5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Czy pamiętamy, że…?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Elektryczność</a:t>
            </a:r>
            <a:endParaRPr lang="pl-PL" dirty="0"/>
          </a:p>
        </p:txBody>
      </p:sp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Elektryzowanie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Elektryzowanie polega na przemieszczeniu ładunku ujemnego, czyli elektronu z jednego ciała na drugie. Rozróżnia się sposoby elektryzowania ciał takie jak: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tarcie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dotyk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indukcja</a:t>
            </a:r>
          </a:p>
          <a:p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3203848" y="4437112"/>
            <a:ext cx="2664296" cy="14401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CIAŁO NR 1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868144" y="4365104"/>
            <a:ext cx="2448272" cy="151216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prstClr val="black"/>
                </a:solidFill>
              </a:rPr>
              <a:t>CIAŁO NR 2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6" name="Strzałka zakrzywiona w dół 5"/>
          <p:cNvSpPr/>
          <p:nvPr/>
        </p:nvSpPr>
        <p:spPr>
          <a:xfrm>
            <a:off x="4067944" y="3501008"/>
            <a:ext cx="3312368" cy="9361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364088" y="3645024"/>
            <a:ext cx="792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>
                <a:solidFill>
                  <a:prstClr val="black"/>
                </a:solidFill>
              </a:rPr>
              <a:t>e</a:t>
            </a:r>
            <a:r>
              <a:rPr lang="pl-PL" sz="3000" b="1" baseline="30000" dirty="0" smtClean="0">
                <a:solidFill>
                  <a:prstClr val="black"/>
                </a:solidFill>
              </a:rPr>
              <a:t>-</a:t>
            </a:r>
            <a:endParaRPr lang="pl-PL" sz="3000" b="1" baseline="30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Wskaż rozkład ładunków w przewodniku powstałych wskutek elektryzowania przez indukcję:</a:t>
            </a:r>
            <a:endParaRPr lang="pl-P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93725" y="2924944"/>
            <a:ext cx="4956551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Pole elektrostatyczne i uziemienie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Pole </a:t>
            </a:r>
            <a:r>
              <a:rPr lang="pl-PL" dirty="0" smtClean="0"/>
              <a:t>elektrostatyczne powoduje oddziaływanie siły</a:t>
            </a:r>
            <a:br>
              <a:rPr lang="pl-PL" dirty="0" smtClean="0"/>
            </a:br>
            <a:r>
              <a:rPr lang="pl-PL" dirty="0" smtClean="0"/>
              <a:t>na ładunek umieszczony w tym polu</a:t>
            </a:r>
          </a:p>
          <a:p>
            <a:r>
              <a:rPr lang="pl-PL" dirty="0" smtClean="0"/>
              <a:t>jednorodne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centralne</a:t>
            </a:r>
          </a:p>
          <a:p>
            <a:r>
              <a:rPr lang="pl-PL" dirty="0" smtClean="0"/>
              <a:t>	</a:t>
            </a:r>
          </a:p>
          <a:p>
            <a:endParaRPr lang="pl-P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2129719"/>
            <a:ext cx="4464496" cy="1742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293096"/>
            <a:ext cx="4302146" cy="198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Podaj znak ładunku w kuli oraz jaka cząstka </a:t>
            </a:r>
            <a:br>
              <a:rPr lang="pl-PL" dirty="0" smtClean="0"/>
            </a:br>
            <a:r>
              <a:rPr lang="pl-PL" dirty="0" smtClean="0"/>
              <a:t>porusza się w danym kierunku: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9852" y="2564904"/>
            <a:ext cx="266429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Przewodniki i izolatory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Przewodniki są to ciała, które z łatwością przewodzą ładunek elektryczny między dwoma ciałami. Występują w nich swobodne elektrony walencyjne, będące na ostatniej powłoce walencyjnej atomu, więc są słabo związane i łatwo ulegają oderwaniu. Przewodniki można naelektryzować poprzez dotyk, przez co zyskują ładunek ciała dotykającego.</a:t>
            </a:r>
          </a:p>
          <a:p>
            <a:r>
              <a:rPr lang="pl-PL" sz="2400" dirty="0" smtClean="0"/>
              <a:t>Izolatory są to ciała , które nie przewodzą ładunków elektrycznych. Nie posiadają w swojej budowie swobodnych elektronów, które mogłyby się poruszać. Ciała takie można naelektryzować jedynie przez tarcie.</a:t>
            </a:r>
            <a:endParaRPr lang="pl-PL" sz="2400" dirty="0"/>
          </a:p>
        </p:txBody>
      </p:sp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Prawo Coulomba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	</a:t>
            </a:r>
          </a:p>
          <a:p>
            <a:endParaRPr lang="pl-PL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7587098"/>
              </p:ext>
            </p:extLst>
          </p:nvPr>
        </p:nvGraphicFramePr>
        <p:xfrm>
          <a:off x="2400146" y="2204864"/>
          <a:ext cx="4343708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3" imgW="698400" imgH="393480" progId="Equation.3">
                  <p:embed/>
                </p:oleObj>
              </mc:Choice>
              <mc:Fallback>
                <p:oleObj name="Equation" r:id="rId3" imgW="6984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0146" y="2204864"/>
                        <a:ext cx="4343708" cy="2448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siłę wzajemnego oddziaływania pomiędzy</a:t>
            </a:r>
            <a:br>
              <a:rPr lang="pl-PL" dirty="0" smtClean="0"/>
            </a:br>
            <a:r>
              <a:rPr lang="pl-PL" dirty="0" smtClean="0"/>
              <a:t>dwoma ładunkami o ładunku 0,5 C i 1 C, oddalonymi od siebie o 0,25 m.</a:t>
            </a:r>
            <a:br>
              <a:rPr lang="pl-PL" dirty="0" smtClean="0"/>
            </a:br>
            <a:r>
              <a:rPr lang="pl-PL" dirty="0" smtClean="0"/>
              <a:t>Czy jest to siła przyciągania/odpychania?</a:t>
            </a:r>
            <a:br>
              <a:rPr lang="pl-PL" dirty="0" smtClean="0"/>
            </a:br>
            <a:r>
              <a:rPr lang="pl-PL" dirty="0" smtClean="0"/>
              <a:t>Narysuj odpowiedni rysunek.</a:t>
            </a:r>
            <a:endParaRPr lang="pl-PL" dirty="0"/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Ładunek elementarny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Ładunek </a:t>
            </a:r>
            <a:r>
              <a:rPr lang="pl-PL" dirty="0" smtClean="0"/>
              <a:t>elementarny to najmniejszy ładunek występujący w przyrodzie, równy co do wartości ładunkowi elektrycznemu niesionego przez elektron bądź proton. Jest to najmniejsza i niepodzielna część atomu. </a:t>
            </a:r>
          </a:p>
          <a:p>
            <a:pPr algn="ctr"/>
            <a:r>
              <a:rPr lang="pl-PL" dirty="0" smtClean="0"/>
              <a:t>e</a:t>
            </a:r>
            <a:r>
              <a:rPr lang="pl-PL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≈</a:t>
            </a:r>
            <a:r>
              <a:rPr lang="pl-PL" dirty="0" smtClean="0">
                <a:cs typeface="Courier New" panose="02070309020205020404" pitchFamily="49" charset="0"/>
              </a:rPr>
              <a:t>1,6∙10</a:t>
            </a:r>
            <a:r>
              <a:rPr lang="pl-PL" baseline="30000" dirty="0" smtClean="0">
                <a:cs typeface="Courier New" panose="02070309020205020404" pitchFamily="49" charset="0"/>
              </a:rPr>
              <a:t>-19</a:t>
            </a:r>
            <a:r>
              <a:rPr lang="pl-PL" dirty="0" smtClean="0">
                <a:cs typeface="Courier New" panose="02070309020205020404" pitchFamily="49" charset="0"/>
              </a:rPr>
              <a:t>C</a:t>
            </a:r>
            <a:endParaRPr lang="pl-PL" dirty="0"/>
          </a:p>
        </p:txBody>
      </p: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Prąd elektryczny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Prąd </a:t>
            </a:r>
            <a:r>
              <a:rPr lang="pl-PL" dirty="0" smtClean="0"/>
              <a:t>elektryczny to uporządkowany przepływ elektronów swobodnych pod wpływem przyłożonego źródła prądu np. ogniwo galwaniczne, baterie słoneczne, prądnice.</a:t>
            </a:r>
            <a:endParaRPr lang="pl-PL" dirty="0"/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Napięcie</a:t>
            </a:r>
            <a:endParaRPr lang="pl-PL" dirty="0"/>
          </a:p>
        </p:txBody>
      </p:sp>
      <p:graphicFrame>
        <p:nvGraphicFramePr>
          <p:cNvPr id="14" name="Content Placeholder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199530"/>
              </p:ext>
            </p:extLst>
          </p:nvPr>
        </p:nvGraphicFramePr>
        <p:xfrm>
          <a:off x="2849910" y="2349000"/>
          <a:ext cx="3444181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3" imgW="749160" imgH="469800" progId="Equation.3">
                  <p:embed/>
                </p:oleObj>
              </mc:Choice>
              <mc:Fallback>
                <p:oleObj name="Equation" r:id="rId3" imgW="749160" imgH="469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9910" y="2349000"/>
                        <a:ext cx="3444181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4.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Tysiąc elektronów przebyło w polu elektrycznym</a:t>
            </a:r>
            <a:br>
              <a:rPr lang="pl-PL" dirty="0" smtClean="0"/>
            </a:br>
            <a:r>
              <a:rPr lang="pl-PL" dirty="0" smtClean="0"/>
              <a:t>drogę pomiędzy dwoma punktami A i B, </a:t>
            </a:r>
            <a:br>
              <a:rPr lang="pl-PL" dirty="0" smtClean="0"/>
            </a:br>
            <a:r>
              <a:rPr lang="pl-PL" dirty="0" smtClean="0"/>
              <a:t>między którymi różnica potencjałów wynosi 50 V. </a:t>
            </a:r>
            <a:br>
              <a:rPr lang="pl-PL" dirty="0" smtClean="0"/>
            </a:br>
            <a:r>
              <a:rPr lang="pl-PL" dirty="0" smtClean="0"/>
              <a:t>Oblicz pracę wykonaną przez te elektrony.</a:t>
            </a:r>
            <a:endParaRPr lang="pl-PL" dirty="0"/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Natężenie</a:t>
            </a:r>
            <a:endParaRPr lang="pl-PL" dirty="0"/>
          </a:p>
        </p:txBody>
      </p:sp>
      <p:graphicFrame>
        <p:nvGraphicFramePr>
          <p:cNvPr id="10" name="Content Placeholder 9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5557929"/>
              </p:ext>
            </p:extLst>
          </p:nvPr>
        </p:nvGraphicFramePr>
        <p:xfrm>
          <a:off x="2951811" y="2349000"/>
          <a:ext cx="3240378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3" imgW="647640" imgH="431640" progId="Equation.3">
                  <p:embed/>
                </p:oleObj>
              </mc:Choice>
              <mc:Fallback>
                <p:oleObj name="Equation" r:id="rId3" imgW="64764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51811" y="2349000"/>
                        <a:ext cx="3240378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5.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Wartość graniczna, bezpieczna natężenia prądu dla człowieka wynosi 10 </a:t>
            </a:r>
            <a:r>
              <a:rPr lang="pl-PL" dirty="0" err="1" smtClean="0"/>
              <a:t>mA</a:t>
            </a:r>
            <a:r>
              <a:rPr lang="pl-PL" dirty="0" smtClean="0"/>
              <a:t>. Oblicz ile ładunków przepłynie przez ciało człowieka dla wyżej wymienionej wartości natężenia, jeśli kontakt z przewodnikiem pod prądem trwa 5 ms.</a:t>
            </a:r>
            <a:endParaRPr lang="pl-PL" dirty="0"/>
          </a:p>
        </p:txBody>
      </p:sp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I Prawo Kirchhoffa </a:t>
            </a:r>
            <a:endParaRPr lang="pl-PL" dirty="0"/>
          </a:p>
        </p:txBody>
      </p:sp>
      <p:grpSp>
        <p:nvGrpSpPr>
          <p:cNvPr id="3" name="Group 2"/>
          <p:cNvGrpSpPr/>
          <p:nvPr/>
        </p:nvGrpSpPr>
        <p:grpSpPr>
          <a:xfrm>
            <a:off x="3167844" y="3212976"/>
            <a:ext cx="2808312" cy="2573007"/>
            <a:chOff x="2843808" y="3717032"/>
            <a:chExt cx="2808312" cy="2573007"/>
          </a:xfrm>
        </p:grpSpPr>
        <p:cxnSp>
          <p:nvCxnSpPr>
            <p:cNvPr id="7" name="Łącznik prosty ze strzałką 6"/>
            <p:cNvCxnSpPr/>
            <p:nvPr/>
          </p:nvCxnSpPr>
          <p:spPr>
            <a:xfrm>
              <a:off x="2843808" y="3717032"/>
              <a:ext cx="1512168" cy="118813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" name="Łącznik prosty ze strzałką 8"/>
            <p:cNvCxnSpPr>
              <a:endCxn id="5" idx="3"/>
            </p:cNvCxnSpPr>
            <p:nvPr/>
          </p:nvCxnSpPr>
          <p:spPr>
            <a:xfrm flipV="1">
              <a:off x="3347864" y="5176473"/>
              <a:ext cx="988831" cy="988831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Łącznik prosty ze strzałką 9"/>
            <p:cNvCxnSpPr>
              <a:stCxn id="5" idx="7"/>
            </p:cNvCxnSpPr>
            <p:nvPr/>
          </p:nvCxnSpPr>
          <p:spPr>
            <a:xfrm flipV="1">
              <a:off x="4591281" y="3789040"/>
              <a:ext cx="772807" cy="1132847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Łącznik prosty ze strzałką 12"/>
            <p:cNvCxnSpPr/>
            <p:nvPr/>
          </p:nvCxnSpPr>
          <p:spPr>
            <a:xfrm>
              <a:off x="4644008" y="5085184"/>
              <a:ext cx="1008112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Łącznik prosty ze strzałką 17"/>
            <p:cNvCxnSpPr/>
            <p:nvPr/>
          </p:nvCxnSpPr>
          <p:spPr>
            <a:xfrm>
              <a:off x="4499992" y="5229200"/>
              <a:ext cx="412767" cy="1060839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" name="Elipsa 4"/>
            <p:cNvSpPr/>
            <p:nvPr/>
          </p:nvSpPr>
          <p:spPr>
            <a:xfrm>
              <a:off x="4283968" y="4869160"/>
              <a:ext cx="360040" cy="36004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3" name="pole tekstowe 32"/>
            <p:cNvSpPr txBox="1"/>
            <p:nvPr/>
          </p:nvSpPr>
          <p:spPr>
            <a:xfrm>
              <a:off x="3491880" y="3717032"/>
              <a:ext cx="417102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000" b="1" dirty="0" smtClean="0">
                  <a:solidFill>
                    <a:srgbClr val="C0504D">
                      <a:lumMod val="75000"/>
                    </a:srgbClr>
                  </a:solidFill>
                </a:rPr>
                <a:t>I</a:t>
              </a:r>
              <a:r>
                <a:rPr lang="pl-PL" sz="3000" b="1" baseline="-25000" dirty="0" smtClean="0">
                  <a:solidFill>
                    <a:srgbClr val="C0504D">
                      <a:lumMod val="75000"/>
                    </a:srgbClr>
                  </a:solidFill>
                </a:rPr>
                <a:t>1</a:t>
              </a:r>
              <a:endParaRPr lang="pl-PL" sz="3000" b="1" baseline="-25000" dirty="0">
                <a:solidFill>
                  <a:srgbClr val="C0504D">
                    <a:lumMod val="75000"/>
                  </a:srgbClr>
                </a:solidFill>
              </a:endParaRPr>
            </a:p>
          </p:txBody>
        </p:sp>
        <p:sp>
          <p:nvSpPr>
            <p:cNvPr id="35" name="pole tekstowe 34"/>
            <p:cNvSpPr txBox="1"/>
            <p:nvPr/>
          </p:nvSpPr>
          <p:spPr>
            <a:xfrm>
              <a:off x="3203848" y="5157192"/>
              <a:ext cx="417102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000" b="1" dirty="0" smtClean="0">
                  <a:solidFill>
                    <a:srgbClr val="C0504D">
                      <a:lumMod val="75000"/>
                    </a:srgbClr>
                  </a:solidFill>
                </a:rPr>
                <a:t>I</a:t>
              </a:r>
              <a:r>
                <a:rPr lang="pl-PL" sz="3000" b="1" baseline="-25000" dirty="0" smtClean="0">
                  <a:solidFill>
                    <a:srgbClr val="C0504D">
                      <a:lumMod val="75000"/>
                    </a:srgbClr>
                  </a:solidFill>
                </a:rPr>
                <a:t>2</a:t>
              </a:r>
              <a:endParaRPr lang="pl-PL" sz="3000" b="1" baseline="-25000" dirty="0">
                <a:solidFill>
                  <a:srgbClr val="C0504D">
                    <a:lumMod val="75000"/>
                  </a:srgbClr>
                </a:solidFill>
              </a:endParaRPr>
            </a:p>
          </p:txBody>
        </p:sp>
        <p:sp>
          <p:nvSpPr>
            <p:cNvPr id="36" name="pole tekstowe 35"/>
            <p:cNvSpPr txBox="1"/>
            <p:nvPr/>
          </p:nvSpPr>
          <p:spPr>
            <a:xfrm>
              <a:off x="4716016" y="3789040"/>
              <a:ext cx="417102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000" b="1" dirty="0" smtClean="0">
                  <a:solidFill>
                    <a:srgbClr val="C0504D">
                      <a:lumMod val="75000"/>
                    </a:srgbClr>
                  </a:solidFill>
                </a:rPr>
                <a:t>I</a:t>
              </a:r>
              <a:r>
                <a:rPr lang="pl-PL" sz="3000" b="1" baseline="-25000" dirty="0" smtClean="0">
                  <a:solidFill>
                    <a:srgbClr val="C0504D">
                      <a:lumMod val="75000"/>
                    </a:srgbClr>
                  </a:solidFill>
                </a:rPr>
                <a:t>3</a:t>
              </a:r>
              <a:endParaRPr lang="pl-PL" sz="3000" b="1" baseline="-25000" dirty="0">
                <a:solidFill>
                  <a:srgbClr val="C0504D">
                    <a:lumMod val="75000"/>
                  </a:srgbClr>
                </a:solidFill>
              </a:endParaRPr>
            </a:p>
          </p:txBody>
        </p:sp>
        <p:sp>
          <p:nvSpPr>
            <p:cNvPr id="37" name="pole tekstowe 36"/>
            <p:cNvSpPr txBox="1"/>
            <p:nvPr/>
          </p:nvSpPr>
          <p:spPr>
            <a:xfrm>
              <a:off x="4932040" y="5589240"/>
              <a:ext cx="417102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000" b="1" dirty="0" smtClean="0">
                  <a:solidFill>
                    <a:srgbClr val="C0504D">
                      <a:lumMod val="75000"/>
                    </a:srgbClr>
                  </a:solidFill>
                </a:rPr>
                <a:t>I</a:t>
              </a:r>
              <a:r>
                <a:rPr lang="pl-PL" sz="3000" b="1" baseline="-25000" dirty="0" smtClean="0">
                  <a:solidFill>
                    <a:srgbClr val="C0504D">
                      <a:lumMod val="75000"/>
                    </a:srgbClr>
                  </a:solidFill>
                </a:rPr>
                <a:t>5</a:t>
              </a:r>
              <a:endParaRPr lang="pl-PL" sz="3000" b="1" baseline="-25000" dirty="0">
                <a:solidFill>
                  <a:srgbClr val="C0504D">
                    <a:lumMod val="75000"/>
                  </a:srgbClr>
                </a:solidFill>
              </a:endParaRPr>
            </a:p>
          </p:txBody>
        </p:sp>
        <p:sp>
          <p:nvSpPr>
            <p:cNvPr id="38" name="pole tekstowe 37"/>
            <p:cNvSpPr txBox="1"/>
            <p:nvPr/>
          </p:nvSpPr>
          <p:spPr>
            <a:xfrm>
              <a:off x="5220072" y="4581128"/>
              <a:ext cx="417102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3000" b="1" dirty="0" smtClean="0">
                  <a:solidFill>
                    <a:srgbClr val="C0504D">
                      <a:lumMod val="75000"/>
                    </a:srgbClr>
                  </a:solidFill>
                </a:rPr>
                <a:t>I</a:t>
              </a:r>
              <a:r>
                <a:rPr lang="pl-PL" sz="3000" b="1" baseline="-25000" dirty="0" smtClean="0">
                  <a:solidFill>
                    <a:srgbClr val="C0504D">
                      <a:lumMod val="75000"/>
                    </a:srgbClr>
                  </a:solidFill>
                </a:rPr>
                <a:t>4</a:t>
              </a:r>
              <a:endParaRPr lang="pl-PL" sz="3000" b="1" baseline="-25000" dirty="0">
                <a:solidFill>
                  <a:srgbClr val="C0504D">
                    <a:lumMod val="75000"/>
                  </a:srgbClr>
                </a:solidFill>
              </a:endParaRPr>
            </a:p>
          </p:txBody>
        </p:sp>
      </p:grp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3452653"/>
              </p:ext>
            </p:extLst>
          </p:nvPr>
        </p:nvGraphicFramePr>
        <p:xfrm>
          <a:off x="522000" y="1477296"/>
          <a:ext cx="8100000" cy="1534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Equation" r:id="rId3" imgW="1206360" imgH="228600" progId="Equation.3">
                  <p:embed/>
                </p:oleObj>
              </mc:Choice>
              <mc:Fallback>
                <p:oleObj name="Equation" r:id="rId3" imgW="12063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2000" y="1477296"/>
                        <a:ext cx="8100000" cy="1534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Opór elektryczny i prawo Ohma</a:t>
            </a:r>
            <a:endParaRPr lang="pl-PL" dirty="0"/>
          </a:p>
        </p:txBody>
      </p:sp>
      <p:graphicFrame>
        <p:nvGraphicFramePr>
          <p:cNvPr id="9" name="Content Placeholder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206153"/>
              </p:ext>
            </p:extLst>
          </p:nvPr>
        </p:nvGraphicFramePr>
        <p:xfrm>
          <a:off x="2792413" y="2349500"/>
          <a:ext cx="3559175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3" imgW="711000" imgH="431640" progId="Equation.3">
                  <p:embed/>
                </p:oleObj>
              </mc:Choice>
              <mc:Fallback>
                <p:oleObj name="Equation" r:id="rId3" imgW="71100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92413" y="2349500"/>
                        <a:ext cx="3559175" cy="215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6.</a:t>
            </a:r>
            <a:endParaRPr lang="pl-PL" dirty="0"/>
          </a:p>
        </p:txBody>
      </p:sp>
      <p:sp>
        <p:nvSpPr>
          <p:cNvPr id="45" name="Symbol zastępczy zawartości 2"/>
          <p:cNvSpPr>
            <a:spLocks noGrp="1"/>
          </p:cNvSpPr>
          <p:nvPr>
            <p:ph idx="1"/>
          </p:nvPr>
        </p:nvSpPr>
        <p:spPr>
          <a:xfrm>
            <a:off x="457201" y="1285876"/>
            <a:ext cx="8229600" cy="4525963"/>
          </a:xfrm>
        </p:spPr>
        <p:txBody>
          <a:bodyPr anchor="t"/>
          <a:lstStyle/>
          <a:p>
            <a:r>
              <a:rPr lang="pl-PL" dirty="0" smtClean="0"/>
              <a:t>Oblicz opór całkowity</a:t>
            </a:r>
            <a:endParaRPr lang="pl-PL" dirty="0"/>
          </a:p>
        </p:txBody>
      </p:sp>
      <p:grpSp>
        <p:nvGrpSpPr>
          <p:cNvPr id="44" name="Group 43"/>
          <p:cNvGrpSpPr/>
          <p:nvPr/>
        </p:nvGrpSpPr>
        <p:grpSpPr>
          <a:xfrm>
            <a:off x="1295636" y="1988840"/>
            <a:ext cx="6475373" cy="4123620"/>
            <a:chOff x="1835696" y="2204864"/>
            <a:chExt cx="6475373" cy="4123620"/>
          </a:xfrm>
        </p:grpSpPr>
        <p:cxnSp>
          <p:nvCxnSpPr>
            <p:cNvPr id="6" name="Łącznik prosty 5"/>
            <p:cNvCxnSpPr/>
            <p:nvPr/>
          </p:nvCxnSpPr>
          <p:spPr>
            <a:xfrm flipH="1">
              <a:off x="3717172" y="2910676"/>
              <a:ext cx="519028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Prostokąt 6"/>
            <p:cNvSpPr/>
            <p:nvPr/>
          </p:nvSpPr>
          <p:spPr>
            <a:xfrm>
              <a:off x="3003509" y="2782347"/>
              <a:ext cx="713663" cy="256659"/>
            </a:xfrm>
            <a:prstGeom prst="rect">
              <a:avLst/>
            </a:prstGeom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black"/>
                </a:solidFill>
              </a:endParaRPr>
            </a:p>
          </p:txBody>
        </p:sp>
        <p:cxnSp>
          <p:nvCxnSpPr>
            <p:cNvPr id="8" name="Łącznik prosty 7"/>
            <p:cNvCxnSpPr>
              <a:stCxn id="7" idx="1"/>
            </p:cNvCxnSpPr>
            <p:nvPr/>
          </p:nvCxnSpPr>
          <p:spPr>
            <a:xfrm flipH="1">
              <a:off x="2484481" y="2910676"/>
              <a:ext cx="519028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Łącznik prosty 8"/>
            <p:cNvCxnSpPr/>
            <p:nvPr/>
          </p:nvCxnSpPr>
          <p:spPr>
            <a:xfrm flipH="1">
              <a:off x="5404013" y="2910676"/>
              <a:ext cx="583906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Prostokąt 9"/>
            <p:cNvSpPr/>
            <p:nvPr/>
          </p:nvSpPr>
          <p:spPr>
            <a:xfrm>
              <a:off x="4690350" y="2782347"/>
              <a:ext cx="713663" cy="256659"/>
            </a:xfrm>
            <a:prstGeom prst="rect">
              <a:avLst/>
            </a:prstGeom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black"/>
                </a:solidFill>
              </a:endParaRPr>
            </a:p>
          </p:txBody>
        </p:sp>
        <p:cxnSp>
          <p:nvCxnSpPr>
            <p:cNvPr id="11" name="Łącznik prosty 10"/>
            <p:cNvCxnSpPr>
              <a:stCxn id="10" idx="1"/>
            </p:cNvCxnSpPr>
            <p:nvPr/>
          </p:nvCxnSpPr>
          <p:spPr>
            <a:xfrm flipH="1">
              <a:off x="4171322" y="2910676"/>
              <a:ext cx="519028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2" name="Grupa 18"/>
            <p:cNvGrpSpPr/>
            <p:nvPr/>
          </p:nvGrpSpPr>
          <p:grpSpPr>
            <a:xfrm rot="16200000">
              <a:off x="4667546" y="4160461"/>
              <a:ext cx="1732448" cy="259514"/>
              <a:chOff x="3923928" y="3789040"/>
              <a:chExt cx="1944216" cy="288032"/>
            </a:xfrm>
          </p:grpSpPr>
          <p:cxnSp>
            <p:nvCxnSpPr>
              <p:cNvPr id="39" name="Łącznik prosty 9"/>
              <p:cNvCxnSpPr/>
              <p:nvPr/>
            </p:nvCxnSpPr>
            <p:spPr>
              <a:xfrm flipH="1">
                <a:off x="5292080" y="39330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0" name="Dowolny kształt 10"/>
              <p:cNvSpPr/>
              <p:nvPr/>
            </p:nvSpPr>
            <p:spPr>
              <a:xfrm>
                <a:off x="4499992" y="3789040"/>
                <a:ext cx="792088" cy="288032"/>
              </a:xfrm>
              <a:custGeom>
                <a:avLst/>
                <a:gdLst>
                  <a:gd name="connsiteX0" fmla="*/ 0 w 792088"/>
                  <a:gd name="connsiteY0" fmla="*/ 0 h 288032"/>
                  <a:gd name="connsiteX1" fmla="*/ 792088 w 792088"/>
                  <a:gd name="connsiteY1" fmla="*/ 0 h 288032"/>
                  <a:gd name="connsiteX2" fmla="*/ 792088 w 792088"/>
                  <a:gd name="connsiteY2" fmla="*/ 288032 h 288032"/>
                  <a:gd name="connsiteX3" fmla="*/ 0 w 792088"/>
                  <a:gd name="connsiteY3" fmla="*/ 288032 h 288032"/>
                  <a:gd name="connsiteX4" fmla="*/ 0 w 792088"/>
                  <a:gd name="connsiteY4" fmla="*/ 0 h 288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088" h="288032">
                    <a:moveTo>
                      <a:pt x="0" y="0"/>
                    </a:moveTo>
                    <a:lnTo>
                      <a:pt x="792088" y="0"/>
                    </a:lnTo>
                    <a:lnTo>
                      <a:pt x="792088" y="288032"/>
                    </a:lnTo>
                    <a:lnTo>
                      <a:pt x="0" y="288032"/>
                    </a:lnTo>
                    <a:lnTo>
                      <a:pt x="0" y="0"/>
                    </a:lnTo>
                    <a:close/>
                  </a:path>
                </a:pathLst>
              </a:cu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41" name="Łącznik prosty 11"/>
              <p:cNvCxnSpPr/>
              <p:nvPr/>
            </p:nvCxnSpPr>
            <p:spPr>
              <a:xfrm flipH="1">
                <a:off x="3923928" y="39330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upa 19"/>
            <p:cNvGrpSpPr/>
            <p:nvPr/>
          </p:nvGrpSpPr>
          <p:grpSpPr>
            <a:xfrm rot="16200000">
              <a:off x="5121696" y="4160461"/>
              <a:ext cx="1732448" cy="259514"/>
              <a:chOff x="3923928" y="3789040"/>
              <a:chExt cx="1944216" cy="288032"/>
            </a:xfrm>
          </p:grpSpPr>
          <p:cxnSp>
            <p:nvCxnSpPr>
              <p:cNvPr id="36" name="Łącznik prosty 35"/>
              <p:cNvCxnSpPr/>
              <p:nvPr/>
            </p:nvCxnSpPr>
            <p:spPr>
              <a:xfrm flipH="1">
                <a:off x="5292080" y="39330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7" name="Dowolny kształt 21"/>
              <p:cNvSpPr/>
              <p:nvPr/>
            </p:nvSpPr>
            <p:spPr>
              <a:xfrm>
                <a:off x="4499992" y="3789040"/>
                <a:ext cx="792088" cy="288032"/>
              </a:xfrm>
              <a:custGeom>
                <a:avLst/>
                <a:gdLst>
                  <a:gd name="connsiteX0" fmla="*/ 0 w 792088"/>
                  <a:gd name="connsiteY0" fmla="*/ 0 h 288032"/>
                  <a:gd name="connsiteX1" fmla="*/ 792088 w 792088"/>
                  <a:gd name="connsiteY1" fmla="*/ 0 h 288032"/>
                  <a:gd name="connsiteX2" fmla="*/ 792088 w 792088"/>
                  <a:gd name="connsiteY2" fmla="*/ 288032 h 288032"/>
                  <a:gd name="connsiteX3" fmla="*/ 0 w 792088"/>
                  <a:gd name="connsiteY3" fmla="*/ 288032 h 288032"/>
                  <a:gd name="connsiteX4" fmla="*/ 0 w 792088"/>
                  <a:gd name="connsiteY4" fmla="*/ 0 h 288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088" h="288032">
                    <a:moveTo>
                      <a:pt x="0" y="0"/>
                    </a:moveTo>
                    <a:lnTo>
                      <a:pt x="792088" y="0"/>
                    </a:lnTo>
                    <a:lnTo>
                      <a:pt x="792088" y="288032"/>
                    </a:lnTo>
                    <a:lnTo>
                      <a:pt x="0" y="288032"/>
                    </a:lnTo>
                    <a:lnTo>
                      <a:pt x="0" y="0"/>
                    </a:lnTo>
                    <a:close/>
                  </a:path>
                </a:pathLst>
              </a:cu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38" name="Łącznik prosty 37"/>
              <p:cNvCxnSpPr/>
              <p:nvPr/>
            </p:nvCxnSpPr>
            <p:spPr>
              <a:xfrm flipH="1">
                <a:off x="3923928" y="39330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Grupa 23"/>
            <p:cNvGrpSpPr/>
            <p:nvPr/>
          </p:nvGrpSpPr>
          <p:grpSpPr>
            <a:xfrm rot="16200000">
              <a:off x="5575845" y="4160461"/>
              <a:ext cx="1732448" cy="259514"/>
              <a:chOff x="3923928" y="3789040"/>
              <a:chExt cx="1944216" cy="288032"/>
            </a:xfrm>
          </p:grpSpPr>
          <p:cxnSp>
            <p:nvCxnSpPr>
              <p:cNvPr id="33" name="Łącznik prosty 32"/>
              <p:cNvCxnSpPr/>
              <p:nvPr/>
            </p:nvCxnSpPr>
            <p:spPr>
              <a:xfrm flipH="1">
                <a:off x="5292080" y="39330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4" name="Dowolny kształt 33"/>
              <p:cNvSpPr/>
              <p:nvPr/>
            </p:nvSpPr>
            <p:spPr>
              <a:xfrm>
                <a:off x="4499992" y="3789040"/>
                <a:ext cx="792088" cy="288032"/>
              </a:xfrm>
              <a:custGeom>
                <a:avLst/>
                <a:gdLst>
                  <a:gd name="connsiteX0" fmla="*/ 0 w 792088"/>
                  <a:gd name="connsiteY0" fmla="*/ 0 h 288032"/>
                  <a:gd name="connsiteX1" fmla="*/ 792088 w 792088"/>
                  <a:gd name="connsiteY1" fmla="*/ 0 h 288032"/>
                  <a:gd name="connsiteX2" fmla="*/ 792088 w 792088"/>
                  <a:gd name="connsiteY2" fmla="*/ 288032 h 288032"/>
                  <a:gd name="connsiteX3" fmla="*/ 0 w 792088"/>
                  <a:gd name="connsiteY3" fmla="*/ 288032 h 288032"/>
                  <a:gd name="connsiteX4" fmla="*/ 0 w 792088"/>
                  <a:gd name="connsiteY4" fmla="*/ 0 h 288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088" h="288032">
                    <a:moveTo>
                      <a:pt x="0" y="0"/>
                    </a:moveTo>
                    <a:lnTo>
                      <a:pt x="792088" y="0"/>
                    </a:lnTo>
                    <a:lnTo>
                      <a:pt x="792088" y="288032"/>
                    </a:lnTo>
                    <a:lnTo>
                      <a:pt x="0" y="288032"/>
                    </a:lnTo>
                    <a:lnTo>
                      <a:pt x="0" y="0"/>
                    </a:lnTo>
                    <a:close/>
                  </a:path>
                </a:pathLst>
              </a:cu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35" name="Łącznik prosty 34"/>
              <p:cNvCxnSpPr/>
              <p:nvPr/>
            </p:nvCxnSpPr>
            <p:spPr>
              <a:xfrm flipH="1">
                <a:off x="3923928" y="39330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upa 27"/>
            <p:cNvGrpSpPr/>
            <p:nvPr/>
          </p:nvGrpSpPr>
          <p:grpSpPr>
            <a:xfrm>
              <a:off x="2484481" y="5541430"/>
              <a:ext cx="3503439" cy="256659"/>
              <a:chOff x="3131840" y="3789040"/>
              <a:chExt cx="3888432" cy="288032"/>
            </a:xfrm>
          </p:grpSpPr>
          <p:cxnSp>
            <p:nvCxnSpPr>
              <p:cNvPr id="30" name="Łącznik prosty 29"/>
              <p:cNvCxnSpPr/>
              <p:nvPr/>
            </p:nvCxnSpPr>
            <p:spPr>
              <a:xfrm flipH="1">
                <a:off x="5292080" y="3933056"/>
                <a:ext cx="1728192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1" name="Dowolny kształt 30"/>
              <p:cNvSpPr/>
              <p:nvPr/>
            </p:nvSpPr>
            <p:spPr>
              <a:xfrm>
                <a:off x="4499992" y="3789040"/>
                <a:ext cx="792088" cy="288032"/>
              </a:xfrm>
              <a:custGeom>
                <a:avLst/>
                <a:gdLst>
                  <a:gd name="connsiteX0" fmla="*/ 0 w 792088"/>
                  <a:gd name="connsiteY0" fmla="*/ 0 h 288032"/>
                  <a:gd name="connsiteX1" fmla="*/ 792088 w 792088"/>
                  <a:gd name="connsiteY1" fmla="*/ 0 h 288032"/>
                  <a:gd name="connsiteX2" fmla="*/ 792088 w 792088"/>
                  <a:gd name="connsiteY2" fmla="*/ 288032 h 288032"/>
                  <a:gd name="connsiteX3" fmla="*/ 0 w 792088"/>
                  <a:gd name="connsiteY3" fmla="*/ 288032 h 288032"/>
                  <a:gd name="connsiteX4" fmla="*/ 0 w 792088"/>
                  <a:gd name="connsiteY4" fmla="*/ 0 h 288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088" h="288032">
                    <a:moveTo>
                      <a:pt x="0" y="0"/>
                    </a:moveTo>
                    <a:lnTo>
                      <a:pt x="792088" y="0"/>
                    </a:lnTo>
                    <a:lnTo>
                      <a:pt x="792088" y="288032"/>
                    </a:lnTo>
                    <a:lnTo>
                      <a:pt x="0" y="288032"/>
                    </a:lnTo>
                    <a:lnTo>
                      <a:pt x="0" y="0"/>
                    </a:lnTo>
                    <a:close/>
                  </a:path>
                </a:pathLst>
              </a:cu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32" name="Łącznik prosty 31"/>
              <p:cNvCxnSpPr/>
              <p:nvPr/>
            </p:nvCxnSpPr>
            <p:spPr>
              <a:xfrm flipH="1">
                <a:off x="3131840" y="3933056"/>
                <a:ext cx="1368152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6" name="Łącznik prosty 15"/>
            <p:cNvCxnSpPr/>
            <p:nvPr/>
          </p:nvCxnSpPr>
          <p:spPr>
            <a:xfrm flipH="1">
              <a:off x="5533770" y="3423994"/>
              <a:ext cx="908299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Łącznik prosty 16"/>
            <p:cNvCxnSpPr/>
            <p:nvPr/>
          </p:nvCxnSpPr>
          <p:spPr>
            <a:xfrm flipH="1">
              <a:off x="5533770" y="5156442"/>
              <a:ext cx="908299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Łącznik prosty 17"/>
            <p:cNvCxnSpPr/>
            <p:nvPr/>
          </p:nvCxnSpPr>
          <p:spPr>
            <a:xfrm rot="16200000" flipH="1">
              <a:off x="5731261" y="3167335"/>
              <a:ext cx="513318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Łącznik prosty 18"/>
            <p:cNvCxnSpPr/>
            <p:nvPr/>
          </p:nvCxnSpPr>
          <p:spPr>
            <a:xfrm rot="16200000" flipH="1">
              <a:off x="5731261" y="5413101"/>
              <a:ext cx="513318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pole tekstowe 19"/>
            <p:cNvSpPr txBox="1"/>
            <p:nvPr/>
          </p:nvSpPr>
          <p:spPr>
            <a:xfrm>
              <a:off x="1835696" y="3937312"/>
              <a:ext cx="324392" cy="466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b="1" dirty="0" smtClean="0">
                  <a:solidFill>
                    <a:prstClr val="black"/>
                  </a:solidFill>
                </a:rPr>
                <a:t>U</a:t>
              </a:r>
              <a:endParaRPr lang="pl-PL" sz="2800" b="1" dirty="0">
                <a:solidFill>
                  <a:prstClr val="black"/>
                </a:solidFill>
              </a:endParaRPr>
            </a:p>
          </p:txBody>
        </p:sp>
        <p:sp>
          <p:nvSpPr>
            <p:cNvPr id="21" name="pole tekstowe 20"/>
            <p:cNvSpPr txBox="1"/>
            <p:nvPr/>
          </p:nvSpPr>
          <p:spPr>
            <a:xfrm>
              <a:off x="2447764" y="2204864"/>
              <a:ext cx="1686841" cy="466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b="1" dirty="0" smtClean="0">
                  <a:solidFill>
                    <a:prstClr val="black"/>
                  </a:solidFill>
                </a:rPr>
                <a:t>R</a:t>
              </a:r>
              <a:r>
                <a:rPr lang="pl-PL" sz="2800" b="1" baseline="-25000" dirty="0" smtClean="0">
                  <a:solidFill>
                    <a:prstClr val="black"/>
                  </a:solidFill>
                </a:rPr>
                <a:t>1 </a:t>
              </a:r>
              <a:r>
                <a:rPr lang="pl-PL" sz="2800" b="1" dirty="0" smtClean="0">
                  <a:solidFill>
                    <a:prstClr val="black"/>
                  </a:solidFill>
                </a:rPr>
                <a:t>= 100</a:t>
              </a:r>
              <a:r>
                <a:rPr lang="el-GR" sz="2800" b="1" dirty="0" smtClean="0">
                  <a:solidFill>
                    <a:prstClr val="black"/>
                  </a:solidFill>
                </a:rPr>
                <a:t>Ω</a:t>
              </a:r>
              <a:endParaRPr lang="pl-PL" sz="2800" b="1" dirty="0">
                <a:solidFill>
                  <a:prstClr val="black"/>
                </a:solidFill>
              </a:endParaRPr>
            </a:p>
          </p:txBody>
        </p:sp>
        <p:sp>
          <p:nvSpPr>
            <p:cNvPr id="22" name="pole tekstowe 21"/>
            <p:cNvSpPr txBox="1"/>
            <p:nvPr/>
          </p:nvSpPr>
          <p:spPr>
            <a:xfrm>
              <a:off x="4505339" y="2204864"/>
              <a:ext cx="1686841" cy="466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b="1" dirty="0" smtClean="0">
                  <a:solidFill>
                    <a:prstClr val="black"/>
                  </a:solidFill>
                </a:rPr>
                <a:t>R</a:t>
              </a:r>
              <a:r>
                <a:rPr lang="pl-PL" sz="2800" b="1" baseline="-25000" dirty="0" smtClean="0">
                  <a:solidFill>
                    <a:prstClr val="black"/>
                  </a:solidFill>
                </a:rPr>
                <a:t>2 </a:t>
              </a:r>
              <a:r>
                <a:rPr lang="pl-PL" sz="2800" b="1" dirty="0" smtClean="0">
                  <a:solidFill>
                    <a:prstClr val="black"/>
                  </a:solidFill>
                </a:rPr>
                <a:t>= 200</a:t>
              </a:r>
              <a:r>
                <a:rPr lang="el-GR" sz="2800" b="1" dirty="0" smtClean="0">
                  <a:solidFill>
                    <a:prstClr val="black"/>
                  </a:solidFill>
                </a:rPr>
                <a:t>Ω</a:t>
              </a:r>
              <a:endParaRPr lang="pl-PL" sz="280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pole tekstowe 22"/>
            <p:cNvSpPr txBox="1"/>
            <p:nvPr/>
          </p:nvSpPr>
          <p:spPr>
            <a:xfrm>
              <a:off x="6624228" y="4001477"/>
              <a:ext cx="168684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b="1" dirty="0" smtClean="0">
                  <a:solidFill>
                    <a:prstClr val="black"/>
                  </a:solidFill>
                </a:rPr>
                <a:t>R</a:t>
              </a:r>
              <a:r>
                <a:rPr lang="pl-PL" sz="2800" b="1" baseline="-25000" dirty="0" smtClean="0">
                  <a:solidFill>
                    <a:prstClr val="black"/>
                  </a:solidFill>
                </a:rPr>
                <a:t>3 </a:t>
              </a:r>
              <a:r>
                <a:rPr lang="pl-PL" sz="2800" b="1" dirty="0" smtClean="0">
                  <a:solidFill>
                    <a:prstClr val="black"/>
                  </a:solidFill>
                </a:rPr>
                <a:t>= R</a:t>
              </a:r>
              <a:r>
                <a:rPr lang="pl-PL" sz="2800" b="1" baseline="-25000" dirty="0" smtClean="0">
                  <a:solidFill>
                    <a:prstClr val="black"/>
                  </a:solidFill>
                </a:rPr>
                <a:t>4</a:t>
              </a:r>
              <a:r>
                <a:rPr lang="pl-PL" sz="2800" b="1" dirty="0" smtClean="0">
                  <a:solidFill>
                    <a:prstClr val="black"/>
                  </a:solidFill>
                </a:rPr>
                <a:t>=</a:t>
              </a:r>
              <a:br>
                <a:rPr lang="pl-PL" sz="2800" b="1" dirty="0" smtClean="0">
                  <a:solidFill>
                    <a:prstClr val="black"/>
                  </a:solidFill>
                </a:rPr>
              </a:br>
              <a:r>
                <a:rPr lang="pl-PL" sz="2800" b="1" dirty="0" smtClean="0">
                  <a:solidFill>
                    <a:prstClr val="black"/>
                  </a:solidFill>
                </a:rPr>
                <a:t>=R</a:t>
              </a:r>
              <a:r>
                <a:rPr lang="pl-PL" sz="2800" b="1" baseline="-25000" dirty="0" smtClean="0">
                  <a:solidFill>
                    <a:prstClr val="black"/>
                  </a:solidFill>
                </a:rPr>
                <a:t>5</a:t>
              </a:r>
              <a:r>
                <a:rPr lang="pl-PL" sz="2800" b="1" dirty="0" smtClean="0">
                  <a:solidFill>
                    <a:prstClr val="black"/>
                  </a:solidFill>
                </a:rPr>
                <a:t>=500</a:t>
              </a:r>
              <a:r>
                <a:rPr lang="el-GR" sz="2800" b="1" dirty="0" smtClean="0">
                  <a:solidFill>
                    <a:prstClr val="black"/>
                  </a:solidFill>
                </a:rPr>
                <a:t>Ω</a:t>
              </a:r>
              <a:endParaRPr lang="pl-PL" sz="2800" b="1" dirty="0">
                <a:solidFill>
                  <a:prstClr val="black"/>
                </a:solidFill>
              </a:endParaRPr>
            </a:p>
          </p:txBody>
        </p:sp>
        <p:sp>
          <p:nvSpPr>
            <p:cNvPr id="24" name="pole tekstowe 23"/>
            <p:cNvSpPr txBox="1"/>
            <p:nvPr/>
          </p:nvSpPr>
          <p:spPr>
            <a:xfrm>
              <a:off x="3198144" y="5862254"/>
              <a:ext cx="1686841" cy="466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b="1" dirty="0" smtClean="0">
                  <a:solidFill>
                    <a:prstClr val="black"/>
                  </a:solidFill>
                </a:rPr>
                <a:t>R</a:t>
              </a:r>
              <a:r>
                <a:rPr lang="pl-PL" sz="2800" b="1" baseline="-25000" dirty="0" smtClean="0">
                  <a:solidFill>
                    <a:prstClr val="black"/>
                  </a:solidFill>
                </a:rPr>
                <a:t>6 </a:t>
              </a:r>
              <a:r>
                <a:rPr lang="pl-PL" sz="2800" b="1" dirty="0" smtClean="0">
                  <a:solidFill>
                    <a:prstClr val="black"/>
                  </a:solidFill>
                </a:rPr>
                <a:t>= 100</a:t>
              </a:r>
              <a:r>
                <a:rPr lang="el-GR" sz="2800" b="1" dirty="0" smtClean="0">
                  <a:solidFill>
                    <a:prstClr val="black"/>
                  </a:solidFill>
                </a:rPr>
                <a:t>Ω</a:t>
              </a:r>
              <a:endParaRPr lang="pl-PL" sz="2800" b="1" dirty="0">
                <a:solidFill>
                  <a:prstClr val="black"/>
                </a:solidFill>
              </a:endParaRPr>
            </a:p>
          </p:txBody>
        </p:sp>
        <p:grpSp>
          <p:nvGrpSpPr>
            <p:cNvPr id="25" name="Grupa 57"/>
            <p:cNvGrpSpPr/>
            <p:nvPr/>
          </p:nvGrpSpPr>
          <p:grpSpPr>
            <a:xfrm rot="16200000">
              <a:off x="1104939" y="4030704"/>
              <a:ext cx="2759084" cy="519028"/>
              <a:chOff x="6084168" y="5733256"/>
              <a:chExt cx="3096344" cy="576064"/>
            </a:xfrm>
          </p:grpSpPr>
          <p:cxnSp>
            <p:nvCxnSpPr>
              <p:cNvPr id="26" name="Łącznik prosty 25"/>
              <p:cNvCxnSpPr/>
              <p:nvPr/>
            </p:nvCxnSpPr>
            <p:spPr>
              <a:xfrm rot="5400000" flipV="1">
                <a:off x="6876256" y="5229200"/>
                <a:ext cx="0" cy="1584176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Łącznik prosty 26"/>
              <p:cNvCxnSpPr/>
              <p:nvPr/>
            </p:nvCxnSpPr>
            <p:spPr>
              <a:xfrm rot="5400000" flipV="1">
                <a:off x="8496436" y="5337212"/>
                <a:ext cx="0" cy="1368152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Łącznik prosty 27"/>
              <p:cNvCxnSpPr/>
              <p:nvPr/>
            </p:nvCxnSpPr>
            <p:spPr>
              <a:xfrm rot="16200000">
                <a:off x="7524328" y="6021288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Łącznik prosty 28"/>
              <p:cNvCxnSpPr/>
              <p:nvPr/>
            </p:nvCxnSpPr>
            <p:spPr>
              <a:xfrm flipV="1">
                <a:off x="7668344" y="5877272"/>
                <a:ext cx="0" cy="288032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Praca prądu elektrycznego</a:t>
            </a:r>
            <a:endParaRPr lang="pl-PL" dirty="0"/>
          </a:p>
        </p:txBody>
      </p:sp>
      <p:graphicFrame>
        <p:nvGraphicFramePr>
          <p:cNvPr id="7" name="Content Placeholder 9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9834215"/>
              </p:ext>
            </p:extLst>
          </p:nvPr>
        </p:nvGraphicFramePr>
        <p:xfrm>
          <a:off x="1332000" y="2349000"/>
          <a:ext cx="6480000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Equation" r:id="rId3" imgW="723600" imgH="241200" progId="Equation.3">
                  <p:embed/>
                </p:oleObj>
              </mc:Choice>
              <mc:Fallback>
                <p:oleObj name="Equation" r:id="rId3" imgW="72360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32000" y="2349000"/>
                        <a:ext cx="6480000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7.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napięcie prądu elektrycznego</a:t>
            </a:r>
            <a:br>
              <a:rPr lang="pl-PL" dirty="0" smtClean="0"/>
            </a:br>
            <a:r>
              <a:rPr lang="pl-PL" dirty="0" smtClean="0"/>
              <a:t>przy przepływie ładunku o wartości 5 </a:t>
            </a:r>
            <a:r>
              <a:rPr lang="pl-PL" dirty="0" err="1" smtClean="0"/>
              <a:t>mC</a:t>
            </a:r>
            <a:r>
              <a:rPr lang="pl-PL" dirty="0" smtClean="0"/>
              <a:t>.</a:t>
            </a:r>
            <a:br>
              <a:rPr lang="pl-PL" dirty="0" smtClean="0"/>
            </a:br>
            <a:r>
              <a:rPr lang="pl-PL" dirty="0" smtClean="0"/>
              <a:t>Ładunki dodatkowo wykonały pracę 1 J. </a:t>
            </a:r>
            <a:endParaRPr lang="pl-PL" dirty="0"/>
          </a:p>
        </p:txBody>
      </p: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Moc prądu elektrycznego</a:t>
            </a:r>
            <a:endParaRPr lang="pl-PL" dirty="0"/>
          </a:p>
        </p:txBody>
      </p:sp>
      <p:graphicFrame>
        <p:nvGraphicFramePr>
          <p:cNvPr id="9" name="Content Placeholder 9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6946092"/>
              </p:ext>
            </p:extLst>
          </p:nvPr>
        </p:nvGraphicFramePr>
        <p:xfrm>
          <a:off x="1161474" y="2349000"/>
          <a:ext cx="6821053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Equation" r:id="rId3" imgW="761760" imgH="241200" progId="Equation.3">
                  <p:embed/>
                </p:oleObj>
              </mc:Choice>
              <mc:Fallback>
                <p:oleObj name="Equation" r:id="rId3" imgW="76176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61474" y="2349000"/>
                        <a:ext cx="6821053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8.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jakie jest natężenie prądu podczas używania odkurzacza o mocy 2kW w gospodarstwie domowym. Dodatkowo oblicz jaką zużyje energię, </a:t>
            </a:r>
            <a:br>
              <a:rPr lang="pl-PL" dirty="0" smtClean="0"/>
            </a:br>
            <a:r>
              <a:rPr lang="pl-PL" dirty="0" smtClean="0"/>
              <a:t>gdy czas pracy wynosi 5 minut.</a:t>
            </a:r>
            <a:endParaRPr lang="pl-PL" dirty="0"/>
          </a:p>
        </p:txBody>
      </p:sp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kWh</a:t>
            </a:r>
            <a:endParaRPr lang="pl-PL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l-PL" b="1" dirty="0" smtClean="0"/>
              <a:t>1 kWh =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=1000 </a:t>
            </a:r>
            <a:r>
              <a:rPr lang="pl-PL" dirty="0" err="1" smtClean="0"/>
              <a:t>Wh</a:t>
            </a:r>
            <a:r>
              <a:rPr lang="pl-PL" dirty="0" smtClean="0"/>
              <a:t> =</a:t>
            </a:r>
            <a:br>
              <a:rPr lang="pl-PL" dirty="0" smtClean="0"/>
            </a:br>
            <a:r>
              <a:rPr lang="pl-PL" dirty="0"/>
              <a:t>=1000 ∙ 3600 </a:t>
            </a:r>
            <a:r>
              <a:rPr lang="pl-PL" dirty="0" err="1" smtClean="0"/>
              <a:t>Ws</a:t>
            </a:r>
            <a:r>
              <a:rPr lang="pl-PL" dirty="0" smtClean="0"/>
              <a:t> =</a:t>
            </a:r>
            <a:br>
              <a:rPr lang="pl-PL" dirty="0" smtClean="0"/>
            </a:br>
            <a:r>
              <a:rPr lang="pl-PL" dirty="0" smtClean="0"/>
              <a:t>=3600000 J =</a:t>
            </a:r>
            <a:br>
              <a:rPr lang="pl-PL" dirty="0" smtClean="0"/>
            </a:br>
            <a:r>
              <a:rPr lang="pl-PL" b="1" dirty="0" smtClean="0"/>
              <a:t>=3,6 MJ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algn="ctr"/>
            <a:r>
              <a:rPr lang="pl-PL" b="1" dirty="0" smtClean="0"/>
              <a:t>1 J =</a:t>
            </a:r>
            <a:br>
              <a:rPr lang="pl-PL" b="1" dirty="0" smtClean="0"/>
            </a:br>
            <a:r>
              <a:rPr lang="pl-PL" dirty="0" smtClean="0"/>
              <a:t>= </a:t>
            </a:r>
            <a:r>
              <a:rPr lang="pl-PL" dirty="0"/>
              <a:t>1/1000 </a:t>
            </a:r>
            <a:r>
              <a:rPr lang="pl-PL" dirty="0" err="1" smtClean="0"/>
              <a:t>kJ</a:t>
            </a:r>
            <a:r>
              <a:rPr lang="pl-PL" dirty="0" smtClean="0"/>
              <a:t> =</a:t>
            </a:r>
            <a:br>
              <a:rPr lang="pl-PL" dirty="0" smtClean="0"/>
            </a:br>
            <a:r>
              <a:rPr lang="pl-PL" dirty="0" smtClean="0"/>
              <a:t>= 1/(1000 ∙ 3600</a:t>
            </a:r>
            <a:r>
              <a:rPr lang="pl-PL" dirty="0"/>
              <a:t>) </a:t>
            </a:r>
            <a:r>
              <a:rPr lang="pl-PL" dirty="0" smtClean="0"/>
              <a:t>kWh =</a:t>
            </a:r>
            <a:br>
              <a:rPr lang="pl-PL" dirty="0" smtClean="0"/>
            </a:br>
            <a:r>
              <a:rPr lang="pl-PL" b="1" dirty="0" smtClean="0"/>
              <a:t>= 2,778 ∙ 10</a:t>
            </a:r>
            <a:r>
              <a:rPr lang="pl-PL" b="1" baseline="30000" dirty="0" smtClean="0"/>
              <a:t>-7</a:t>
            </a:r>
            <a:r>
              <a:rPr lang="pl-PL" b="1" dirty="0" smtClean="0"/>
              <a:t> kWh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9.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Przelicz J na kWh:</a:t>
            </a:r>
            <a:br>
              <a:rPr lang="pl-PL" dirty="0" smtClean="0"/>
            </a:br>
            <a:r>
              <a:rPr lang="pl-PL" dirty="0" smtClean="0"/>
              <a:t>- 36 MJ,</a:t>
            </a:r>
            <a:br>
              <a:rPr lang="pl-PL" dirty="0" smtClean="0"/>
            </a:br>
            <a:r>
              <a:rPr lang="pl-PL" dirty="0" smtClean="0"/>
              <a:t>- 50 </a:t>
            </a:r>
            <a:r>
              <a:rPr lang="pl-PL" dirty="0" err="1" smtClean="0"/>
              <a:t>kJ</a:t>
            </a:r>
            <a:r>
              <a:rPr lang="pl-PL" dirty="0" smtClean="0"/>
              <a:t>.</a:t>
            </a:r>
          </a:p>
          <a:p>
            <a:r>
              <a:rPr lang="pl-PL" dirty="0" smtClean="0"/>
              <a:t>Przelicz kWh na J:</a:t>
            </a:r>
            <a:br>
              <a:rPr lang="pl-PL" dirty="0" smtClean="0"/>
            </a:br>
            <a:r>
              <a:rPr lang="pl-PL" dirty="0" smtClean="0"/>
              <a:t>- 3,5 kWh,</a:t>
            </a:r>
            <a:br>
              <a:rPr lang="pl-PL" dirty="0" smtClean="0"/>
            </a:br>
            <a:r>
              <a:rPr lang="pl-PL" dirty="0" smtClean="0"/>
              <a:t>- 20 kWh</a:t>
            </a:r>
            <a:endParaRPr lang="pl-PL" dirty="0"/>
          </a:p>
        </p:txBody>
      </p: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Formy energii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cieplna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świetlna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magnetyczna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chemiczna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mechaniczna</a:t>
            </a:r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.xml><?xml version="1.0" encoding="utf-8"?>
<a:theme xmlns:a="http://schemas.openxmlformats.org/drawingml/2006/main" name="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.xml><?xml version="1.0" encoding="utf-8"?>
<a:theme xmlns:a="http://schemas.openxmlformats.org/drawingml/2006/main" name="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.xml><?xml version="1.0" encoding="utf-8"?>
<a:theme xmlns:a="http://schemas.openxmlformats.org/drawingml/2006/main" name="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.xml><?xml version="1.0" encoding="utf-8"?>
<a:theme xmlns:a="http://schemas.openxmlformats.org/drawingml/2006/main" name="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.xml><?xml version="1.0" encoding="utf-8"?>
<a:theme xmlns:a="http://schemas.openxmlformats.org/drawingml/2006/main" name="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.xml><?xml version="1.0" encoding="utf-8"?>
<a:theme xmlns:a="http://schemas.openxmlformats.org/drawingml/2006/main" name="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.xml><?xml version="1.0" encoding="utf-8"?>
<a:theme xmlns:a="http://schemas.openxmlformats.org/drawingml/2006/main" name="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.xml><?xml version="1.0" encoding="utf-8"?>
<a:theme xmlns:a="http://schemas.openxmlformats.org/drawingml/2006/main" name="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.xml><?xml version="1.0" encoding="utf-8"?>
<a:theme xmlns:a="http://schemas.openxmlformats.org/drawingml/2006/main" name="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.xml><?xml version="1.0" encoding="utf-8"?>
<a:theme xmlns:a="http://schemas.openxmlformats.org/drawingml/2006/main" name="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.xml><?xml version="1.0" encoding="utf-8"?>
<a:theme xmlns:a="http://schemas.openxmlformats.org/drawingml/2006/main" name="1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.xml><?xml version="1.0" encoding="utf-8"?>
<a:theme xmlns:a="http://schemas.openxmlformats.org/drawingml/2006/main" name="1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.xml><?xml version="1.0" encoding="utf-8"?>
<a:theme xmlns:a="http://schemas.openxmlformats.org/drawingml/2006/main" name="1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.xml><?xml version="1.0" encoding="utf-8"?>
<a:theme xmlns:a="http://schemas.openxmlformats.org/drawingml/2006/main" name="1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6.xml><?xml version="1.0" encoding="utf-8"?>
<a:theme xmlns:a="http://schemas.openxmlformats.org/drawingml/2006/main" name="1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7.xml><?xml version="1.0" encoding="utf-8"?>
<a:theme xmlns:a="http://schemas.openxmlformats.org/drawingml/2006/main" name="1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8.xml><?xml version="1.0" encoding="utf-8"?>
<a:theme xmlns:a="http://schemas.openxmlformats.org/drawingml/2006/main" name="1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9.xml><?xml version="1.0" encoding="utf-8"?>
<a:theme xmlns:a="http://schemas.openxmlformats.org/drawingml/2006/main" name="1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0.xml><?xml version="1.0" encoding="utf-8"?>
<a:theme xmlns:a="http://schemas.openxmlformats.org/drawingml/2006/main" name="1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1.xml><?xml version="1.0" encoding="utf-8"?>
<a:theme xmlns:a="http://schemas.openxmlformats.org/drawingml/2006/main" name="1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2.xml><?xml version="1.0" encoding="utf-8"?>
<a:theme xmlns:a="http://schemas.openxmlformats.org/drawingml/2006/main" name="2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3.xml><?xml version="1.0" encoding="utf-8"?>
<a:theme xmlns:a="http://schemas.openxmlformats.org/drawingml/2006/main" name="2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4.xml><?xml version="1.0" encoding="utf-8"?>
<a:theme xmlns:a="http://schemas.openxmlformats.org/drawingml/2006/main" name="2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5.xml><?xml version="1.0" encoding="utf-8"?>
<a:theme xmlns:a="http://schemas.openxmlformats.org/drawingml/2006/main" name="2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6.xml><?xml version="1.0" encoding="utf-8"?>
<a:theme xmlns:a="http://schemas.openxmlformats.org/drawingml/2006/main" name="2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7.xml><?xml version="1.0" encoding="utf-8"?>
<a:theme xmlns:a="http://schemas.openxmlformats.org/drawingml/2006/main" name="2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8.xml><?xml version="1.0" encoding="utf-8"?>
<a:theme xmlns:a="http://schemas.openxmlformats.org/drawingml/2006/main" name="2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29.xml><?xml version="1.0" encoding="utf-8"?>
<a:theme xmlns:a="http://schemas.openxmlformats.org/drawingml/2006/main" name="2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0.xml><?xml version="1.0" encoding="utf-8"?>
<a:theme xmlns:a="http://schemas.openxmlformats.org/drawingml/2006/main" name="2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1.xml><?xml version="1.0" encoding="utf-8"?>
<a:theme xmlns:a="http://schemas.openxmlformats.org/drawingml/2006/main" name="2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2.xml><?xml version="1.0" encoding="utf-8"?>
<a:theme xmlns:a="http://schemas.openxmlformats.org/drawingml/2006/main" name="3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3.xml><?xml version="1.0" encoding="utf-8"?>
<a:theme xmlns:a="http://schemas.openxmlformats.org/drawingml/2006/main" name="3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4.xml><?xml version="1.0" encoding="utf-8"?>
<a:theme xmlns:a="http://schemas.openxmlformats.org/drawingml/2006/main" name="3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5.xml><?xml version="1.0" encoding="utf-8"?>
<a:theme xmlns:a="http://schemas.openxmlformats.org/drawingml/2006/main" name="3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6.xml><?xml version="1.0" encoding="utf-8"?>
<a:theme xmlns:a="http://schemas.openxmlformats.org/drawingml/2006/main" name="3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7.xml><?xml version="1.0" encoding="utf-8"?>
<a:theme xmlns:a="http://schemas.openxmlformats.org/drawingml/2006/main" name="3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8.xml><?xml version="1.0" encoding="utf-8"?>
<a:theme xmlns:a="http://schemas.openxmlformats.org/drawingml/2006/main" name="3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39.xml><?xml version="1.0" encoding="utf-8"?>
<a:theme xmlns:a="http://schemas.openxmlformats.org/drawingml/2006/main" name="3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0.xml><?xml version="1.0" encoding="utf-8"?>
<a:theme xmlns:a="http://schemas.openxmlformats.org/drawingml/2006/main" name="3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1.xml><?xml version="1.0" encoding="utf-8"?>
<a:theme xmlns:a="http://schemas.openxmlformats.org/drawingml/2006/main" name="3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2.xml><?xml version="1.0" encoding="utf-8"?>
<a:theme xmlns:a="http://schemas.openxmlformats.org/drawingml/2006/main" name="4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3.xml><?xml version="1.0" encoding="utf-8"?>
<a:theme xmlns:a="http://schemas.openxmlformats.org/drawingml/2006/main" name="4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4.xml><?xml version="1.0" encoding="utf-8"?>
<a:theme xmlns:a="http://schemas.openxmlformats.org/drawingml/2006/main" name="4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5.xml><?xml version="1.0" encoding="utf-8"?>
<a:theme xmlns:a="http://schemas.openxmlformats.org/drawingml/2006/main" name="4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6.xml><?xml version="1.0" encoding="utf-8"?>
<a:theme xmlns:a="http://schemas.openxmlformats.org/drawingml/2006/main" name="4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7.xml><?xml version="1.0" encoding="utf-8"?>
<a:theme xmlns:a="http://schemas.openxmlformats.org/drawingml/2006/main" name="4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8.xml><?xml version="1.0" encoding="utf-8"?>
<a:theme xmlns:a="http://schemas.openxmlformats.org/drawingml/2006/main" name="4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49.xml><?xml version="1.0" encoding="utf-8"?>
<a:theme xmlns:a="http://schemas.openxmlformats.org/drawingml/2006/main" name="4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0.xml><?xml version="1.0" encoding="utf-8"?>
<a:theme xmlns:a="http://schemas.openxmlformats.org/drawingml/2006/main" name="4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1.xml><?xml version="1.0" encoding="utf-8"?>
<a:theme xmlns:a="http://schemas.openxmlformats.org/drawingml/2006/main" name="4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2.xml><?xml version="1.0" encoding="utf-8"?>
<a:theme xmlns:a="http://schemas.openxmlformats.org/drawingml/2006/main" name="5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3.xml><?xml version="1.0" encoding="utf-8"?>
<a:theme xmlns:a="http://schemas.openxmlformats.org/drawingml/2006/main" name="5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4.xml><?xml version="1.0" encoding="utf-8"?>
<a:theme xmlns:a="http://schemas.openxmlformats.org/drawingml/2006/main" name="5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5.xml><?xml version="1.0" encoding="utf-8"?>
<a:theme xmlns:a="http://schemas.openxmlformats.org/drawingml/2006/main" name="5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6.xml><?xml version="1.0" encoding="utf-8"?>
<a:theme xmlns:a="http://schemas.openxmlformats.org/drawingml/2006/main" name="5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7.xml><?xml version="1.0" encoding="utf-8"?>
<a:theme xmlns:a="http://schemas.openxmlformats.org/drawingml/2006/main" name="5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8.xml><?xml version="1.0" encoding="utf-8"?>
<a:theme xmlns:a="http://schemas.openxmlformats.org/drawingml/2006/main" name="5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59.xml><?xml version="1.0" encoding="utf-8"?>
<a:theme xmlns:a="http://schemas.openxmlformats.org/drawingml/2006/main" name="5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0.xml><?xml version="1.0" encoding="utf-8"?>
<a:theme xmlns:a="http://schemas.openxmlformats.org/drawingml/2006/main" name="5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1.xml><?xml version="1.0" encoding="utf-8"?>
<a:theme xmlns:a="http://schemas.openxmlformats.org/drawingml/2006/main" name="5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2.xml><?xml version="1.0" encoding="utf-8"?>
<a:theme xmlns:a="http://schemas.openxmlformats.org/drawingml/2006/main" name="6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3.xml><?xml version="1.0" encoding="utf-8"?>
<a:theme xmlns:a="http://schemas.openxmlformats.org/drawingml/2006/main" name="6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4.xml><?xml version="1.0" encoding="utf-8"?>
<a:theme xmlns:a="http://schemas.openxmlformats.org/drawingml/2006/main" name="6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5.xml><?xml version="1.0" encoding="utf-8"?>
<a:theme xmlns:a="http://schemas.openxmlformats.org/drawingml/2006/main" name="6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6.xml><?xml version="1.0" encoding="utf-8"?>
<a:theme xmlns:a="http://schemas.openxmlformats.org/drawingml/2006/main" name="6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7.xml><?xml version="1.0" encoding="utf-8"?>
<a:theme xmlns:a="http://schemas.openxmlformats.org/drawingml/2006/main" name="6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8.xml><?xml version="1.0" encoding="utf-8"?>
<a:theme xmlns:a="http://schemas.openxmlformats.org/drawingml/2006/main" name="6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69.xml><?xml version="1.0" encoding="utf-8"?>
<a:theme xmlns:a="http://schemas.openxmlformats.org/drawingml/2006/main" name="6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0.xml><?xml version="1.0" encoding="utf-8"?>
<a:theme xmlns:a="http://schemas.openxmlformats.org/drawingml/2006/main" name="6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1.xml><?xml version="1.0" encoding="utf-8"?>
<a:theme xmlns:a="http://schemas.openxmlformats.org/drawingml/2006/main" name="6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2.xml><?xml version="1.0" encoding="utf-8"?>
<a:theme xmlns:a="http://schemas.openxmlformats.org/drawingml/2006/main" name="7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3.xml><?xml version="1.0" encoding="utf-8"?>
<a:theme xmlns:a="http://schemas.openxmlformats.org/drawingml/2006/main" name="7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4.xml><?xml version="1.0" encoding="utf-8"?>
<a:theme xmlns:a="http://schemas.openxmlformats.org/drawingml/2006/main" name="7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5.xml><?xml version="1.0" encoding="utf-8"?>
<a:theme xmlns:a="http://schemas.openxmlformats.org/drawingml/2006/main" name="7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6.xml><?xml version="1.0" encoding="utf-8"?>
<a:theme xmlns:a="http://schemas.openxmlformats.org/drawingml/2006/main" name="7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7.xml><?xml version="1.0" encoding="utf-8"?>
<a:theme xmlns:a="http://schemas.openxmlformats.org/drawingml/2006/main" name="7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8.xml><?xml version="1.0" encoding="utf-8"?>
<a:theme xmlns:a="http://schemas.openxmlformats.org/drawingml/2006/main" name="7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79.xml><?xml version="1.0" encoding="utf-8"?>
<a:theme xmlns:a="http://schemas.openxmlformats.org/drawingml/2006/main" name="7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0.xml><?xml version="1.0" encoding="utf-8"?>
<a:theme xmlns:a="http://schemas.openxmlformats.org/drawingml/2006/main" name="7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1.xml><?xml version="1.0" encoding="utf-8"?>
<a:theme xmlns:a="http://schemas.openxmlformats.org/drawingml/2006/main" name="7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2.xml><?xml version="1.0" encoding="utf-8"?>
<a:theme xmlns:a="http://schemas.openxmlformats.org/drawingml/2006/main" name="8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3.xml><?xml version="1.0" encoding="utf-8"?>
<a:theme xmlns:a="http://schemas.openxmlformats.org/drawingml/2006/main" name="8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4.xml><?xml version="1.0" encoding="utf-8"?>
<a:theme xmlns:a="http://schemas.openxmlformats.org/drawingml/2006/main" name="8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5.xml><?xml version="1.0" encoding="utf-8"?>
<a:theme xmlns:a="http://schemas.openxmlformats.org/drawingml/2006/main" name="8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6.xml><?xml version="1.0" encoding="utf-8"?>
<a:theme xmlns:a="http://schemas.openxmlformats.org/drawingml/2006/main" name="8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7.xml><?xml version="1.0" encoding="utf-8"?>
<a:theme xmlns:a="http://schemas.openxmlformats.org/drawingml/2006/main" name="8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8.xml><?xml version="1.0" encoding="utf-8"?>
<a:theme xmlns:a="http://schemas.openxmlformats.org/drawingml/2006/main" name="8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89.xml><?xml version="1.0" encoding="utf-8"?>
<a:theme xmlns:a="http://schemas.openxmlformats.org/drawingml/2006/main" name="8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0.xml><?xml version="1.0" encoding="utf-8"?>
<a:theme xmlns:a="http://schemas.openxmlformats.org/drawingml/2006/main" name="8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1.xml><?xml version="1.0" encoding="utf-8"?>
<a:theme xmlns:a="http://schemas.openxmlformats.org/drawingml/2006/main" name="8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2.xml><?xml version="1.0" encoding="utf-8"?>
<a:theme xmlns:a="http://schemas.openxmlformats.org/drawingml/2006/main" name="9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3.xml><?xml version="1.0" encoding="utf-8"?>
<a:theme xmlns:a="http://schemas.openxmlformats.org/drawingml/2006/main" name="9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4.xml><?xml version="1.0" encoding="utf-8"?>
<a:theme xmlns:a="http://schemas.openxmlformats.org/drawingml/2006/main" name="9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5.xml><?xml version="1.0" encoding="utf-8"?>
<a:theme xmlns:a="http://schemas.openxmlformats.org/drawingml/2006/main" name="9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6.xml><?xml version="1.0" encoding="utf-8"?>
<a:theme xmlns:a="http://schemas.openxmlformats.org/drawingml/2006/main" name="9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7.xml><?xml version="1.0" encoding="utf-8"?>
<a:theme xmlns:a="http://schemas.openxmlformats.org/drawingml/2006/main" name="9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8.xml><?xml version="1.0" encoding="utf-8"?>
<a:theme xmlns:a="http://schemas.openxmlformats.org/drawingml/2006/main" name="9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99.xml><?xml version="1.0" encoding="utf-8"?>
<a:theme xmlns:a="http://schemas.openxmlformats.org/drawingml/2006/main" name="9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0.xml><?xml version="1.0" encoding="utf-8"?>
<a:theme xmlns:a="http://schemas.openxmlformats.org/drawingml/2006/main" name="9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1.xml><?xml version="1.0" encoding="utf-8"?>
<a:theme xmlns:a="http://schemas.openxmlformats.org/drawingml/2006/main" name="10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2.xml><?xml version="1.0" encoding="utf-8"?>
<a:theme xmlns:a="http://schemas.openxmlformats.org/drawingml/2006/main" name="10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3.xml><?xml version="1.0" encoding="utf-8"?>
<a:theme xmlns:a="http://schemas.openxmlformats.org/drawingml/2006/main" name="10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4.xml><?xml version="1.0" encoding="utf-8"?>
<a:theme xmlns:a="http://schemas.openxmlformats.org/drawingml/2006/main" name="10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5.xml><?xml version="1.0" encoding="utf-8"?>
<a:theme xmlns:a="http://schemas.openxmlformats.org/drawingml/2006/main" name="10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6.xml><?xml version="1.0" encoding="utf-8"?>
<a:theme xmlns:a="http://schemas.openxmlformats.org/drawingml/2006/main" name="10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7.xml><?xml version="1.0" encoding="utf-8"?>
<a:theme xmlns:a="http://schemas.openxmlformats.org/drawingml/2006/main" name="10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8.xml><?xml version="1.0" encoding="utf-8"?>
<a:theme xmlns:a="http://schemas.openxmlformats.org/drawingml/2006/main" name="10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09.xml><?xml version="1.0" encoding="utf-8"?>
<a:theme xmlns:a="http://schemas.openxmlformats.org/drawingml/2006/main" name="10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0.xml><?xml version="1.0" encoding="utf-8"?>
<a:theme xmlns:a="http://schemas.openxmlformats.org/drawingml/2006/main" name="10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1.xml><?xml version="1.0" encoding="utf-8"?>
<a:theme xmlns:a="http://schemas.openxmlformats.org/drawingml/2006/main" name="11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2.xml><?xml version="1.0" encoding="utf-8"?>
<a:theme xmlns:a="http://schemas.openxmlformats.org/drawingml/2006/main" name="11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3.xml><?xml version="1.0" encoding="utf-8"?>
<a:theme xmlns:a="http://schemas.openxmlformats.org/drawingml/2006/main" name="11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4.xml><?xml version="1.0" encoding="utf-8"?>
<a:theme xmlns:a="http://schemas.openxmlformats.org/drawingml/2006/main" name="11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5.xml><?xml version="1.0" encoding="utf-8"?>
<a:theme xmlns:a="http://schemas.openxmlformats.org/drawingml/2006/main" name="11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6.xml><?xml version="1.0" encoding="utf-8"?>
<a:theme xmlns:a="http://schemas.openxmlformats.org/drawingml/2006/main" name="11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7.xml><?xml version="1.0" encoding="utf-8"?>
<a:theme xmlns:a="http://schemas.openxmlformats.org/drawingml/2006/main" name="11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8.xml><?xml version="1.0" encoding="utf-8"?>
<a:theme xmlns:a="http://schemas.openxmlformats.org/drawingml/2006/main" name="11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19.xml><?xml version="1.0" encoding="utf-8"?>
<a:theme xmlns:a="http://schemas.openxmlformats.org/drawingml/2006/main" name="11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0.xml><?xml version="1.0" encoding="utf-8"?>
<a:theme xmlns:a="http://schemas.openxmlformats.org/drawingml/2006/main" name="12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1.xml><?xml version="1.0" encoding="utf-8"?>
<a:theme xmlns:a="http://schemas.openxmlformats.org/drawingml/2006/main" name="12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2.xml><?xml version="1.0" encoding="utf-8"?>
<a:theme xmlns:a="http://schemas.openxmlformats.org/drawingml/2006/main" name="12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3.xml><?xml version="1.0" encoding="utf-8"?>
<a:theme xmlns:a="http://schemas.openxmlformats.org/drawingml/2006/main" name="12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4.xml><?xml version="1.0" encoding="utf-8"?>
<a:theme xmlns:a="http://schemas.openxmlformats.org/drawingml/2006/main" name="12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5.xml><?xml version="1.0" encoding="utf-8"?>
<a:theme xmlns:a="http://schemas.openxmlformats.org/drawingml/2006/main" name="12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6.xml><?xml version="1.0" encoding="utf-8"?>
<a:theme xmlns:a="http://schemas.openxmlformats.org/drawingml/2006/main" name="12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7.xml><?xml version="1.0" encoding="utf-8"?>
<a:theme xmlns:a="http://schemas.openxmlformats.org/drawingml/2006/main" name="12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8.xml><?xml version="1.0" encoding="utf-8"?>
<a:theme xmlns:a="http://schemas.openxmlformats.org/drawingml/2006/main" name="12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29.xml><?xml version="1.0" encoding="utf-8"?>
<a:theme xmlns:a="http://schemas.openxmlformats.org/drawingml/2006/main" name="12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0.xml><?xml version="1.0" encoding="utf-8"?>
<a:theme xmlns:a="http://schemas.openxmlformats.org/drawingml/2006/main" name="13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1.xml><?xml version="1.0" encoding="utf-8"?>
<a:theme xmlns:a="http://schemas.openxmlformats.org/drawingml/2006/main" name="13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2.xml><?xml version="1.0" encoding="utf-8"?>
<a:theme xmlns:a="http://schemas.openxmlformats.org/drawingml/2006/main" name="13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3.xml><?xml version="1.0" encoding="utf-8"?>
<a:theme xmlns:a="http://schemas.openxmlformats.org/drawingml/2006/main" name="13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4.xml><?xml version="1.0" encoding="utf-8"?>
<a:theme xmlns:a="http://schemas.openxmlformats.org/drawingml/2006/main" name="13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5.xml><?xml version="1.0" encoding="utf-8"?>
<a:theme xmlns:a="http://schemas.openxmlformats.org/drawingml/2006/main" name="13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6.xml><?xml version="1.0" encoding="utf-8"?>
<a:theme xmlns:a="http://schemas.openxmlformats.org/drawingml/2006/main" name="13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7.xml><?xml version="1.0" encoding="utf-8"?>
<a:theme xmlns:a="http://schemas.openxmlformats.org/drawingml/2006/main" name="13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8.xml><?xml version="1.0" encoding="utf-8"?>
<a:theme xmlns:a="http://schemas.openxmlformats.org/drawingml/2006/main" name="13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39.xml><?xml version="1.0" encoding="utf-8"?>
<a:theme xmlns:a="http://schemas.openxmlformats.org/drawingml/2006/main" name="13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0.xml><?xml version="1.0" encoding="utf-8"?>
<a:theme xmlns:a="http://schemas.openxmlformats.org/drawingml/2006/main" name="14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1.xml><?xml version="1.0" encoding="utf-8"?>
<a:theme xmlns:a="http://schemas.openxmlformats.org/drawingml/2006/main" name="14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2.xml><?xml version="1.0" encoding="utf-8"?>
<a:theme xmlns:a="http://schemas.openxmlformats.org/drawingml/2006/main" name="14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3.xml><?xml version="1.0" encoding="utf-8"?>
<a:theme xmlns:a="http://schemas.openxmlformats.org/drawingml/2006/main" name="14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4.xml><?xml version="1.0" encoding="utf-8"?>
<a:theme xmlns:a="http://schemas.openxmlformats.org/drawingml/2006/main" name="14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5.xml><?xml version="1.0" encoding="utf-8"?>
<a:theme xmlns:a="http://schemas.openxmlformats.org/drawingml/2006/main" name="14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6.xml><?xml version="1.0" encoding="utf-8"?>
<a:theme xmlns:a="http://schemas.openxmlformats.org/drawingml/2006/main" name="14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7.xml><?xml version="1.0" encoding="utf-8"?>
<a:theme xmlns:a="http://schemas.openxmlformats.org/drawingml/2006/main" name="14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8.xml><?xml version="1.0" encoding="utf-8"?>
<a:theme xmlns:a="http://schemas.openxmlformats.org/drawingml/2006/main" name="148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49.xml><?xml version="1.0" encoding="utf-8"?>
<a:theme xmlns:a="http://schemas.openxmlformats.org/drawingml/2006/main" name="149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0.xml><?xml version="1.0" encoding="utf-8"?>
<a:theme xmlns:a="http://schemas.openxmlformats.org/drawingml/2006/main" name="150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1.xml><?xml version="1.0" encoding="utf-8"?>
<a:theme xmlns:a="http://schemas.openxmlformats.org/drawingml/2006/main" name="151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2.xml><?xml version="1.0" encoding="utf-8"?>
<a:theme xmlns:a="http://schemas.openxmlformats.org/drawingml/2006/main" name="152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3.xml><?xml version="1.0" encoding="utf-8"?>
<a:theme xmlns:a="http://schemas.openxmlformats.org/drawingml/2006/main" name="153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4.xml><?xml version="1.0" encoding="utf-8"?>
<a:theme xmlns:a="http://schemas.openxmlformats.org/drawingml/2006/main" name="154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5.xml><?xml version="1.0" encoding="utf-8"?>
<a:theme xmlns:a="http://schemas.openxmlformats.org/drawingml/2006/main" name="155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6.xml><?xml version="1.0" encoding="utf-8"?>
<a:theme xmlns:a="http://schemas.openxmlformats.org/drawingml/2006/main" name="156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7.xml><?xml version="1.0" encoding="utf-8"?>
<a:theme xmlns:a="http://schemas.openxmlformats.org/drawingml/2006/main" name="157_zFIZYKA_7elektrycznoś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elektryczność" id="{2758CCC4-B4AC-473F-8453-413DE1FB7F27}" vid="{DC87BC3C-E5B8-44AB-B8AD-EC8FF16925C7}"/>
    </a:ext>
  </a:extLst>
</a:theme>
</file>

<file path=ppt/theme/theme15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zFIZYKA_7magnetyzm</Template>
  <TotalTime>319</TotalTime>
  <Words>2714</Words>
  <Application>Microsoft Office PowerPoint</Application>
  <PresentationFormat>On-screen Show (4:3)</PresentationFormat>
  <Paragraphs>595</Paragraphs>
  <Slides>176</Slides>
  <Notes>62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157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176</vt:i4>
      </vt:variant>
    </vt:vector>
  </HeadingPairs>
  <TitlesOfParts>
    <vt:vector size="341" baseType="lpstr">
      <vt:lpstr>宋体</vt:lpstr>
      <vt:lpstr>Arial</vt:lpstr>
      <vt:lpstr>Calibri</vt:lpstr>
      <vt:lpstr>Cambria Math</vt:lpstr>
      <vt:lpstr>Courier New</vt:lpstr>
      <vt:lpstr>Tahoma</vt:lpstr>
      <vt:lpstr>Times New Roman</vt:lpstr>
      <vt:lpstr>zFIZYKA_7magnetyzm</vt:lpstr>
      <vt:lpstr>zFIZYKA_7elektryczność</vt:lpstr>
      <vt:lpstr>1_zFIZYKA_7elektryczność</vt:lpstr>
      <vt:lpstr>2_zFIZYKA_7elektryczność</vt:lpstr>
      <vt:lpstr>3_zFIZYKA_7elektryczność</vt:lpstr>
      <vt:lpstr>4_zFIZYKA_7elektryczność</vt:lpstr>
      <vt:lpstr>5_zFIZYKA_7elektryczność</vt:lpstr>
      <vt:lpstr>6_zFIZYKA_7elektryczność</vt:lpstr>
      <vt:lpstr>7_zFIZYKA_7elektryczność</vt:lpstr>
      <vt:lpstr>8_zFIZYKA_7elektryczność</vt:lpstr>
      <vt:lpstr>9_zFIZYKA_7elektryczność</vt:lpstr>
      <vt:lpstr>10_zFIZYKA_7elektryczność</vt:lpstr>
      <vt:lpstr>11_zFIZYKA_7elektryczność</vt:lpstr>
      <vt:lpstr>12_zFIZYKA_7elektryczność</vt:lpstr>
      <vt:lpstr>13_zFIZYKA_7elektryczność</vt:lpstr>
      <vt:lpstr>14_zFIZYKA_7elektryczność</vt:lpstr>
      <vt:lpstr>15_zFIZYKA_7elektryczność</vt:lpstr>
      <vt:lpstr>16_zFIZYKA_7elektryczność</vt:lpstr>
      <vt:lpstr>17_zFIZYKA_7elektryczność</vt:lpstr>
      <vt:lpstr>18_zFIZYKA_7elektryczność</vt:lpstr>
      <vt:lpstr>19_zFIZYKA_7elektryczność</vt:lpstr>
      <vt:lpstr>20_zFIZYKA_7elektryczność</vt:lpstr>
      <vt:lpstr>21_zFIZYKA_7elektryczność</vt:lpstr>
      <vt:lpstr>22_zFIZYKA_7elektryczność</vt:lpstr>
      <vt:lpstr>23_zFIZYKA_7elektryczność</vt:lpstr>
      <vt:lpstr>24_zFIZYKA_7elektryczność</vt:lpstr>
      <vt:lpstr>25_zFIZYKA_7elektryczność</vt:lpstr>
      <vt:lpstr>26_zFIZYKA_7elektryczność</vt:lpstr>
      <vt:lpstr>27_zFIZYKA_7elektryczność</vt:lpstr>
      <vt:lpstr>28_zFIZYKA_7elektryczność</vt:lpstr>
      <vt:lpstr>29_zFIZYKA_7elektryczność</vt:lpstr>
      <vt:lpstr>30_zFIZYKA_7elektryczność</vt:lpstr>
      <vt:lpstr>31_zFIZYKA_7elektryczność</vt:lpstr>
      <vt:lpstr>32_zFIZYKA_7elektryczność</vt:lpstr>
      <vt:lpstr>33_zFIZYKA_7elektryczność</vt:lpstr>
      <vt:lpstr>34_zFIZYKA_7elektryczność</vt:lpstr>
      <vt:lpstr>35_zFIZYKA_7elektryczność</vt:lpstr>
      <vt:lpstr>36_zFIZYKA_7elektryczność</vt:lpstr>
      <vt:lpstr>37_zFIZYKA_7elektryczność</vt:lpstr>
      <vt:lpstr>38_zFIZYKA_7elektryczność</vt:lpstr>
      <vt:lpstr>39_zFIZYKA_7elektryczność</vt:lpstr>
      <vt:lpstr>40_zFIZYKA_7elektryczność</vt:lpstr>
      <vt:lpstr>41_zFIZYKA_7elektryczność</vt:lpstr>
      <vt:lpstr>42_zFIZYKA_7elektryczność</vt:lpstr>
      <vt:lpstr>43_zFIZYKA_7elektryczność</vt:lpstr>
      <vt:lpstr>44_zFIZYKA_7elektryczność</vt:lpstr>
      <vt:lpstr>45_zFIZYKA_7elektryczność</vt:lpstr>
      <vt:lpstr>46_zFIZYKA_7elektryczność</vt:lpstr>
      <vt:lpstr>47_zFIZYKA_7elektryczność</vt:lpstr>
      <vt:lpstr>48_zFIZYKA_7elektryczność</vt:lpstr>
      <vt:lpstr>49_zFIZYKA_7elektryczność</vt:lpstr>
      <vt:lpstr>50_zFIZYKA_7elektryczność</vt:lpstr>
      <vt:lpstr>51_zFIZYKA_7elektryczność</vt:lpstr>
      <vt:lpstr>52_zFIZYKA_7elektryczność</vt:lpstr>
      <vt:lpstr>53_zFIZYKA_7elektryczność</vt:lpstr>
      <vt:lpstr>54_zFIZYKA_7elektryczność</vt:lpstr>
      <vt:lpstr>55_zFIZYKA_7elektryczność</vt:lpstr>
      <vt:lpstr>56_zFIZYKA_7elektryczność</vt:lpstr>
      <vt:lpstr>57_zFIZYKA_7elektryczność</vt:lpstr>
      <vt:lpstr>58_zFIZYKA_7elektryczność</vt:lpstr>
      <vt:lpstr>59_zFIZYKA_7elektryczność</vt:lpstr>
      <vt:lpstr>60_zFIZYKA_7elektryczność</vt:lpstr>
      <vt:lpstr>61_zFIZYKA_7elektryczność</vt:lpstr>
      <vt:lpstr>62_zFIZYKA_7elektryczność</vt:lpstr>
      <vt:lpstr>63_zFIZYKA_7elektryczność</vt:lpstr>
      <vt:lpstr>64_zFIZYKA_7elektryczność</vt:lpstr>
      <vt:lpstr>65_zFIZYKA_7elektryczność</vt:lpstr>
      <vt:lpstr>66_zFIZYKA_7elektryczność</vt:lpstr>
      <vt:lpstr>67_zFIZYKA_7elektryczność</vt:lpstr>
      <vt:lpstr>68_zFIZYKA_7elektryczność</vt:lpstr>
      <vt:lpstr>69_zFIZYKA_7elektryczność</vt:lpstr>
      <vt:lpstr>70_zFIZYKA_7elektryczność</vt:lpstr>
      <vt:lpstr>71_zFIZYKA_7elektryczność</vt:lpstr>
      <vt:lpstr>72_zFIZYKA_7elektryczność</vt:lpstr>
      <vt:lpstr>73_zFIZYKA_7elektryczność</vt:lpstr>
      <vt:lpstr>74_zFIZYKA_7elektryczność</vt:lpstr>
      <vt:lpstr>75_zFIZYKA_7elektryczność</vt:lpstr>
      <vt:lpstr>76_zFIZYKA_7elektryczność</vt:lpstr>
      <vt:lpstr>77_zFIZYKA_7elektryczność</vt:lpstr>
      <vt:lpstr>78_zFIZYKA_7elektryczność</vt:lpstr>
      <vt:lpstr>79_zFIZYKA_7elektryczność</vt:lpstr>
      <vt:lpstr>80_zFIZYKA_7elektryczność</vt:lpstr>
      <vt:lpstr>81_zFIZYKA_7elektryczność</vt:lpstr>
      <vt:lpstr>82_zFIZYKA_7elektryczność</vt:lpstr>
      <vt:lpstr>83_zFIZYKA_7elektryczność</vt:lpstr>
      <vt:lpstr>84_zFIZYKA_7elektryczność</vt:lpstr>
      <vt:lpstr>85_zFIZYKA_7elektryczność</vt:lpstr>
      <vt:lpstr>86_zFIZYKA_7elektryczność</vt:lpstr>
      <vt:lpstr>87_zFIZYKA_7elektryczność</vt:lpstr>
      <vt:lpstr>88_zFIZYKA_7elektryczność</vt:lpstr>
      <vt:lpstr>89_zFIZYKA_7elektryczność</vt:lpstr>
      <vt:lpstr>90_zFIZYKA_7elektryczność</vt:lpstr>
      <vt:lpstr>91_zFIZYKA_7elektryczność</vt:lpstr>
      <vt:lpstr>92_zFIZYKA_7elektryczność</vt:lpstr>
      <vt:lpstr>93_zFIZYKA_7elektryczność</vt:lpstr>
      <vt:lpstr>94_zFIZYKA_7elektryczność</vt:lpstr>
      <vt:lpstr>95_zFIZYKA_7elektryczność</vt:lpstr>
      <vt:lpstr>96_zFIZYKA_7elektryczność</vt:lpstr>
      <vt:lpstr>97_zFIZYKA_7elektryczność</vt:lpstr>
      <vt:lpstr>98_zFIZYKA_7elektryczność</vt:lpstr>
      <vt:lpstr>100_zFIZYKA_7elektryczność</vt:lpstr>
      <vt:lpstr>101_zFIZYKA_7elektryczność</vt:lpstr>
      <vt:lpstr>102_zFIZYKA_7elektryczność</vt:lpstr>
      <vt:lpstr>103_zFIZYKA_7elektryczność</vt:lpstr>
      <vt:lpstr>104_zFIZYKA_7elektryczność</vt:lpstr>
      <vt:lpstr>105_zFIZYKA_7elektryczność</vt:lpstr>
      <vt:lpstr>106_zFIZYKA_7elektryczność</vt:lpstr>
      <vt:lpstr>107_zFIZYKA_7elektryczność</vt:lpstr>
      <vt:lpstr>108_zFIZYKA_7elektryczność</vt:lpstr>
      <vt:lpstr>109_zFIZYKA_7elektryczność</vt:lpstr>
      <vt:lpstr>110_zFIZYKA_7elektryczność</vt:lpstr>
      <vt:lpstr>111_zFIZYKA_7elektryczność</vt:lpstr>
      <vt:lpstr>112_zFIZYKA_7elektryczność</vt:lpstr>
      <vt:lpstr>113_zFIZYKA_7elektryczność</vt:lpstr>
      <vt:lpstr>114_zFIZYKA_7elektryczność</vt:lpstr>
      <vt:lpstr>115_zFIZYKA_7elektryczność</vt:lpstr>
      <vt:lpstr>116_zFIZYKA_7elektryczność</vt:lpstr>
      <vt:lpstr>118_zFIZYKA_7elektryczność</vt:lpstr>
      <vt:lpstr>119_zFIZYKA_7elektryczność</vt:lpstr>
      <vt:lpstr>120_zFIZYKA_7elektryczność</vt:lpstr>
      <vt:lpstr>121_zFIZYKA_7elektryczność</vt:lpstr>
      <vt:lpstr>122_zFIZYKA_7elektryczność</vt:lpstr>
      <vt:lpstr>123_zFIZYKA_7elektryczność</vt:lpstr>
      <vt:lpstr>124_zFIZYKA_7elektryczność</vt:lpstr>
      <vt:lpstr>125_zFIZYKA_7elektryczność</vt:lpstr>
      <vt:lpstr>126_zFIZYKA_7elektryczność</vt:lpstr>
      <vt:lpstr>127_zFIZYKA_7elektryczność</vt:lpstr>
      <vt:lpstr>128_zFIZYKA_7elektryczność</vt:lpstr>
      <vt:lpstr>129_zFIZYKA_7elektryczność</vt:lpstr>
      <vt:lpstr>130_zFIZYKA_7elektryczność</vt:lpstr>
      <vt:lpstr>131_zFIZYKA_7elektryczność</vt:lpstr>
      <vt:lpstr>132_zFIZYKA_7elektryczność</vt:lpstr>
      <vt:lpstr>133_zFIZYKA_7elektryczność</vt:lpstr>
      <vt:lpstr>134_zFIZYKA_7elektryczność</vt:lpstr>
      <vt:lpstr>135_zFIZYKA_7elektryczność</vt:lpstr>
      <vt:lpstr>136_zFIZYKA_7elektryczność</vt:lpstr>
      <vt:lpstr>137_zFIZYKA_7elektryczność</vt:lpstr>
      <vt:lpstr>138_zFIZYKA_7elektryczność</vt:lpstr>
      <vt:lpstr>139_zFIZYKA_7elektryczność</vt:lpstr>
      <vt:lpstr>140_zFIZYKA_7elektryczność</vt:lpstr>
      <vt:lpstr>141_zFIZYKA_7elektryczność</vt:lpstr>
      <vt:lpstr>142_zFIZYKA_7elektryczność</vt:lpstr>
      <vt:lpstr>143_zFIZYKA_7elektryczność</vt:lpstr>
      <vt:lpstr>144_zFIZYKA_7elektryczność</vt:lpstr>
      <vt:lpstr>145_zFIZYKA_7elektryczność</vt:lpstr>
      <vt:lpstr>146_zFIZYKA_7elektryczność</vt:lpstr>
      <vt:lpstr>147_zFIZYKA_7elektryczność</vt:lpstr>
      <vt:lpstr>148_zFIZYKA_7elektryczność</vt:lpstr>
      <vt:lpstr>149_zFIZYKA_7elektryczność</vt:lpstr>
      <vt:lpstr>150_zFIZYKA_7elektryczność</vt:lpstr>
      <vt:lpstr>151_zFIZYKA_7elektryczność</vt:lpstr>
      <vt:lpstr>152_zFIZYKA_7elektryczność</vt:lpstr>
      <vt:lpstr>153_zFIZYKA_7elektryczność</vt:lpstr>
      <vt:lpstr>154_zFIZYKA_7elektryczność</vt:lpstr>
      <vt:lpstr>155_zFIZYKA_7elektryczność</vt:lpstr>
      <vt:lpstr>156_zFIZYKA_7elektryczność</vt:lpstr>
      <vt:lpstr>157_zFIZYKA_7elektryczność</vt:lpstr>
      <vt:lpstr>Equation</vt:lpstr>
      <vt:lpstr>W jaki sposób  naelektryzować ciało?</vt:lpstr>
      <vt:lpstr>Rozróżniamy dwa ładunki</vt:lpstr>
      <vt:lpstr>Elektryzowanie</vt:lpstr>
      <vt:lpstr>Elektryzowanie</vt:lpstr>
      <vt:lpstr>Elektryzowanie przez tarcie</vt:lpstr>
      <vt:lpstr>Elektryzowanie przez tarcie</vt:lpstr>
      <vt:lpstr>Doświadczenie 1</vt:lpstr>
      <vt:lpstr>Elektryzowanie przez dotyk</vt:lpstr>
      <vt:lpstr>Elektryzowanie przez dotyk</vt:lpstr>
      <vt:lpstr>Doświadczenie 2</vt:lpstr>
      <vt:lpstr>Doświadczenie 2</vt:lpstr>
      <vt:lpstr>Zadania</vt:lpstr>
      <vt:lpstr>Zadania</vt:lpstr>
      <vt:lpstr>W którą stronę płyną elektrony?</vt:lpstr>
      <vt:lpstr>Pole elektrostatyczne</vt:lpstr>
      <vt:lpstr>Pole elektrostatyczne Jednorodne</vt:lpstr>
      <vt:lpstr>Pole elektrostatyczne Centralne</vt:lpstr>
      <vt:lpstr>Uziemienie</vt:lpstr>
      <vt:lpstr>Uziemienie</vt:lpstr>
      <vt:lpstr>Uziemienie</vt:lpstr>
      <vt:lpstr>Zadania</vt:lpstr>
      <vt:lpstr>Zadania</vt:lpstr>
      <vt:lpstr>Zadania</vt:lpstr>
      <vt:lpstr>Zadania</vt:lpstr>
      <vt:lpstr>Zadania</vt:lpstr>
      <vt:lpstr>Jak oddziałują ze sobą ładunki?</vt:lpstr>
      <vt:lpstr>Przyciąganie</vt:lpstr>
      <vt:lpstr>Odpychanie</vt:lpstr>
      <vt:lpstr>Kierunek pola  a dwa ładunki jednoimienne (dodatnie)</vt:lpstr>
      <vt:lpstr>Kierunek pola  a dwa ładunki jednoimienne (ujemne)</vt:lpstr>
      <vt:lpstr>Kierunek pola  a dwa ładunki różnoimienne</vt:lpstr>
      <vt:lpstr>Jak powstaje burza?</vt:lpstr>
      <vt:lpstr>Jak powstaje burza?</vt:lpstr>
      <vt:lpstr>Zadania</vt:lpstr>
      <vt:lpstr>Zadania</vt:lpstr>
      <vt:lpstr>Czym się różni  przewodnik od izolatora?</vt:lpstr>
      <vt:lpstr>Przewodnik</vt:lpstr>
      <vt:lpstr>Przykłady przewodników</vt:lpstr>
      <vt:lpstr>Izolator</vt:lpstr>
      <vt:lpstr>Przykłady izolatorów</vt:lpstr>
      <vt:lpstr>Uziemienie izolatora i przewodnika</vt:lpstr>
      <vt:lpstr>Budowa atomu</vt:lpstr>
      <vt:lpstr>Model budowy atomu</vt:lpstr>
      <vt:lpstr>Zadania</vt:lpstr>
      <vt:lpstr>Zadania</vt:lpstr>
      <vt:lpstr>Na czym polega indukcja?</vt:lpstr>
      <vt:lpstr>Indukcja elektrostatyczna</vt:lpstr>
      <vt:lpstr>Elektryzowanie ciałem ujemnym</vt:lpstr>
      <vt:lpstr>Elektryzowanie ciałem dodatnim</vt:lpstr>
      <vt:lpstr>Elektryzowanie ciałem ujemnym</vt:lpstr>
      <vt:lpstr>Elektryzowanie ciałem dodatnim</vt:lpstr>
      <vt:lpstr>Zadania</vt:lpstr>
      <vt:lpstr>Zadania</vt:lpstr>
      <vt:lpstr>Trochę o ładunku …</vt:lpstr>
      <vt:lpstr>Prawo Coulomba </vt:lpstr>
      <vt:lpstr>Ładunki różnoimienne</vt:lpstr>
      <vt:lpstr>Ładunki jednoimienne dodatnie</vt:lpstr>
      <vt:lpstr>Ładunki jednoimienne ujemne</vt:lpstr>
      <vt:lpstr>Zasada zachowania ładunku</vt:lpstr>
      <vt:lpstr>Zadanie 1.</vt:lpstr>
      <vt:lpstr>Zadanie 2.</vt:lpstr>
      <vt:lpstr>Zadanie 3.</vt:lpstr>
      <vt:lpstr>Zadanie 4.</vt:lpstr>
      <vt:lpstr>Zadanie 5.</vt:lpstr>
      <vt:lpstr>Zadanie 6.</vt:lpstr>
      <vt:lpstr>Co to jest ładunek elementarny?</vt:lpstr>
      <vt:lpstr>Ładunek elementarny</vt:lpstr>
      <vt:lpstr>Ładunek elementarny</vt:lpstr>
      <vt:lpstr>Zadania</vt:lpstr>
      <vt:lpstr>Co to jest kWh?</vt:lpstr>
      <vt:lpstr>1 kWh</vt:lpstr>
      <vt:lpstr>kWh a J</vt:lpstr>
      <vt:lpstr>Zadania</vt:lpstr>
      <vt:lpstr>Zadania</vt:lpstr>
      <vt:lpstr>Zadania</vt:lpstr>
      <vt:lpstr>Budujemy obwody cz.1</vt:lpstr>
      <vt:lpstr>Wykorzystujemy</vt:lpstr>
      <vt:lpstr>Zadania</vt:lpstr>
      <vt:lpstr>Budujemy obwody cz.2</vt:lpstr>
      <vt:lpstr>Wykorzystujemy</vt:lpstr>
      <vt:lpstr>Zadania</vt:lpstr>
      <vt:lpstr>Schemat 1.</vt:lpstr>
      <vt:lpstr>Schemat 2.</vt:lpstr>
      <vt:lpstr>Schemat 3.</vt:lpstr>
      <vt:lpstr>Przemiany energii elektrycznej</vt:lpstr>
      <vt:lpstr>Energia cieplna</vt:lpstr>
      <vt:lpstr>Energia świetlna</vt:lpstr>
      <vt:lpstr>Energia magnetyczna</vt:lpstr>
      <vt:lpstr>Energia chemiczna</vt:lpstr>
      <vt:lpstr>Energia mechaniczna</vt:lpstr>
      <vt:lpstr>Zadania</vt:lpstr>
      <vt:lpstr>Prąd elektryczny</vt:lpstr>
      <vt:lpstr>Prąd elektryczny</vt:lpstr>
      <vt:lpstr>Prąd elektryczny</vt:lpstr>
      <vt:lpstr>Prąd elektryczny</vt:lpstr>
      <vt:lpstr>Prąd elektryczny</vt:lpstr>
      <vt:lpstr>Prąd elektryczny</vt:lpstr>
      <vt:lpstr>Prąd elektryczny</vt:lpstr>
      <vt:lpstr>Prąd elektryczny</vt:lpstr>
      <vt:lpstr>Natężenie prądu elektrycznego</vt:lpstr>
      <vt:lpstr>Natężenie prądu elektrycznego</vt:lpstr>
      <vt:lpstr>Natężenie prądu elektrycznego</vt:lpstr>
      <vt:lpstr>Natężenie prądu elektrycznego</vt:lpstr>
      <vt:lpstr>Natężenie prądu elektrycznego</vt:lpstr>
      <vt:lpstr>Wzór na natężenie prądu</vt:lpstr>
      <vt:lpstr>Amperomierz</vt:lpstr>
      <vt:lpstr>Amperomierz</vt:lpstr>
      <vt:lpstr>Zadania</vt:lpstr>
      <vt:lpstr>Zadania</vt:lpstr>
      <vt:lpstr>Zadania</vt:lpstr>
      <vt:lpstr>Napięcie elektryczne</vt:lpstr>
      <vt:lpstr>Napięcie elektryczne</vt:lpstr>
      <vt:lpstr>Napięcie elektryczne</vt:lpstr>
      <vt:lpstr>Woltomierz</vt:lpstr>
      <vt:lpstr>Napięcie elektryczne</vt:lpstr>
      <vt:lpstr>Napięcie elektryczne</vt:lpstr>
      <vt:lpstr>Napięcie elektryczne</vt:lpstr>
      <vt:lpstr>Napięcie elektryczne</vt:lpstr>
      <vt:lpstr>Zadania</vt:lpstr>
      <vt:lpstr>Zadania</vt:lpstr>
      <vt:lpstr>Prawo Ohma. Opór elektryczny</vt:lpstr>
      <vt:lpstr>Prawo Ohma. Opór elektryczny</vt:lpstr>
      <vt:lpstr>Prawo Ohma. Opór elektryczny</vt:lpstr>
      <vt:lpstr>Prawo Ohma. Opór elektryczny</vt:lpstr>
      <vt:lpstr>Prawo Ohma. Opór elektryczny</vt:lpstr>
      <vt:lpstr>Prawo Ohma. Opór elektryczny</vt:lpstr>
      <vt:lpstr>Prawo Ohma. Opór elektryczny</vt:lpstr>
      <vt:lpstr>Opór elektryczny - zadania</vt:lpstr>
      <vt:lpstr>Zadania</vt:lpstr>
      <vt:lpstr>Zadania</vt:lpstr>
      <vt:lpstr>Zadania</vt:lpstr>
      <vt:lpstr>Opór zastępczy</vt:lpstr>
      <vt:lpstr>Opór zastępczy</vt:lpstr>
      <vt:lpstr>Opór zastępczy</vt:lpstr>
      <vt:lpstr>Opór zastępczy</vt:lpstr>
      <vt:lpstr>Opór zastępczy</vt:lpstr>
      <vt:lpstr>Opór zastępczy</vt:lpstr>
      <vt:lpstr>Opór zastępczy</vt:lpstr>
      <vt:lpstr>Opór zastępczy</vt:lpstr>
      <vt:lpstr>Praca i moc prądu elektrycznego</vt:lpstr>
      <vt:lpstr>Praca i moc prądu elektrycznego</vt:lpstr>
      <vt:lpstr>Praca i moc prądu elektrycznego</vt:lpstr>
      <vt:lpstr>Praca i moc prądu elektrycznego</vt:lpstr>
      <vt:lpstr>Praca i moc prądu elektrycznego</vt:lpstr>
      <vt:lpstr>Praca i moc prądu elektrycznego</vt:lpstr>
      <vt:lpstr>Praca i moc prądu elektrycznego</vt:lpstr>
      <vt:lpstr>Praca i moc prądu elektrycznego</vt:lpstr>
      <vt:lpstr>Praca i moc prądu elektrycznego</vt:lpstr>
      <vt:lpstr>Praca i moc prądu elektrycznego</vt:lpstr>
      <vt:lpstr>Zadania</vt:lpstr>
      <vt:lpstr>Zadania</vt:lpstr>
      <vt:lpstr>Zadania</vt:lpstr>
      <vt:lpstr>Czy pamiętamy, że…?</vt:lpstr>
      <vt:lpstr>Elektryzowanie</vt:lpstr>
      <vt:lpstr>Zadanie 1.</vt:lpstr>
      <vt:lpstr>Pole elektrostatyczne i uziemienie</vt:lpstr>
      <vt:lpstr>Zadanie 2.</vt:lpstr>
      <vt:lpstr>Przewodniki i izolatory</vt:lpstr>
      <vt:lpstr>Prawo Coulomba</vt:lpstr>
      <vt:lpstr>Zadanie 3.</vt:lpstr>
      <vt:lpstr>Ładunek elementarny</vt:lpstr>
      <vt:lpstr>Prąd elektryczny</vt:lpstr>
      <vt:lpstr>Napięcie</vt:lpstr>
      <vt:lpstr>Zadanie 4.</vt:lpstr>
      <vt:lpstr>Natężenie</vt:lpstr>
      <vt:lpstr>Zadanie 5.</vt:lpstr>
      <vt:lpstr>I Prawo Kirchhoffa </vt:lpstr>
      <vt:lpstr>Opór elektryczny i prawo Ohma</vt:lpstr>
      <vt:lpstr>Zadanie 6.</vt:lpstr>
      <vt:lpstr>Praca prądu elektrycznego</vt:lpstr>
      <vt:lpstr>Zadanie 7.</vt:lpstr>
      <vt:lpstr>Moc prądu elektrycznego</vt:lpstr>
      <vt:lpstr>Zadanie 8.</vt:lpstr>
      <vt:lpstr>kWh</vt:lpstr>
      <vt:lpstr>Zadanie 9.</vt:lpstr>
      <vt:lpstr>Formy energii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Elektryczność</dc:title>
  <dc:creator>ania</dc:creator>
  <cp:lastModifiedBy>Artur</cp:lastModifiedBy>
  <cp:revision>63</cp:revision>
  <dcterms:created xsi:type="dcterms:W3CDTF">2014-01-08T14:38:30Z</dcterms:created>
  <dcterms:modified xsi:type="dcterms:W3CDTF">2015-08-14T13:23:17Z</dcterms:modified>
</cp:coreProperties>
</file>