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99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theme/theme9.xml" ContentType="application/vnd.openxmlformats-officedocument.theme+xml"/>
  <Override PartName="/ppt/slideLayouts/slideLayout11.xml" ContentType="application/vnd.openxmlformats-officedocument.presentationml.slideLayout+xml"/>
  <Override PartName="/ppt/theme/theme10.xml" ContentType="application/vnd.openxmlformats-officedocument.theme+xml"/>
  <Override PartName="/ppt/slideLayouts/slideLayout12.xml" ContentType="application/vnd.openxmlformats-officedocument.presentationml.slideLayout+xml"/>
  <Override PartName="/ppt/theme/theme11.xml" ContentType="application/vnd.openxmlformats-officedocument.theme+xml"/>
  <Override PartName="/ppt/slideLayouts/slideLayout13.xml" ContentType="application/vnd.openxmlformats-officedocument.presentationml.slideLayout+xml"/>
  <Override PartName="/ppt/theme/theme12.xml" ContentType="application/vnd.openxmlformats-officedocument.theme+xml"/>
  <Override PartName="/ppt/slideLayouts/slideLayout14.xml" ContentType="application/vnd.openxmlformats-officedocument.presentationml.slideLayout+xml"/>
  <Override PartName="/ppt/theme/theme13.xml" ContentType="application/vnd.openxmlformats-officedocument.theme+xml"/>
  <Override PartName="/ppt/slideLayouts/slideLayout15.xml" ContentType="application/vnd.openxmlformats-officedocument.presentationml.slideLayout+xml"/>
  <Override PartName="/ppt/theme/theme14.xml" ContentType="application/vnd.openxmlformats-officedocument.theme+xml"/>
  <Override PartName="/ppt/slideLayouts/slideLayout16.xml" ContentType="application/vnd.openxmlformats-officedocument.presentationml.slideLayout+xml"/>
  <Override PartName="/ppt/theme/theme15.xml" ContentType="application/vnd.openxmlformats-officedocument.theme+xml"/>
  <Override PartName="/ppt/slideLayouts/slideLayout17.xml" ContentType="application/vnd.openxmlformats-officedocument.presentationml.slideLayout+xml"/>
  <Override PartName="/ppt/theme/theme16.xml" ContentType="application/vnd.openxmlformats-officedocument.theme+xml"/>
  <Override PartName="/ppt/slideLayouts/slideLayout18.xml" ContentType="application/vnd.openxmlformats-officedocument.presentationml.slideLayout+xml"/>
  <Override PartName="/ppt/theme/theme17.xml" ContentType="application/vnd.openxmlformats-officedocument.theme+xml"/>
  <Override PartName="/ppt/slideLayouts/slideLayout19.xml" ContentType="application/vnd.openxmlformats-officedocument.presentationml.slideLayout+xml"/>
  <Override PartName="/ppt/theme/theme18.xml" ContentType="application/vnd.openxmlformats-officedocument.theme+xml"/>
  <Override PartName="/ppt/slideLayouts/slideLayout20.xml" ContentType="application/vnd.openxmlformats-officedocument.presentationml.slideLayout+xml"/>
  <Override PartName="/ppt/theme/theme19.xml" ContentType="application/vnd.openxmlformats-officedocument.theme+xml"/>
  <Override PartName="/ppt/slideLayouts/slideLayout21.xml" ContentType="application/vnd.openxmlformats-officedocument.presentationml.slideLayout+xml"/>
  <Override PartName="/ppt/theme/theme20.xml" ContentType="application/vnd.openxmlformats-officedocument.theme+xml"/>
  <Override PartName="/ppt/slideLayouts/slideLayout22.xml" ContentType="application/vnd.openxmlformats-officedocument.presentationml.slideLayout+xml"/>
  <Override PartName="/ppt/theme/theme21.xml" ContentType="application/vnd.openxmlformats-officedocument.theme+xml"/>
  <Override PartName="/ppt/slideLayouts/slideLayout23.xml" ContentType="application/vnd.openxmlformats-officedocument.presentationml.slideLayout+xml"/>
  <Override PartName="/ppt/theme/theme22.xml" ContentType="application/vnd.openxmlformats-officedocument.theme+xml"/>
  <Override PartName="/ppt/slideLayouts/slideLayout24.xml" ContentType="application/vnd.openxmlformats-officedocument.presentationml.slideLayout+xml"/>
  <Override PartName="/ppt/theme/theme23.xml" ContentType="application/vnd.openxmlformats-officedocument.theme+xml"/>
  <Override PartName="/ppt/slideLayouts/slideLayout25.xml" ContentType="application/vnd.openxmlformats-officedocument.presentationml.slideLayout+xml"/>
  <Override PartName="/ppt/theme/theme24.xml" ContentType="application/vnd.openxmlformats-officedocument.theme+xml"/>
  <Override PartName="/ppt/slideLayouts/slideLayout26.xml" ContentType="application/vnd.openxmlformats-officedocument.presentationml.slideLayout+xml"/>
  <Override PartName="/ppt/theme/theme25.xml" ContentType="application/vnd.openxmlformats-officedocument.theme+xml"/>
  <Override PartName="/ppt/slideLayouts/slideLayout27.xml" ContentType="application/vnd.openxmlformats-officedocument.presentationml.slideLayout+xml"/>
  <Override PartName="/ppt/theme/theme26.xml" ContentType="application/vnd.openxmlformats-officedocument.theme+xml"/>
  <Override PartName="/ppt/slideLayouts/slideLayout28.xml" ContentType="application/vnd.openxmlformats-officedocument.presentationml.slideLayout+xml"/>
  <Override PartName="/ppt/theme/theme27.xml" ContentType="application/vnd.openxmlformats-officedocument.theme+xml"/>
  <Override PartName="/ppt/slideLayouts/slideLayout29.xml" ContentType="application/vnd.openxmlformats-officedocument.presentationml.slideLayout+xml"/>
  <Override PartName="/ppt/theme/theme28.xml" ContentType="application/vnd.openxmlformats-officedocument.theme+xml"/>
  <Override PartName="/ppt/slideLayouts/slideLayout30.xml" ContentType="application/vnd.openxmlformats-officedocument.presentationml.slideLayout+xml"/>
  <Override PartName="/ppt/theme/theme29.xml" ContentType="application/vnd.openxmlformats-officedocument.theme+xml"/>
  <Override PartName="/ppt/slideLayouts/slideLayout31.xml" ContentType="application/vnd.openxmlformats-officedocument.presentationml.slideLayout+xml"/>
  <Override PartName="/ppt/theme/theme30.xml" ContentType="application/vnd.openxmlformats-officedocument.theme+xml"/>
  <Override PartName="/ppt/slideLayouts/slideLayout32.xml" ContentType="application/vnd.openxmlformats-officedocument.presentationml.slideLayout+xml"/>
  <Override PartName="/ppt/theme/theme31.xml" ContentType="application/vnd.openxmlformats-officedocument.theme+xml"/>
  <Override PartName="/ppt/slideLayouts/slideLayout33.xml" ContentType="application/vnd.openxmlformats-officedocument.presentationml.slideLayout+xml"/>
  <Override PartName="/ppt/theme/theme32.xml" ContentType="application/vnd.openxmlformats-officedocument.theme+xml"/>
  <Override PartName="/ppt/slideLayouts/slideLayout34.xml" ContentType="application/vnd.openxmlformats-officedocument.presentationml.slideLayout+xml"/>
  <Override PartName="/ppt/theme/theme33.xml" ContentType="application/vnd.openxmlformats-officedocument.theme+xml"/>
  <Override PartName="/ppt/slideLayouts/slideLayout35.xml" ContentType="application/vnd.openxmlformats-officedocument.presentationml.slideLayout+xml"/>
  <Override PartName="/ppt/theme/theme34.xml" ContentType="application/vnd.openxmlformats-officedocument.theme+xml"/>
  <Override PartName="/ppt/slideLayouts/slideLayout36.xml" ContentType="application/vnd.openxmlformats-officedocument.presentationml.slideLayout+xml"/>
  <Override PartName="/ppt/theme/theme35.xml" ContentType="application/vnd.openxmlformats-officedocument.theme+xml"/>
  <Override PartName="/ppt/slideLayouts/slideLayout37.xml" ContentType="application/vnd.openxmlformats-officedocument.presentationml.slideLayout+xml"/>
  <Override PartName="/ppt/theme/theme36.xml" ContentType="application/vnd.openxmlformats-officedocument.theme+xml"/>
  <Override PartName="/ppt/slideLayouts/slideLayout38.xml" ContentType="application/vnd.openxmlformats-officedocument.presentationml.slideLayout+xml"/>
  <Override PartName="/ppt/theme/theme37.xml" ContentType="application/vnd.openxmlformats-officedocument.theme+xml"/>
  <Override PartName="/ppt/slideLayouts/slideLayout39.xml" ContentType="application/vnd.openxmlformats-officedocument.presentationml.slideLayout+xml"/>
  <Override PartName="/ppt/theme/theme38.xml" ContentType="application/vnd.openxmlformats-officedocument.theme+xml"/>
  <Override PartName="/ppt/slideLayouts/slideLayout40.xml" ContentType="application/vnd.openxmlformats-officedocument.presentationml.slideLayout+xml"/>
  <Override PartName="/ppt/theme/theme39.xml" ContentType="application/vnd.openxmlformats-officedocument.theme+xml"/>
  <Override PartName="/ppt/slideLayouts/slideLayout41.xml" ContentType="application/vnd.openxmlformats-officedocument.presentationml.slideLayout+xml"/>
  <Override PartName="/ppt/theme/theme40.xml" ContentType="application/vnd.openxmlformats-officedocument.theme+xml"/>
  <Override PartName="/ppt/slideLayouts/slideLayout42.xml" ContentType="application/vnd.openxmlformats-officedocument.presentationml.slideLayout+xml"/>
  <Override PartName="/ppt/theme/theme41.xml" ContentType="application/vnd.openxmlformats-officedocument.theme+xml"/>
  <Override PartName="/ppt/slideLayouts/slideLayout43.xml" ContentType="application/vnd.openxmlformats-officedocument.presentationml.slideLayout+xml"/>
  <Override PartName="/ppt/theme/theme42.xml" ContentType="application/vnd.openxmlformats-officedocument.theme+xml"/>
  <Override PartName="/ppt/slideLayouts/slideLayout44.xml" ContentType="application/vnd.openxmlformats-officedocument.presentationml.slideLayout+xml"/>
  <Override PartName="/ppt/theme/theme43.xml" ContentType="application/vnd.openxmlformats-officedocument.theme+xml"/>
  <Override PartName="/ppt/slideLayouts/slideLayout45.xml" ContentType="application/vnd.openxmlformats-officedocument.presentationml.slideLayout+xml"/>
  <Override PartName="/ppt/theme/theme44.xml" ContentType="application/vnd.openxmlformats-officedocument.theme+xml"/>
  <Override PartName="/ppt/slideLayouts/slideLayout46.xml" ContentType="application/vnd.openxmlformats-officedocument.presentationml.slideLayout+xml"/>
  <Override PartName="/ppt/theme/theme45.xml" ContentType="application/vnd.openxmlformats-officedocument.theme+xml"/>
  <Override PartName="/ppt/slideLayouts/slideLayout47.xml" ContentType="application/vnd.openxmlformats-officedocument.presentationml.slideLayout+xml"/>
  <Override PartName="/ppt/theme/theme46.xml" ContentType="application/vnd.openxmlformats-officedocument.theme+xml"/>
  <Override PartName="/ppt/slideLayouts/slideLayout48.xml" ContentType="application/vnd.openxmlformats-officedocument.presentationml.slideLayout+xml"/>
  <Override PartName="/ppt/theme/theme47.xml" ContentType="application/vnd.openxmlformats-officedocument.theme+xml"/>
  <Override PartName="/ppt/slideLayouts/slideLayout49.xml" ContentType="application/vnd.openxmlformats-officedocument.presentationml.slideLayout+xml"/>
  <Override PartName="/ppt/theme/theme48.xml" ContentType="application/vnd.openxmlformats-officedocument.theme+xml"/>
  <Override PartName="/ppt/slideLayouts/slideLayout50.xml" ContentType="application/vnd.openxmlformats-officedocument.presentationml.slideLayout+xml"/>
  <Override PartName="/ppt/theme/theme49.xml" ContentType="application/vnd.openxmlformats-officedocument.theme+xml"/>
  <Override PartName="/ppt/slideLayouts/slideLayout51.xml" ContentType="application/vnd.openxmlformats-officedocument.presentationml.slideLayout+xml"/>
  <Override PartName="/ppt/theme/theme50.xml" ContentType="application/vnd.openxmlformats-officedocument.theme+xml"/>
  <Override PartName="/ppt/slideLayouts/slideLayout52.xml" ContentType="application/vnd.openxmlformats-officedocument.presentationml.slideLayout+xml"/>
  <Override PartName="/ppt/theme/theme51.xml" ContentType="application/vnd.openxmlformats-officedocument.theme+xml"/>
  <Override PartName="/ppt/slideLayouts/slideLayout53.xml" ContentType="application/vnd.openxmlformats-officedocument.presentationml.slideLayout+xml"/>
  <Override PartName="/ppt/theme/theme52.xml" ContentType="application/vnd.openxmlformats-officedocument.theme+xml"/>
  <Override PartName="/ppt/slideLayouts/slideLayout54.xml" ContentType="application/vnd.openxmlformats-officedocument.presentationml.slideLayout+xml"/>
  <Override PartName="/ppt/theme/theme53.xml" ContentType="application/vnd.openxmlformats-officedocument.theme+xml"/>
  <Override PartName="/ppt/slideLayouts/slideLayout55.xml" ContentType="application/vnd.openxmlformats-officedocument.presentationml.slideLayout+xml"/>
  <Override PartName="/ppt/theme/theme54.xml" ContentType="application/vnd.openxmlformats-officedocument.theme+xml"/>
  <Override PartName="/ppt/slideLayouts/slideLayout56.xml" ContentType="application/vnd.openxmlformats-officedocument.presentationml.slideLayout+xml"/>
  <Override PartName="/ppt/theme/theme55.xml" ContentType="application/vnd.openxmlformats-officedocument.theme+xml"/>
  <Override PartName="/ppt/slideLayouts/slideLayout57.xml" ContentType="application/vnd.openxmlformats-officedocument.presentationml.slideLayout+xml"/>
  <Override PartName="/ppt/theme/theme56.xml" ContentType="application/vnd.openxmlformats-officedocument.theme+xml"/>
  <Override PartName="/ppt/slideLayouts/slideLayout58.xml" ContentType="application/vnd.openxmlformats-officedocument.presentationml.slideLayout+xml"/>
  <Override PartName="/ppt/theme/theme57.xml" ContentType="application/vnd.openxmlformats-officedocument.theme+xml"/>
  <Override PartName="/ppt/slideLayouts/slideLayout59.xml" ContentType="application/vnd.openxmlformats-officedocument.presentationml.slideLayout+xml"/>
  <Override PartName="/ppt/theme/theme58.xml" ContentType="application/vnd.openxmlformats-officedocument.theme+xml"/>
  <Override PartName="/ppt/slideLayouts/slideLayout60.xml" ContentType="application/vnd.openxmlformats-officedocument.presentationml.slideLayout+xml"/>
  <Override PartName="/ppt/theme/theme59.xml" ContentType="application/vnd.openxmlformats-officedocument.theme+xml"/>
  <Override PartName="/ppt/slideLayouts/slideLayout61.xml" ContentType="application/vnd.openxmlformats-officedocument.presentationml.slideLayout+xml"/>
  <Override PartName="/ppt/theme/theme60.xml" ContentType="application/vnd.openxmlformats-officedocument.theme+xml"/>
  <Override PartName="/ppt/slideLayouts/slideLayout62.xml" ContentType="application/vnd.openxmlformats-officedocument.presentationml.slideLayout+xml"/>
  <Override PartName="/ppt/theme/theme61.xml" ContentType="application/vnd.openxmlformats-officedocument.theme+xml"/>
  <Override PartName="/ppt/slideLayouts/slideLayout63.xml" ContentType="application/vnd.openxmlformats-officedocument.presentationml.slideLayout+xml"/>
  <Override PartName="/ppt/theme/theme62.xml" ContentType="application/vnd.openxmlformats-officedocument.theme+xml"/>
  <Override PartName="/ppt/slideLayouts/slideLayout64.xml" ContentType="application/vnd.openxmlformats-officedocument.presentationml.slideLayout+xml"/>
  <Override PartName="/ppt/theme/theme63.xml" ContentType="application/vnd.openxmlformats-officedocument.theme+xml"/>
  <Override PartName="/ppt/slideLayouts/slideLayout65.xml" ContentType="application/vnd.openxmlformats-officedocument.presentationml.slideLayout+xml"/>
  <Override PartName="/ppt/theme/theme64.xml" ContentType="application/vnd.openxmlformats-officedocument.theme+xml"/>
  <Override PartName="/ppt/slideLayouts/slideLayout66.xml" ContentType="application/vnd.openxmlformats-officedocument.presentationml.slideLayout+xml"/>
  <Override PartName="/ppt/theme/theme65.xml" ContentType="application/vnd.openxmlformats-officedocument.theme+xml"/>
  <Override PartName="/ppt/slideLayouts/slideLayout67.xml" ContentType="application/vnd.openxmlformats-officedocument.presentationml.slideLayout+xml"/>
  <Override PartName="/ppt/theme/theme66.xml" ContentType="application/vnd.openxmlformats-officedocument.theme+xml"/>
  <Override PartName="/ppt/slideLayouts/slideLayout68.xml" ContentType="application/vnd.openxmlformats-officedocument.presentationml.slideLayout+xml"/>
  <Override PartName="/ppt/theme/theme67.xml" ContentType="application/vnd.openxmlformats-officedocument.theme+xml"/>
  <Override PartName="/ppt/slideLayouts/slideLayout69.xml" ContentType="application/vnd.openxmlformats-officedocument.presentationml.slideLayout+xml"/>
  <Override PartName="/ppt/theme/theme68.xml" ContentType="application/vnd.openxmlformats-officedocument.theme+xml"/>
  <Override PartName="/ppt/slideLayouts/slideLayout70.xml" ContentType="application/vnd.openxmlformats-officedocument.presentationml.slideLayout+xml"/>
  <Override PartName="/ppt/theme/theme69.xml" ContentType="application/vnd.openxmlformats-officedocument.theme+xml"/>
  <Override PartName="/ppt/slideLayouts/slideLayout71.xml" ContentType="application/vnd.openxmlformats-officedocument.presentationml.slideLayout+xml"/>
  <Override PartName="/ppt/theme/theme70.xml" ContentType="application/vnd.openxmlformats-officedocument.theme+xml"/>
  <Override PartName="/ppt/slideLayouts/slideLayout72.xml" ContentType="application/vnd.openxmlformats-officedocument.presentationml.slideLayout+xml"/>
  <Override PartName="/ppt/theme/theme71.xml" ContentType="application/vnd.openxmlformats-officedocument.theme+xml"/>
  <Override PartName="/ppt/slideLayouts/slideLayout73.xml" ContentType="application/vnd.openxmlformats-officedocument.presentationml.slideLayout+xml"/>
  <Override PartName="/ppt/theme/theme72.xml" ContentType="application/vnd.openxmlformats-officedocument.theme+xml"/>
  <Override PartName="/ppt/slideLayouts/slideLayout74.xml" ContentType="application/vnd.openxmlformats-officedocument.presentationml.slideLayout+xml"/>
  <Override PartName="/ppt/theme/theme73.xml" ContentType="application/vnd.openxmlformats-officedocument.theme+xml"/>
  <Override PartName="/ppt/slideLayouts/slideLayout75.xml" ContentType="application/vnd.openxmlformats-officedocument.presentationml.slideLayout+xml"/>
  <Override PartName="/ppt/theme/theme74.xml" ContentType="application/vnd.openxmlformats-officedocument.theme+xml"/>
  <Override PartName="/ppt/slideLayouts/slideLayout76.xml" ContentType="application/vnd.openxmlformats-officedocument.presentationml.slideLayout+xml"/>
  <Override PartName="/ppt/theme/theme75.xml" ContentType="application/vnd.openxmlformats-officedocument.theme+xml"/>
  <Override PartName="/ppt/slideLayouts/slideLayout77.xml" ContentType="application/vnd.openxmlformats-officedocument.presentationml.slideLayout+xml"/>
  <Override PartName="/ppt/theme/theme76.xml" ContentType="application/vnd.openxmlformats-officedocument.theme+xml"/>
  <Override PartName="/ppt/slideLayouts/slideLayout78.xml" ContentType="application/vnd.openxmlformats-officedocument.presentationml.slideLayout+xml"/>
  <Override PartName="/ppt/theme/theme77.xml" ContentType="application/vnd.openxmlformats-officedocument.theme+xml"/>
  <Override PartName="/ppt/slideLayouts/slideLayout79.xml" ContentType="application/vnd.openxmlformats-officedocument.presentationml.slideLayout+xml"/>
  <Override PartName="/ppt/theme/theme78.xml" ContentType="application/vnd.openxmlformats-officedocument.theme+xml"/>
  <Override PartName="/ppt/slideLayouts/slideLayout80.xml" ContentType="application/vnd.openxmlformats-officedocument.presentationml.slideLayout+xml"/>
  <Override PartName="/ppt/theme/theme79.xml" ContentType="application/vnd.openxmlformats-officedocument.theme+xml"/>
  <Override PartName="/ppt/slideLayouts/slideLayout81.xml" ContentType="application/vnd.openxmlformats-officedocument.presentationml.slideLayout+xml"/>
  <Override PartName="/ppt/theme/theme80.xml" ContentType="application/vnd.openxmlformats-officedocument.theme+xml"/>
  <Override PartName="/ppt/slideLayouts/slideLayout82.xml" ContentType="application/vnd.openxmlformats-officedocument.presentationml.slideLayout+xml"/>
  <Override PartName="/ppt/theme/theme81.xml" ContentType="application/vnd.openxmlformats-officedocument.theme+xml"/>
  <Override PartName="/ppt/slideLayouts/slideLayout83.xml" ContentType="application/vnd.openxmlformats-officedocument.presentationml.slideLayout+xml"/>
  <Override PartName="/ppt/theme/theme82.xml" ContentType="application/vnd.openxmlformats-officedocument.theme+xml"/>
  <Override PartName="/ppt/slideLayouts/slideLayout84.xml" ContentType="application/vnd.openxmlformats-officedocument.presentationml.slideLayout+xml"/>
  <Override PartName="/ppt/theme/theme83.xml" ContentType="application/vnd.openxmlformats-officedocument.theme+xml"/>
  <Override PartName="/ppt/slideLayouts/slideLayout85.xml" ContentType="application/vnd.openxmlformats-officedocument.presentationml.slideLayout+xml"/>
  <Override PartName="/ppt/theme/theme84.xml" ContentType="application/vnd.openxmlformats-officedocument.theme+xml"/>
  <Override PartName="/ppt/slideLayouts/slideLayout86.xml" ContentType="application/vnd.openxmlformats-officedocument.presentationml.slideLayout+xml"/>
  <Override PartName="/ppt/theme/theme85.xml" ContentType="application/vnd.openxmlformats-officedocument.theme+xml"/>
  <Override PartName="/ppt/slideLayouts/slideLayout87.xml" ContentType="application/vnd.openxmlformats-officedocument.presentationml.slideLayout+xml"/>
  <Override PartName="/ppt/theme/theme86.xml" ContentType="application/vnd.openxmlformats-officedocument.theme+xml"/>
  <Override PartName="/ppt/slideLayouts/slideLayout88.xml" ContentType="application/vnd.openxmlformats-officedocument.presentationml.slideLayout+xml"/>
  <Override PartName="/ppt/theme/theme87.xml" ContentType="application/vnd.openxmlformats-officedocument.theme+xml"/>
  <Override PartName="/ppt/slideLayouts/slideLayout89.xml" ContentType="application/vnd.openxmlformats-officedocument.presentationml.slideLayout+xml"/>
  <Override PartName="/ppt/theme/theme88.xml" ContentType="application/vnd.openxmlformats-officedocument.theme+xml"/>
  <Override PartName="/ppt/slideLayouts/slideLayout90.xml" ContentType="application/vnd.openxmlformats-officedocument.presentationml.slideLayout+xml"/>
  <Override PartName="/ppt/theme/theme89.xml" ContentType="application/vnd.openxmlformats-officedocument.theme+xml"/>
  <Override PartName="/ppt/slideLayouts/slideLayout91.xml" ContentType="application/vnd.openxmlformats-officedocument.presentationml.slideLayout+xml"/>
  <Override PartName="/ppt/theme/theme90.xml" ContentType="application/vnd.openxmlformats-officedocument.theme+xml"/>
  <Override PartName="/ppt/slideLayouts/slideLayout92.xml" ContentType="application/vnd.openxmlformats-officedocument.presentationml.slideLayout+xml"/>
  <Override PartName="/ppt/theme/theme91.xml" ContentType="application/vnd.openxmlformats-officedocument.theme+xml"/>
  <Override PartName="/ppt/slideLayouts/slideLayout93.xml" ContentType="application/vnd.openxmlformats-officedocument.presentationml.slideLayout+xml"/>
  <Override PartName="/ppt/theme/theme92.xml" ContentType="application/vnd.openxmlformats-officedocument.theme+xml"/>
  <Override PartName="/ppt/slideLayouts/slideLayout94.xml" ContentType="application/vnd.openxmlformats-officedocument.presentationml.slideLayout+xml"/>
  <Override PartName="/ppt/theme/theme93.xml" ContentType="application/vnd.openxmlformats-officedocument.theme+xml"/>
  <Override PartName="/ppt/slideLayouts/slideLayout95.xml" ContentType="application/vnd.openxmlformats-officedocument.presentationml.slideLayout+xml"/>
  <Override PartName="/ppt/theme/theme94.xml" ContentType="application/vnd.openxmlformats-officedocument.theme+xml"/>
  <Override PartName="/ppt/slideLayouts/slideLayout96.xml" ContentType="application/vnd.openxmlformats-officedocument.presentationml.slideLayout+xml"/>
  <Override PartName="/ppt/theme/theme95.xml" ContentType="application/vnd.openxmlformats-officedocument.theme+xml"/>
  <Override PartName="/ppt/slideLayouts/slideLayout97.xml" ContentType="application/vnd.openxmlformats-officedocument.presentationml.slideLayout+xml"/>
  <Override PartName="/ppt/theme/theme96.xml" ContentType="application/vnd.openxmlformats-officedocument.theme+xml"/>
  <Override PartName="/ppt/slideLayouts/slideLayout98.xml" ContentType="application/vnd.openxmlformats-officedocument.presentationml.slideLayout+xml"/>
  <Override PartName="/ppt/theme/theme97.xml" ContentType="application/vnd.openxmlformats-officedocument.theme+xml"/>
  <Override PartName="/ppt/slideLayouts/slideLayout99.xml" ContentType="application/vnd.openxmlformats-officedocument.presentationml.slideLayout+xml"/>
  <Override PartName="/ppt/theme/theme98.xml" ContentType="application/vnd.openxmlformats-officedocument.theme+xml"/>
  <Override PartName="/ppt/slideLayouts/slideLayout100.xml" ContentType="application/vnd.openxmlformats-officedocument.presentationml.slideLayout+xml"/>
  <Override PartName="/ppt/theme/theme99.xml" ContentType="application/vnd.openxmlformats-officedocument.theme+xml"/>
  <Override PartName="/ppt/slideLayouts/slideLayout101.xml" ContentType="application/vnd.openxmlformats-officedocument.presentationml.slideLayout+xml"/>
  <Override PartName="/ppt/theme/theme100.xml" ContentType="application/vnd.openxmlformats-officedocument.theme+xml"/>
  <Override PartName="/ppt/slideLayouts/slideLayout102.xml" ContentType="application/vnd.openxmlformats-officedocument.presentationml.slideLayout+xml"/>
  <Override PartName="/ppt/theme/theme101.xml" ContentType="application/vnd.openxmlformats-officedocument.theme+xml"/>
  <Override PartName="/ppt/slideLayouts/slideLayout103.xml" ContentType="application/vnd.openxmlformats-officedocument.presentationml.slideLayout+xml"/>
  <Override PartName="/ppt/theme/theme102.xml" ContentType="application/vnd.openxmlformats-officedocument.theme+xml"/>
  <Override PartName="/ppt/slideLayouts/slideLayout104.xml" ContentType="application/vnd.openxmlformats-officedocument.presentationml.slideLayout+xml"/>
  <Override PartName="/ppt/theme/theme103.xml" ContentType="application/vnd.openxmlformats-officedocument.theme+xml"/>
  <Override PartName="/ppt/slideLayouts/slideLayout105.xml" ContentType="application/vnd.openxmlformats-officedocument.presentationml.slideLayout+xml"/>
  <Override PartName="/ppt/theme/theme104.xml" ContentType="application/vnd.openxmlformats-officedocument.theme+xml"/>
  <Override PartName="/ppt/slideLayouts/slideLayout106.xml" ContentType="application/vnd.openxmlformats-officedocument.presentationml.slideLayout+xml"/>
  <Override PartName="/ppt/theme/theme105.xml" ContentType="application/vnd.openxmlformats-officedocument.theme+xml"/>
  <Override PartName="/ppt/slideLayouts/slideLayout107.xml" ContentType="application/vnd.openxmlformats-officedocument.presentationml.slideLayout+xml"/>
  <Override PartName="/ppt/theme/theme106.xml" ContentType="application/vnd.openxmlformats-officedocument.theme+xml"/>
  <Override PartName="/ppt/slideLayouts/slideLayout108.xml" ContentType="application/vnd.openxmlformats-officedocument.presentationml.slideLayout+xml"/>
  <Override PartName="/ppt/theme/theme107.xml" ContentType="application/vnd.openxmlformats-officedocument.theme+xml"/>
  <Override PartName="/ppt/slideLayouts/slideLayout109.xml" ContentType="application/vnd.openxmlformats-officedocument.presentationml.slideLayout+xml"/>
  <Override PartName="/ppt/theme/theme108.xml" ContentType="application/vnd.openxmlformats-officedocument.theme+xml"/>
  <Override PartName="/ppt/theme/theme109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5" r:id="rId2"/>
    <p:sldMasterId id="2147483677" r:id="rId3"/>
    <p:sldMasterId id="2147483679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1" r:id="rId10"/>
    <p:sldMasterId id="2147483693" r:id="rId11"/>
    <p:sldMasterId id="2147483695" r:id="rId12"/>
    <p:sldMasterId id="2147483697" r:id="rId13"/>
    <p:sldMasterId id="2147483699" r:id="rId14"/>
    <p:sldMasterId id="2147483701" r:id="rId15"/>
    <p:sldMasterId id="2147483703" r:id="rId16"/>
    <p:sldMasterId id="2147483705" r:id="rId17"/>
    <p:sldMasterId id="2147483707" r:id="rId18"/>
    <p:sldMasterId id="2147483709" r:id="rId19"/>
    <p:sldMasterId id="2147483711" r:id="rId20"/>
    <p:sldMasterId id="2147483713" r:id="rId21"/>
    <p:sldMasterId id="2147483715" r:id="rId22"/>
    <p:sldMasterId id="2147483717" r:id="rId23"/>
    <p:sldMasterId id="2147483719" r:id="rId24"/>
    <p:sldMasterId id="2147483721" r:id="rId25"/>
    <p:sldMasterId id="2147483723" r:id="rId26"/>
    <p:sldMasterId id="2147483725" r:id="rId27"/>
    <p:sldMasterId id="2147483727" r:id="rId28"/>
    <p:sldMasterId id="2147483729" r:id="rId29"/>
    <p:sldMasterId id="2147483731" r:id="rId30"/>
    <p:sldMasterId id="2147483733" r:id="rId31"/>
    <p:sldMasterId id="2147483735" r:id="rId32"/>
    <p:sldMasterId id="2147483737" r:id="rId33"/>
    <p:sldMasterId id="2147483739" r:id="rId34"/>
    <p:sldMasterId id="2147483741" r:id="rId35"/>
    <p:sldMasterId id="2147483743" r:id="rId36"/>
    <p:sldMasterId id="2147483745" r:id="rId37"/>
    <p:sldMasterId id="2147483747" r:id="rId38"/>
    <p:sldMasterId id="2147483749" r:id="rId39"/>
    <p:sldMasterId id="2147483751" r:id="rId40"/>
    <p:sldMasterId id="2147483753" r:id="rId41"/>
    <p:sldMasterId id="2147483755" r:id="rId42"/>
    <p:sldMasterId id="2147483757" r:id="rId43"/>
    <p:sldMasterId id="2147483759" r:id="rId44"/>
    <p:sldMasterId id="2147483761" r:id="rId45"/>
    <p:sldMasterId id="2147483763" r:id="rId46"/>
    <p:sldMasterId id="2147483765" r:id="rId47"/>
    <p:sldMasterId id="2147483767" r:id="rId48"/>
    <p:sldMasterId id="2147483769" r:id="rId49"/>
    <p:sldMasterId id="2147483771" r:id="rId50"/>
    <p:sldMasterId id="2147483773" r:id="rId51"/>
    <p:sldMasterId id="2147483775" r:id="rId52"/>
    <p:sldMasterId id="2147483777" r:id="rId53"/>
    <p:sldMasterId id="2147483779" r:id="rId54"/>
    <p:sldMasterId id="2147483781" r:id="rId55"/>
    <p:sldMasterId id="2147483783" r:id="rId56"/>
    <p:sldMasterId id="2147483785" r:id="rId57"/>
    <p:sldMasterId id="2147483787" r:id="rId58"/>
    <p:sldMasterId id="2147483789" r:id="rId59"/>
    <p:sldMasterId id="2147483791" r:id="rId60"/>
    <p:sldMasterId id="2147483793" r:id="rId61"/>
    <p:sldMasterId id="2147483795" r:id="rId62"/>
    <p:sldMasterId id="2147483797" r:id="rId63"/>
    <p:sldMasterId id="2147483799" r:id="rId64"/>
    <p:sldMasterId id="2147483801" r:id="rId65"/>
    <p:sldMasterId id="2147483803" r:id="rId66"/>
    <p:sldMasterId id="2147483805" r:id="rId67"/>
    <p:sldMasterId id="2147483807" r:id="rId68"/>
    <p:sldMasterId id="2147483809" r:id="rId69"/>
    <p:sldMasterId id="2147483811" r:id="rId70"/>
    <p:sldMasterId id="2147483813" r:id="rId71"/>
    <p:sldMasterId id="2147483815" r:id="rId72"/>
    <p:sldMasterId id="2147483817" r:id="rId73"/>
    <p:sldMasterId id="2147483819" r:id="rId74"/>
    <p:sldMasterId id="2147483821" r:id="rId75"/>
    <p:sldMasterId id="2147483823" r:id="rId76"/>
    <p:sldMasterId id="2147483825" r:id="rId77"/>
    <p:sldMasterId id="2147483827" r:id="rId78"/>
    <p:sldMasterId id="2147483829" r:id="rId79"/>
    <p:sldMasterId id="2147483831" r:id="rId80"/>
    <p:sldMasterId id="2147483833" r:id="rId81"/>
    <p:sldMasterId id="2147483835" r:id="rId82"/>
    <p:sldMasterId id="2147483837" r:id="rId83"/>
    <p:sldMasterId id="2147483839" r:id="rId84"/>
    <p:sldMasterId id="2147483841" r:id="rId85"/>
    <p:sldMasterId id="2147483843" r:id="rId86"/>
    <p:sldMasterId id="2147483845" r:id="rId87"/>
    <p:sldMasterId id="2147483847" r:id="rId88"/>
    <p:sldMasterId id="2147483849" r:id="rId89"/>
    <p:sldMasterId id="2147483853" r:id="rId90"/>
    <p:sldMasterId id="2147483855" r:id="rId91"/>
    <p:sldMasterId id="2147483857" r:id="rId92"/>
    <p:sldMasterId id="2147483859" r:id="rId93"/>
    <p:sldMasterId id="2147483861" r:id="rId94"/>
    <p:sldMasterId id="2147483863" r:id="rId95"/>
    <p:sldMasterId id="2147483865" r:id="rId96"/>
    <p:sldMasterId id="2147483867" r:id="rId97"/>
    <p:sldMasterId id="2147483869" r:id="rId98"/>
    <p:sldMasterId id="2147483871" r:id="rId99"/>
    <p:sldMasterId id="2147483873" r:id="rId100"/>
    <p:sldMasterId id="2147483875" r:id="rId101"/>
    <p:sldMasterId id="2147483877" r:id="rId102"/>
    <p:sldMasterId id="2147483879" r:id="rId103"/>
    <p:sldMasterId id="2147483881" r:id="rId104"/>
    <p:sldMasterId id="2147483883" r:id="rId105"/>
    <p:sldMasterId id="2147483885" r:id="rId106"/>
    <p:sldMasterId id="2147483887" r:id="rId107"/>
    <p:sldMasterId id="2147483889" r:id="rId108"/>
  </p:sldMasterIdLst>
  <p:notesMasterIdLst>
    <p:notesMasterId r:id="rId237"/>
  </p:notesMasterIdLst>
  <p:sldIdLst>
    <p:sldId id="256" r:id="rId109"/>
    <p:sldId id="257" r:id="rId110"/>
    <p:sldId id="258" r:id="rId111"/>
    <p:sldId id="266" r:id="rId112"/>
    <p:sldId id="259" r:id="rId113"/>
    <p:sldId id="268" r:id="rId114"/>
    <p:sldId id="260" r:id="rId115"/>
    <p:sldId id="269" r:id="rId116"/>
    <p:sldId id="261" r:id="rId117"/>
    <p:sldId id="270" r:id="rId118"/>
    <p:sldId id="262" r:id="rId119"/>
    <p:sldId id="271" r:id="rId120"/>
    <p:sldId id="263" r:id="rId121"/>
    <p:sldId id="272" r:id="rId122"/>
    <p:sldId id="264" r:id="rId123"/>
    <p:sldId id="273" r:id="rId124"/>
    <p:sldId id="275" r:id="rId125"/>
    <p:sldId id="265" r:id="rId126"/>
    <p:sldId id="274" r:id="rId127"/>
    <p:sldId id="276" r:id="rId128"/>
    <p:sldId id="277" r:id="rId129"/>
    <p:sldId id="278" r:id="rId130"/>
    <p:sldId id="279" r:id="rId131"/>
    <p:sldId id="280" r:id="rId132"/>
    <p:sldId id="281" r:id="rId133"/>
    <p:sldId id="282" r:id="rId134"/>
    <p:sldId id="283" r:id="rId135"/>
    <p:sldId id="284" r:id="rId136"/>
    <p:sldId id="285" r:id="rId137"/>
    <p:sldId id="286" r:id="rId138"/>
    <p:sldId id="287" r:id="rId139"/>
    <p:sldId id="288" r:id="rId140"/>
    <p:sldId id="289" r:id="rId141"/>
    <p:sldId id="290" r:id="rId142"/>
    <p:sldId id="291" r:id="rId143"/>
    <p:sldId id="292" r:id="rId144"/>
    <p:sldId id="293" r:id="rId145"/>
    <p:sldId id="294" r:id="rId146"/>
    <p:sldId id="295" r:id="rId147"/>
    <p:sldId id="296" r:id="rId148"/>
    <p:sldId id="297" r:id="rId149"/>
    <p:sldId id="298" r:id="rId150"/>
    <p:sldId id="299" r:id="rId151"/>
    <p:sldId id="300" r:id="rId152"/>
    <p:sldId id="301" r:id="rId153"/>
    <p:sldId id="302" r:id="rId154"/>
    <p:sldId id="303" r:id="rId155"/>
    <p:sldId id="304" r:id="rId156"/>
    <p:sldId id="305" r:id="rId157"/>
    <p:sldId id="306" r:id="rId158"/>
    <p:sldId id="307" r:id="rId159"/>
    <p:sldId id="308" r:id="rId160"/>
    <p:sldId id="309" r:id="rId161"/>
    <p:sldId id="310" r:id="rId162"/>
    <p:sldId id="311" r:id="rId163"/>
    <p:sldId id="312" r:id="rId164"/>
    <p:sldId id="313" r:id="rId165"/>
    <p:sldId id="314" r:id="rId166"/>
    <p:sldId id="315" r:id="rId167"/>
    <p:sldId id="316" r:id="rId168"/>
    <p:sldId id="317" r:id="rId169"/>
    <p:sldId id="318" r:id="rId170"/>
    <p:sldId id="319" r:id="rId171"/>
    <p:sldId id="320" r:id="rId172"/>
    <p:sldId id="321" r:id="rId173"/>
    <p:sldId id="322" r:id="rId174"/>
    <p:sldId id="323" r:id="rId175"/>
    <p:sldId id="324" r:id="rId176"/>
    <p:sldId id="325" r:id="rId177"/>
    <p:sldId id="326" r:id="rId178"/>
    <p:sldId id="327" r:id="rId179"/>
    <p:sldId id="328" r:id="rId180"/>
    <p:sldId id="329" r:id="rId181"/>
    <p:sldId id="330" r:id="rId182"/>
    <p:sldId id="331" r:id="rId183"/>
    <p:sldId id="332" r:id="rId184"/>
    <p:sldId id="333" r:id="rId185"/>
    <p:sldId id="334" r:id="rId186"/>
    <p:sldId id="335" r:id="rId187"/>
    <p:sldId id="336" r:id="rId188"/>
    <p:sldId id="337" r:id="rId189"/>
    <p:sldId id="338" r:id="rId190"/>
    <p:sldId id="339" r:id="rId191"/>
    <p:sldId id="340" r:id="rId192"/>
    <p:sldId id="341" r:id="rId193"/>
    <p:sldId id="342" r:id="rId194"/>
    <p:sldId id="343" r:id="rId195"/>
    <p:sldId id="344" r:id="rId196"/>
    <p:sldId id="345" r:id="rId197"/>
    <p:sldId id="346" r:id="rId198"/>
    <p:sldId id="347" r:id="rId199"/>
    <p:sldId id="348" r:id="rId200"/>
    <p:sldId id="349" r:id="rId201"/>
    <p:sldId id="350" r:id="rId202"/>
    <p:sldId id="351" r:id="rId203"/>
    <p:sldId id="352" r:id="rId204"/>
    <p:sldId id="353" r:id="rId205"/>
    <p:sldId id="354" r:id="rId206"/>
    <p:sldId id="355" r:id="rId207"/>
    <p:sldId id="356" r:id="rId208"/>
    <p:sldId id="357" r:id="rId209"/>
    <p:sldId id="358" r:id="rId210"/>
    <p:sldId id="359" r:id="rId211"/>
    <p:sldId id="360" r:id="rId212"/>
    <p:sldId id="361" r:id="rId213"/>
    <p:sldId id="362" r:id="rId214"/>
    <p:sldId id="363" r:id="rId215"/>
    <p:sldId id="364" r:id="rId216"/>
    <p:sldId id="365" r:id="rId217"/>
    <p:sldId id="367" r:id="rId218"/>
    <p:sldId id="368" r:id="rId219"/>
    <p:sldId id="369" r:id="rId220"/>
    <p:sldId id="370" r:id="rId221"/>
    <p:sldId id="371" r:id="rId222"/>
    <p:sldId id="372" r:id="rId223"/>
    <p:sldId id="373" r:id="rId224"/>
    <p:sldId id="374" r:id="rId225"/>
    <p:sldId id="375" r:id="rId226"/>
    <p:sldId id="376" r:id="rId227"/>
    <p:sldId id="377" r:id="rId228"/>
    <p:sldId id="378" r:id="rId229"/>
    <p:sldId id="379" r:id="rId230"/>
    <p:sldId id="380" r:id="rId231"/>
    <p:sldId id="381" r:id="rId232"/>
    <p:sldId id="382" r:id="rId233"/>
    <p:sldId id="383" r:id="rId234"/>
    <p:sldId id="384" r:id="rId235"/>
    <p:sldId id="385" r:id="rId23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z motywem 2 — Ak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EBBBCC-DAD2-459C-BE2E-F6DE35CF9A28}" styleName="Styl ciemny 2 - Akcent 3/Ak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E25E649-3F16-4E02-A733-19D2CDBF48F0}" styleName="Styl pośredni 3 — Ak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Styl pośredni 3 — Ak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02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9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Master" Target="slideMasters/slideMaster63.xml"/><Relationship Id="rId84" Type="http://schemas.openxmlformats.org/officeDocument/2006/relationships/slideMaster" Target="slideMasters/slideMaster84.xml"/><Relationship Id="rId138" Type="http://schemas.openxmlformats.org/officeDocument/2006/relationships/slide" Target="slides/slide30.xml"/><Relationship Id="rId159" Type="http://schemas.openxmlformats.org/officeDocument/2006/relationships/slide" Target="slides/slide51.xml"/><Relationship Id="rId170" Type="http://schemas.openxmlformats.org/officeDocument/2006/relationships/slide" Target="slides/slide62.xml"/><Relationship Id="rId191" Type="http://schemas.openxmlformats.org/officeDocument/2006/relationships/slide" Target="slides/slide83.xml"/><Relationship Id="rId205" Type="http://schemas.openxmlformats.org/officeDocument/2006/relationships/slide" Target="slides/slide97.xml"/><Relationship Id="rId226" Type="http://schemas.openxmlformats.org/officeDocument/2006/relationships/slide" Target="slides/slide118.xml"/><Relationship Id="rId107" Type="http://schemas.openxmlformats.org/officeDocument/2006/relationships/slideMaster" Target="slideMasters/slideMaster107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Master" Target="slideMasters/slideMaster53.xml"/><Relationship Id="rId74" Type="http://schemas.openxmlformats.org/officeDocument/2006/relationships/slideMaster" Target="slideMasters/slideMaster74.xml"/><Relationship Id="rId128" Type="http://schemas.openxmlformats.org/officeDocument/2006/relationships/slide" Target="slides/slide20.xml"/><Relationship Id="rId149" Type="http://schemas.openxmlformats.org/officeDocument/2006/relationships/slide" Target="slides/slide41.xml"/><Relationship Id="rId5" Type="http://schemas.openxmlformats.org/officeDocument/2006/relationships/slideMaster" Target="slideMasters/slideMaster5.xml"/><Relationship Id="rId95" Type="http://schemas.openxmlformats.org/officeDocument/2006/relationships/slideMaster" Target="slideMasters/slideMaster95.xml"/><Relationship Id="rId160" Type="http://schemas.openxmlformats.org/officeDocument/2006/relationships/slide" Target="slides/slide52.xml"/><Relationship Id="rId181" Type="http://schemas.openxmlformats.org/officeDocument/2006/relationships/slide" Target="slides/slide73.xml"/><Relationship Id="rId216" Type="http://schemas.openxmlformats.org/officeDocument/2006/relationships/slide" Target="slides/slide108.xml"/><Relationship Id="rId237" Type="http://schemas.openxmlformats.org/officeDocument/2006/relationships/notesMaster" Target="notesMasters/notesMaster1.xml"/><Relationship Id="rId22" Type="http://schemas.openxmlformats.org/officeDocument/2006/relationships/slideMaster" Target="slideMasters/slideMaster22.xml"/><Relationship Id="rId43" Type="http://schemas.openxmlformats.org/officeDocument/2006/relationships/slideMaster" Target="slideMasters/slideMaster43.xml"/><Relationship Id="rId64" Type="http://schemas.openxmlformats.org/officeDocument/2006/relationships/slideMaster" Target="slideMasters/slideMaster64.xml"/><Relationship Id="rId118" Type="http://schemas.openxmlformats.org/officeDocument/2006/relationships/slide" Target="slides/slide10.xml"/><Relationship Id="rId139" Type="http://schemas.openxmlformats.org/officeDocument/2006/relationships/slide" Target="slides/slide31.xml"/><Relationship Id="rId85" Type="http://schemas.openxmlformats.org/officeDocument/2006/relationships/slideMaster" Target="slideMasters/slideMaster85.xml"/><Relationship Id="rId150" Type="http://schemas.openxmlformats.org/officeDocument/2006/relationships/slide" Target="slides/slide42.xml"/><Relationship Id="rId171" Type="http://schemas.openxmlformats.org/officeDocument/2006/relationships/slide" Target="slides/slide63.xml"/><Relationship Id="rId192" Type="http://schemas.openxmlformats.org/officeDocument/2006/relationships/slide" Target="slides/slide84.xml"/><Relationship Id="rId206" Type="http://schemas.openxmlformats.org/officeDocument/2006/relationships/slide" Target="slides/slide98.xml"/><Relationship Id="rId227" Type="http://schemas.openxmlformats.org/officeDocument/2006/relationships/slide" Target="slides/slide119.xml"/><Relationship Id="rId201" Type="http://schemas.openxmlformats.org/officeDocument/2006/relationships/slide" Target="slides/slide93.xml"/><Relationship Id="rId222" Type="http://schemas.openxmlformats.org/officeDocument/2006/relationships/slide" Target="slides/slide114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Master" Target="slideMasters/slideMaster103.xml"/><Relationship Id="rId108" Type="http://schemas.openxmlformats.org/officeDocument/2006/relationships/slideMaster" Target="slideMasters/slideMaster108.xml"/><Relationship Id="rId124" Type="http://schemas.openxmlformats.org/officeDocument/2006/relationships/slide" Target="slides/slide16.xml"/><Relationship Id="rId129" Type="http://schemas.openxmlformats.org/officeDocument/2006/relationships/slide" Target="slides/slide21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91" Type="http://schemas.openxmlformats.org/officeDocument/2006/relationships/slideMaster" Target="slideMasters/slideMaster91.xml"/><Relationship Id="rId96" Type="http://schemas.openxmlformats.org/officeDocument/2006/relationships/slideMaster" Target="slideMasters/slideMaster96.xml"/><Relationship Id="rId140" Type="http://schemas.openxmlformats.org/officeDocument/2006/relationships/slide" Target="slides/slide32.xml"/><Relationship Id="rId145" Type="http://schemas.openxmlformats.org/officeDocument/2006/relationships/slide" Target="slides/slide37.xml"/><Relationship Id="rId161" Type="http://schemas.openxmlformats.org/officeDocument/2006/relationships/slide" Target="slides/slide53.xml"/><Relationship Id="rId166" Type="http://schemas.openxmlformats.org/officeDocument/2006/relationships/slide" Target="slides/slide58.xml"/><Relationship Id="rId182" Type="http://schemas.openxmlformats.org/officeDocument/2006/relationships/slide" Target="slides/slide74.xml"/><Relationship Id="rId187" Type="http://schemas.openxmlformats.org/officeDocument/2006/relationships/slide" Target="slides/slide79.xml"/><Relationship Id="rId217" Type="http://schemas.openxmlformats.org/officeDocument/2006/relationships/slide" Target="slides/slide10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12" Type="http://schemas.openxmlformats.org/officeDocument/2006/relationships/slide" Target="slides/slide104.xml"/><Relationship Id="rId233" Type="http://schemas.openxmlformats.org/officeDocument/2006/relationships/slide" Target="slides/slide125.xml"/><Relationship Id="rId238" Type="http://schemas.openxmlformats.org/officeDocument/2006/relationships/presProps" Target="presProps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" Target="slides/slide6.xml"/><Relationship Id="rId119" Type="http://schemas.openxmlformats.org/officeDocument/2006/relationships/slide" Target="slides/slide11.xml"/><Relationship Id="rId44" Type="http://schemas.openxmlformats.org/officeDocument/2006/relationships/slideMaster" Target="slideMasters/slideMaster44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130" Type="http://schemas.openxmlformats.org/officeDocument/2006/relationships/slide" Target="slides/slide22.xml"/><Relationship Id="rId135" Type="http://schemas.openxmlformats.org/officeDocument/2006/relationships/slide" Target="slides/slide27.xml"/><Relationship Id="rId151" Type="http://schemas.openxmlformats.org/officeDocument/2006/relationships/slide" Target="slides/slide43.xml"/><Relationship Id="rId156" Type="http://schemas.openxmlformats.org/officeDocument/2006/relationships/slide" Target="slides/slide48.xml"/><Relationship Id="rId177" Type="http://schemas.openxmlformats.org/officeDocument/2006/relationships/slide" Target="slides/slide69.xml"/><Relationship Id="rId198" Type="http://schemas.openxmlformats.org/officeDocument/2006/relationships/slide" Target="slides/slide90.xml"/><Relationship Id="rId172" Type="http://schemas.openxmlformats.org/officeDocument/2006/relationships/slide" Target="slides/slide64.xml"/><Relationship Id="rId193" Type="http://schemas.openxmlformats.org/officeDocument/2006/relationships/slide" Target="slides/slide85.xml"/><Relationship Id="rId202" Type="http://schemas.openxmlformats.org/officeDocument/2006/relationships/slide" Target="slides/slide94.xml"/><Relationship Id="rId207" Type="http://schemas.openxmlformats.org/officeDocument/2006/relationships/slide" Target="slides/slide99.xml"/><Relationship Id="rId223" Type="http://schemas.openxmlformats.org/officeDocument/2006/relationships/slide" Target="slides/slide115.xml"/><Relationship Id="rId228" Type="http://schemas.openxmlformats.org/officeDocument/2006/relationships/slide" Target="slides/slide120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1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Master" Target="slideMasters/slideMaster97.xml"/><Relationship Id="rId104" Type="http://schemas.openxmlformats.org/officeDocument/2006/relationships/slideMaster" Target="slideMasters/slideMaster104.xml"/><Relationship Id="rId120" Type="http://schemas.openxmlformats.org/officeDocument/2006/relationships/slide" Target="slides/slide12.xml"/><Relationship Id="rId125" Type="http://schemas.openxmlformats.org/officeDocument/2006/relationships/slide" Target="slides/slide17.xml"/><Relationship Id="rId141" Type="http://schemas.openxmlformats.org/officeDocument/2006/relationships/slide" Target="slides/slide33.xml"/><Relationship Id="rId146" Type="http://schemas.openxmlformats.org/officeDocument/2006/relationships/slide" Target="slides/slide38.xml"/><Relationship Id="rId167" Type="http://schemas.openxmlformats.org/officeDocument/2006/relationships/slide" Target="slides/slide59.xml"/><Relationship Id="rId188" Type="http://schemas.openxmlformats.org/officeDocument/2006/relationships/slide" Target="slides/slide80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Master" Target="slideMasters/slideMaster92.xml"/><Relationship Id="rId162" Type="http://schemas.openxmlformats.org/officeDocument/2006/relationships/slide" Target="slides/slide54.xml"/><Relationship Id="rId183" Type="http://schemas.openxmlformats.org/officeDocument/2006/relationships/slide" Target="slides/slide75.xml"/><Relationship Id="rId213" Type="http://schemas.openxmlformats.org/officeDocument/2006/relationships/slide" Target="slides/slide105.xml"/><Relationship Id="rId218" Type="http://schemas.openxmlformats.org/officeDocument/2006/relationships/slide" Target="slides/slide110.xml"/><Relationship Id="rId234" Type="http://schemas.openxmlformats.org/officeDocument/2006/relationships/slide" Target="slides/slide126.xml"/><Relationship Id="rId239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" Target="slides/slide2.xml"/><Relationship Id="rId115" Type="http://schemas.openxmlformats.org/officeDocument/2006/relationships/slide" Target="slides/slide7.xml"/><Relationship Id="rId131" Type="http://schemas.openxmlformats.org/officeDocument/2006/relationships/slide" Target="slides/slide23.xml"/><Relationship Id="rId136" Type="http://schemas.openxmlformats.org/officeDocument/2006/relationships/slide" Target="slides/slide28.xml"/><Relationship Id="rId157" Type="http://schemas.openxmlformats.org/officeDocument/2006/relationships/slide" Target="slides/slide49.xml"/><Relationship Id="rId178" Type="http://schemas.openxmlformats.org/officeDocument/2006/relationships/slide" Target="slides/slide70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52" Type="http://schemas.openxmlformats.org/officeDocument/2006/relationships/slide" Target="slides/slide44.xml"/><Relationship Id="rId173" Type="http://schemas.openxmlformats.org/officeDocument/2006/relationships/slide" Target="slides/slide65.xml"/><Relationship Id="rId194" Type="http://schemas.openxmlformats.org/officeDocument/2006/relationships/slide" Target="slides/slide86.xml"/><Relationship Id="rId199" Type="http://schemas.openxmlformats.org/officeDocument/2006/relationships/slide" Target="slides/slide91.xml"/><Relationship Id="rId203" Type="http://schemas.openxmlformats.org/officeDocument/2006/relationships/slide" Target="slides/slide95.xml"/><Relationship Id="rId208" Type="http://schemas.openxmlformats.org/officeDocument/2006/relationships/slide" Target="slides/slide100.xml"/><Relationship Id="rId229" Type="http://schemas.openxmlformats.org/officeDocument/2006/relationships/slide" Target="slides/slide121.xml"/><Relationship Id="rId19" Type="http://schemas.openxmlformats.org/officeDocument/2006/relationships/slideMaster" Target="slideMasters/slideMaster19.xml"/><Relationship Id="rId224" Type="http://schemas.openxmlformats.org/officeDocument/2006/relationships/slide" Target="slides/slide116.xml"/><Relationship Id="rId240" Type="http://schemas.openxmlformats.org/officeDocument/2006/relationships/theme" Target="theme/theme1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Master" Target="slideMasters/slideMaster100.xml"/><Relationship Id="rId105" Type="http://schemas.openxmlformats.org/officeDocument/2006/relationships/slideMaster" Target="slideMasters/slideMaster105.xml"/><Relationship Id="rId126" Type="http://schemas.openxmlformats.org/officeDocument/2006/relationships/slide" Target="slides/slide18.xml"/><Relationship Id="rId147" Type="http://schemas.openxmlformats.org/officeDocument/2006/relationships/slide" Target="slides/slide39.xml"/><Relationship Id="rId168" Type="http://schemas.openxmlformats.org/officeDocument/2006/relationships/slide" Target="slides/slide60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Master" Target="slideMasters/slideMaster93.xml"/><Relationship Id="rId98" Type="http://schemas.openxmlformats.org/officeDocument/2006/relationships/slideMaster" Target="slideMasters/slideMaster98.xml"/><Relationship Id="rId121" Type="http://schemas.openxmlformats.org/officeDocument/2006/relationships/slide" Target="slides/slide13.xml"/><Relationship Id="rId142" Type="http://schemas.openxmlformats.org/officeDocument/2006/relationships/slide" Target="slides/slide34.xml"/><Relationship Id="rId163" Type="http://schemas.openxmlformats.org/officeDocument/2006/relationships/slide" Target="slides/slide55.xml"/><Relationship Id="rId184" Type="http://schemas.openxmlformats.org/officeDocument/2006/relationships/slide" Target="slides/slide76.xml"/><Relationship Id="rId189" Type="http://schemas.openxmlformats.org/officeDocument/2006/relationships/slide" Target="slides/slide81.xml"/><Relationship Id="rId219" Type="http://schemas.openxmlformats.org/officeDocument/2006/relationships/slide" Target="slides/slide111.xml"/><Relationship Id="rId3" Type="http://schemas.openxmlformats.org/officeDocument/2006/relationships/slideMaster" Target="slideMasters/slideMaster3.xml"/><Relationship Id="rId214" Type="http://schemas.openxmlformats.org/officeDocument/2006/relationships/slide" Target="slides/slide106.xml"/><Relationship Id="rId230" Type="http://schemas.openxmlformats.org/officeDocument/2006/relationships/slide" Target="slides/slide122.xml"/><Relationship Id="rId235" Type="http://schemas.openxmlformats.org/officeDocument/2006/relationships/slide" Target="slides/slide127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" Target="slides/slide8.xml"/><Relationship Id="rId137" Type="http://schemas.openxmlformats.org/officeDocument/2006/relationships/slide" Target="slides/slide29.xml"/><Relationship Id="rId158" Type="http://schemas.openxmlformats.org/officeDocument/2006/relationships/slide" Target="slides/slide50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111" Type="http://schemas.openxmlformats.org/officeDocument/2006/relationships/slide" Target="slides/slide3.xml"/><Relationship Id="rId132" Type="http://schemas.openxmlformats.org/officeDocument/2006/relationships/slide" Target="slides/slide24.xml"/><Relationship Id="rId153" Type="http://schemas.openxmlformats.org/officeDocument/2006/relationships/slide" Target="slides/slide45.xml"/><Relationship Id="rId174" Type="http://schemas.openxmlformats.org/officeDocument/2006/relationships/slide" Target="slides/slide66.xml"/><Relationship Id="rId179" Type="http://schemas.openxmlformats.org/officeDocument/2006/relationships/slide" Target="slides/slide71.xml"/><Relationship Id="rId195" Type="http://schemas.openxmlformats.org/officeDocument/2006/relationships/slide" Target="slides/slide87.xml"/><Relationship Id="rId209" Type="http://schemas.openxmlformats.org/officeDocument/2006/relationships/slide" Target="slides/slide101.xml"/><Relationship Id="rId190" Type="http://schemas.openxmlformats.org/officeDocument/2006/relationships/slide" Target="slides/slide82.xml"/><Relationship Id="rId204" Type="http://schemas.openxmlformats.org/officeDocument/2006/relationships/slide" Target="slides/slide96.xml"/><Relationship Id="rId220" Type="http://schemas.openxmlformats.org/officeDocument/2006/relationships/slide" Target="slides/slide112.xml"/><Relationship Id="rId225" Type="http://schemas.openxmlformats.org/officeDocument/2006/relationships/slide" Target="slides/slide117.xml"/><Relationship Id="rId241" Type="http://schemas.openxmlformats.org/officeDocument/2006/relationships/tableStyles" Target="tableStyles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Master" Target="slideMasters/slideMaster106.xml"/><Relationship Id="rId127" Type="http://schemas.openxmlformats.org/officeDocument/2006/relationships/slide" Target="slides/slide19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94" Type="http://schemas.openxmlformats.org/officeDocument/2006/relationships/slideMaster" Target="slideMasters/slideMaster94.xml"/><Relationship Id="rId99" Type="http://schemas.openxmlformats.org/officeDocument/2006/relationships/slideMaster" Target="slideMasters/slideMaster99.xml"/><Relationship Id="rId101" Type="http://schemas.openxmlformats.org/officeDocument/2006/relationships/slideMaster" Target="slideMasters/slideMaster101.xml"/><Relationship Id="rId122" Type="http://schemas.openxmlformats.org/officeDocument/2006/relationships/slide" Target="slides/slide14.xml"/><Relationship Id="rId143" Type="http://schemas.openxmlformats.org/officeDocument/2006/relationships/slide" Target="slides/slide35.xml"/><Relationship Id="rId148" Type="http://schemas.openxmlformats.org/officeDocument/2006/relationships/slide" Target="slides/slide40.xml"/><Relationship Id="rId164" Type="http://schemas.openxmlformats.org/officeDocument/2006/relationships/slide" Target="slides/slide56.xml"/><Relationship Id="rId169" Type="http://schemas.openxmlformats.org/officeDocument/2006/relationships/slide" Target="slides/slide61.xml"/><Relationship Id="rId185" Type="http://schemas.openxmlformats.org/officeDocument/2006/relationships/slide" Target="slides/slide7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72.xml"/><Relationship Id="rId210" Type="http://schemas.openxmlformats.org/officeDocument/2006/relationships/slide" Target="slides/slide102.xml"/><Relationship Id="rId215" Type="http://schemas.openxmlformats.org/officeDocument/2006/relationships/slide" Target="slides/slide107.xml"/><Relationship Id="rId236" Type="http://schemas.openxmlformats.org/officeDocument/2006/relationships/slide" Target="slides/slide128.xml"/><Relationship Id="rId26" Type="http://schemas.openxmlformats.org/officeDocument/2006/relationships/slideMaster" Target="slideMasters/slideMaster26.xml"/><Relationship Id="rId231" Type="http://schemas.openxmlformats.org/officeDocument/2006/relationships/slide" Target="slides/slide123.xml"/><Relationship Id="rId47" Type="http://schemas.openxmlformats.org/officeDocument/2006/relationships/slideMaster" Target="slideMasters/slideMaster47.xml"/><Relationship Id="rId68" Type="http://schemas.openxmlformats.org/officeDocument/2006/relationships/slideMaster" Target="slideMasters/slideMaster68.xml"/><Relationship Id="rId89" Type="http://schemas.openxmlformats.org/officeDocument/2006/relationships/slideMaster" Target="slideMasters/slideMaster89.xml"/><Relationship Id="rId112" Type="http://schemas.openxmlformats.org/officeDocument/2006/relationships/slide" Target="slides/slide4.xml"/><Relationship Id="rId133" Type="http://schemas.openxmlformats.org/officeDocument/2006/relationships/slide" Target="slides/slide25.xml"/><Relationship Id="rId154" Type="http://schemas.openxmlformats.org/officeDocument/2006/relationships/slide" Target="slides/slide46.xml"/><Relationship Id="rId175" Type="http://schemas.openxmlformats.org/officeDocument/2006/relationships/slide" Target="slides/slide67.xml"/><Relationship Id="rId196" Type="http://schemas.openxmlformats.org/officeDocument/2006/relationships/slide" Target="slides/slide88.xml"/><Relationship Id="rId200" Type="http://schemas.openxmlformats.org/officeDocument/2006/relationships/slide" Target="slides/slide92.xml"/><Relationship Id="rId16" Type="http://schemas.openxmlformats.org/officeDocument/2006/relationships/slideMaster" Target="slideMasters/slideMaster16.xml"/><Relationship Id="rId221" Type="http://schemas.openxmlformats.org/officeDocument/2006/relationships/slide" Target="slides/slide113.xml"/><Relationship Id="rId37" Type="http://schemas.openxmlformats.org/officeDocument/2006/relationships/slideMaster" Target="slideMasters/slideMaster37.xml"/><Relationship Id="rId58" Type="http://schemas.openxmlformats.org/officeDocument/2006/relationships/slideMaster" Target="slideMasters/slideMaster58.xml"/><Relationship Id="rId79" Type="http://schemas.openxmlformats.org/officeDocument/2006/relationships/slideMaster" Target="slideMasters/slideMaster79.xml"/><Relationship Id="rId102" Type="http://schemas.openxmlformats.org/officeDocument/2006/relationships/slideMaster" Target="slideMasters/slideMaster102.xml"/><Relationship Id="rId123" Type="http://schemas.openxmlformats.org/officeDocument/2006/relationships/slide" Target="slides/slide15.xml"/><Relationship Id="rId144" Type="http://schemas.openxmlformats.org/officeDocument/2006/relationships/slide" Target="slides/slide36.xml"/><Relationship Id="rId90" Type="http://schemas.openxmlformats.org/officeDocument/2006/relationships/slideMaster" Target="slideMasters/slideMaster90.xml"/><Relationship Id="rId165" Type="http://schemas.openxmlformats.org/officeDocument/2006/relationships/slide" Target="slides/slide57.xml"/><Relationship Id="rId186" Type="http://schemas.openxmlformats.org/officeDocument/2006/relationships/slide" Target="slides/slide78.xml"/><Relationship Id="rId211" Type="http://schemas.openxmlformats.org/officeDocument/2006/relationships/slide" Target="slides/slide103.xml"/><Relationship Id="rId232" Type="http://schemas.openxmlformats.org/officeDocument/2006/relationships/slide" Target="slides/slide124.xml"/><Relationship Id="rId27" Type="http://schemas.openxmlformats.org/officeDocument/2006/relationships/slideMaster" Target="slideMasters/slideMaster27.xml"/><Relationship Id="rId48" Type="http://schemas.openxmlformats.org/officeDocument/2006/relationships/slideMaster" Target="slideMasters/slideMaster48.xml"/><Relationship Id="rId69" Type="http://schemas.openxmlformats.org/officeDocument/2006/relationships/slideMaster" Target="slideMasters/slideMaster69.xml"/><Relationship Id="rId113" Type="http://schemas.openxmlformats.org/officeDocument/2006/relationships/slide" Target="slides/slide5.xml"/><Relationship Id="rId134" Type="http://schemas.openxmlformats.org/officeDocument/2006/relationships/slide" Target="slides/slide26.xml"/><Relationship Id="rId80" Type="http://schemas.openxmlformats.org/officeDocument/2006/relationships/slideMaster" Target="slideMasters/slideMaster80.xml"/><Relationship Id="rId155" Type="http://schemas.openxmlformats.org/officeDocument/2006/relationships/slide" Target="slides/slide47.xml"/><Relationship Id="rId176" Type="http://schemas.openxmlformats.org/officeDocument/2006/relationships/slide" Target="slides/slide68.xml"/><Relationship Id="rId197" Type="http://schemas.openxmlformats.org/officeDocument/2006/relationships/slide" Target="slides/slide89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A05FA8-C984-4C73-8745-EA41BAE0090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D087F96-692B-4AE7-9ADE-84437A3AFF89}">
      <dgm:prSet phldrT="[Tekst]"/>
      <dgm:spPr/>
      <dgm:t>
        <a:bodyPr/>
        <a:lstStyle/>
        <a:p>
          <a:pPr algn="ctr"/>
          <a:r>
            <a:rPr lang="pl-PL" dirty="0" smtClean="0"/>
            <a:t>Źródła światła</a:t>
          </a:r>
          <a:endParaRPr lang="pl-PL" dirty="0"/>
        </a:p>
      </dgm:t>
    </dgm:pt>
    <dgm:pt modelId="{9E5EC19B-AF40-4AB0-B5DC-885407951EEB}" type="parTrans" cxnId="{76613C94-AA1A-4114-AAF6-97B7B22F1329}">
      <dgm:prSet/>
      <dgm:spPr/>
      <dgm:t>
        <a:bodyPr/>
        <a:lstStyle/>
        <a:p>
          <a:endParaRPr lang="pl-PL"/>
        </a:p>
      </dgm:t>
    </dgm:pt>
    <dgm:pt modelId="{F528D4E9-A36E-4B88-B8CA-561D6A03C02F}" type="sibTrans" cxnId="{76613C94-AA1A-4114-AAF6-97B7B22F1329}">
      <dgm:prSet/>
      <dgm:spPr/>
      <dgm:t>
        <a:bodyPr/>
        <a:lstStyle/>
        <a:p>
          <a:endParaRPr lang="pl-PL"/>
        </a:p>
      </dgm:t>
    </dgm:pt>
    <dgm:pt modelId="{583CE1D6-3EC2-4E78-80C3-66AA1901538A}">
      <dgm:prSet phldrT="[Teks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l-PL" dirty="0"/>
        </a:p>
      </dgm:t>
    </dgm:pt>
    <dgm:pt modelId="{6848179C-75D8-4EA9-93CD-C9B5498E2C97}" type="parTrans" cxnId="{882CC421-66E4-41A6-B279-7EB9874CF11C}">
      <dgm:prSet/>
      <dgm:spPr/>
      <dgm:t>
        <a:bodyPr/>
        <a:lstStyle/>
        <a:p>
          <a:endParaRPr lang="pl-PL" dirty="0"/>
        </a:p>
      </dgm:t>
    </dgm:pt>
    <dgm:pt modelId="{E9B80DAD-926B-4264-9C3B-CF745F25BBC5}" type="sibTrans" cxnId="{882CC421-66E4-41A6-B279-7EB9874CF11C}">
      <dgm:prSet/>
      <dgm:spPr/>
      <dgm:t>
        <a:bodyPr/>
        <a:lstStyle/>
        <a:p>
          <a:endParaRPr lang="pl-PL"/>
        </a:p>
      </dgm:t>
    </dgm:pt>
    <dgm:pt modelId="{09732FD4-E435-4638-AE9F-6BE2D7A54DD1}">
      <dgm:prSet phldrT="[Tekst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l-PL" dirty="0"/>
        </a:p>
      </dgm:t>
    </dgm:pt>
    <dgm:pt modelId="{E4D0CCAE-BD0E-446F-9CD1-134CCFCB31D4}" type="parTrans" cxnId="{86901E1C-792F-4207-A18F-BB84165B3DD4}">
      <dgm:prSet/>
      <dgm:spPr/>
      <dgm:t>
        <a:bodyPr/>
        <a:lstStyle/>
        <a:p>
          <a:endParaRPr lang="pl-PL" dirty="0"/>
        </a:p>
      </dgm:t>
    </dgm:pt>
    <dgm:pt modelId="{6227DC72-2281-4C77-9398-9113F628BA8C}" type="sibTrans" cxnId="{86901E1C-792F-4207-A18F-BB84165B3DD4}">
      <dgm:prSet/>
      <dgm:spPr/>
      <dgm:t>
        <a:bodyPr/>
        <a:lstStyle/>
        <a:p>
          <a:endParaRPr lang="pl-PL"/>
        </a:p>
      </dgm:t>
    </dgm:pt>
    <dgm:pt modelId="{DE26FA86-738E-4490-B8D8-540AF344C8A3}">
      <dgm:prSet phldrT="[Tekst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l-PL" dirty="0"/>
        </a:p>
      </dgm:t>
    </dgm:pt>
    <dgm:pt modelId="{7750D042-F1EA-43B6-AD5F-6710C4817DD1}" type="parTrans" cxnId="{1E42878E-804B-4633-9CAF-4C9A173DF16E}">
      <dgm:prSet/>
      <dgm:spPr/>
      <dgm:t>
        <a:bodyPr/>
        <a:lstStyle/>
        <a:p>
          <a:endParaRPr lang="ru-RU"/>
        </a:p>
      </dgm:t>
    </dgm:pt>
    <dgm:pt modelId="{CA789B5E-E028-4E4A-B9A2-A4CE786803E7}" type="sibTrans" cxnId="{1E42878E-804B-4633-9CAF-4C9A173DF16E}">
      <dgm:prSet/>
      <dgm:spPr/>
      <dgm:t>
        <a:bodyPr/>
        <a:lstStyle/>
        <a:p>
          <a:endParaRPr lang="ru-RU"/>
        </a:p>
      </dgm:t>
    </dgm:pt>
    <dgm:pt modelId="{C567221E-05D7-46B8-AB7A-BD7FB967D935}" type="pres">
      <dgm:prSet presAssocID="{1CA05FA8-C984-4C73-8745-EA41BAE0090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B7C70BAA-1B1A-4462-899B-97F012F6B15F}" type="pres">
      <dgm:prSet presAssocID="{BD087F96-692B-4AE7-9ADE-84437A3AFF89}" presName="hierRoot1" presStyleCnt="0"/>
      <dgm:spPr/>
    </dgm:pt>
    <dgm:pt modelId="{D34FC289-641E-454B-B7A0-D0168722E0CD}" type="pres">
      <dgm:prSet presAssocID="{BD087F96-692B-4AE7-9ADE-84437A3AFF89}" presName="composite" presStyleCnt="0"/>
      <dgm:spPr/>
    </dgm:pt>
    <dgm:pt modelId="{33221CCF-6C2C-44B3-9E73-50743591CAA8}" type="pres">
      <dgm:prSet presAssocID="{BD087F96-692B-4AE7-9ADE-84437A3AFF89}" presName="background" presStyleLbl="node0" presStyleIdx="0" presStyleCnt="1"/>
      <dgm:spPr/>
    </dgm:pt>
    <dgm:pt modelId="{3B4B1B61-8A00-4432-9B10-46EFEB4E324C}" type="pres">
      <dgm:prSet presAssocID="{BD087F96-692B-4AE7-9ADE-84437A3AFF89}" presName="text" presStyleLbl="fgAcc0" presStyleIdx="0" presStyleCnt="1" custLinFactY="-26887" custLinFactNeighborX="-35630" custLinFactNeighborY="-10000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EB2E076E-DF69-4EA4-B6CE-EF9F131E7E98}" type="pres">
      <dgm:prSet presAssocID="{BD087F96-692B-4AE7-9ADE-84437A3AFF89}" presName="hierChild2" presStyleCnt="0"/>
      <dgm:spPr/>
    </dgm:pt>
    <dgm:pt modelId="{C08CF8C7-12E7-4017-842C-61575E07D293}" type="pres">
      <dgm:prSet presAssocID="{6848179C-75D8-4EA9-93CD-C9B5498E2C97}" presName="Name10" presStyleLbl="parChTrans1D2" presStyleIdx="0" presStyleCnt="3"/>
      <dgm:spPr/>
      <dgm:t>
        <a:bodyPr/>
        <a:lstStyle/>
        <a:p>
          <a:endParaRPr lang="pl-PL"/>
        </a:p>
      </dgm:t>
    </dgm:pt>
    <dgm:pt modelId="{61C3B917-A841-47AD-8CC7-440AADE293AC}" type="pres">
      <dgm:prSet presAssocID="{583CE1D6-3EC2-4E78-80C3-66AA1901538A}" presName="hierRoot2" presStyleCnt="0"/>
      <dgm:spPr/>
    </dgm:pt>
    <dgm:pt modelId="{5CC4C422-117D-408C-9CAB-F414D976967C}" type="pres">
      <dgm:prSet presAssocID="{583CE1D6-3EC2-4E78-80C3-66AA1901538A}" presName="composite2" presStyleCnt="0"/>
      <dgm:spPr/>
    </dgm:pt>
    <dgm:pt modelId="{D557D23F-CA31-45D8-9300-E5DB47A7E2EF}" type="pres">
      <dgm:prSet presAssocID="{583CE1D6-3EC2-4E78-80C3-66AA1901538A}" presName="background2" presStyleLbl="node2" presStyleIdx="0" presStyleCnt="3"/>
      <dgm:spPr/>
    </dgm:pt>
    <dgm:pt modelId="{0C19F2C4-FECD-480B-81B6-4E93985ABAC1}" type="pres">
      <dgm:prSet presAssocID="{583CE1D6-3EC2-4E78-80C3-66AA1901538A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9CB7C0D3-8059-44B0-82D5-ADE7AE71D79D}" type="pres">
      <dgm:prSet presAssocID="{583CE1D6-3EC2-4E78-80C3-66AA1901538A}" presName="hierChild3" presStyleCnt="0"/>
      <dgm:spPr/>
    </dgm:pt>
    <dgm:pt modelId="{B5858893-A557-49CD-AD9C-07212408B2CA}" type="pres">
      <dgm:prSet presAssocID="{7750D042-F1EA-43B6-AD5F-6710C4817DD1}" presName="Name10" presStyleLbl="parChTrans1D2" presStyleIdx="1" presStyleCnt="3"/>
      <dgm:spPr/>
      <dgm:t>
        <a:bodyPr/>
        <a:lstStyle/>
        <a:p>
          <a:endParaRPr lang="ru-RU"/>
        </a:p>
      </dgm:t>
    </dgm:pt>
    <dgm:pt modelId="{0D305C49-2B2D-4A24-82A6-3ABA845F2E05}" type="pres">
      <dgm:prSet presAssocID="{DE26FA86-738E-4490-B8D8-540AF344C8A3}" presName="hierRoot2" presStyleCnt="0"/>
      <dgm:spPr/>
    </dgm:pt>
    <dgm:pt modelId="{87413E99-176E-4643-97F7-863436B25E5D}" type="pres">
      <dgm:prSet presAssocID="{DE26FA86-738E-4490-B8D8-540AF344C8A3}" presName="composite2" presStyleCnt="0"/>
      <dgm:spPr/>
    </dgm:pt>
    <dgm:pt modelId="{50277F26-8C52-4AFA-B0F7-0624BAD67774}" type="pres">
      <dgm:prSet presAssocID="{DE26FA86-738E-4490-B8D8-540AF344C8A3}" presName="background2" presStyleLbl="node2" presStyleIdx="1" presStyleCnt="3"/>
      <dgm:spPr/>
    </dgm:pt>
    <dgm:pt modelId="{07B5E67C-52B7-4208-8AE5-128F526AC796}" type="pres">
      <dgm:prSet presAssocID="{DE26FA86-738E-4490-B8D8-540AF344C8A3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524134-0A80-4741-8B50-871315B54419}" type="pres">
      <dgm:prSet presAssocID="{DE26FA86-738E-4490-B8D8-540AF344C8A3}" presName="hierChild3" presStyleCnt="0"/>
      <dgm:spPr/>
    </dgm:pt>
    <dgm:pt modelId="{2C269378-C2FD-48F8-A8C2-5018E34B4FFF}" type="pres">
      <dgm:prSet presAssocID="{E4D0CCAE-BD0E-446F-9CD1-134CCFCB31D4}" presName="Name10" presStyleLbl="parChTrans1D2" presStyleIdx="2" presStyleCnt="3"/>
      <dgm:spPr/>
      <dgm:t>
        <a:bodyPr/>
        <a:lstStyle/>
        <a:p>
          <a:endParaRPr lang="pl-PL"/>
        </a:p>
      </dgm:t>
    </dgm:pt>
    <dgm:pt modelId="{43A5A7F4-B005-4863-9B09-DEE58D39B737}" type="pres">
      <dgm:prSet presAssocID="{09732FD4-E435-4638-AE9F-6BE2D7A54DD1}" presName="hierRoot2" presStyleCnt="0"/>
      <dgm:spPr/>
    </dgm:pt>
    <dgm:pt modelId="{1EF0A1AA-D070-4052-98DE-C003075C6D3C}" type="pres">
      <dgm:prSet presAssocID="{09732FD4-E435-4638-AE9F-6BE2D7A54DD1}" presName="composite2" presStyleCnt="0"/>
      <dgm:spPr/>
    </dgm:pt>
    <dgm:pt modelId="{8189D485-F6FE-496A-8A7A-F277C3A5BEEC}" type="pres">
      <dgm:prSet presAssocID="{09732FD4-E435-4638-AE9F-6BE2D7A54DD1}" presName="background2" presStyleLbl="node2" presStyleIdx="2" presStyleCnt="3"/>
      <dgm:spPr/>
    </dgm:pt>
    <dgm:pt modelId="{9B62F702-5193-4A77-A01B-5FE448C829EF}" type="pres">
      <dgm:prSet presAssocID="{09732FD4-E435-4638-AE9F-6BE2D7A54DD1}" presName="text2" presStyleLbl="fgAcc2" presStyleIdx="2" presStyleCnt="3" custLinFactNeighborX="-449" custLinFactNeighborY="-2518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6CBBB60-86BB-4AD9-96F1-22DCC6730746}" type="pres">
      <dgm:prSet presAssocID="{09732FD4-E435-4638-AE9F-6BE2D7A54DD1}" presName="hierChild3" presStyleCnt="0"/>
      <dgm:spPr/>
    </dgm:pt>
  </dgm:ptLst>
  <dgm:cxnLst>
    <dgm:cxn modelId="{94FCFBD3-0586-430E-925E-C71EF2ED079C}" type="presOf" srcId="{BD087F96-692B-4AE7-9ADE-84437A3AFF89}" destId="{3B4B1B61-8A00-4432-9B10-46EFEB4E324C}" srcOrd="0" destOrd="0" presId="urn:microsoft.com/office/officeart/2005/8/layout/hierarchy1"/>
    <dgm:cxn modelId="{821CEF7B-4D17-43CC-8F89-575650E660DB}" type="presOf" srcId="{E4D0CCAE-BD0E-446F-9CD1-134CCFCB31D4}" destId="{2C269378-C2FD-48F8-A8C2-5018E34B4FFF}" srcOrd="0" destOrd="0" presId="urn:microsoft.com/office/officeart/2005/8/layout/hierarchy1"/>
    <dgm:cxn modelId="{B9991005-39B4-43F5-958F-A711021633CF}" type="presOf" srcId="{583CE1D6-3EC2-4E78-80C3-66AA1901538A}" destId="{0C19F2C4-FECD-480B-81B6-4E93985ABAC1}" srcOrd="0" destOrd="0" presId="urn:microsoft.com/office/officeart/2005/8/layout/hierarchy1"/>
    <dgm:cxn modelId="{882CC421-66E4-41A6-B279-7EB9874CF11C}" srcId="{BD087F96-692B-4AE7-9ADE-84437A3AFF89}" destId="{583CE1D6-3EC2-4E78-80C3-66AA1901538A}" srcOrd="0" destOrd="0" parTransId="{6848179C-75D8-4EA9-93CD-C9B5498E2C97}" sibTransId="{E9B80DAD-926B-4264-9C3B-CF745F25BBC5}"/>
    <dgm:cxn modelId="{9BA13AAF-537D-4C92-9673-B6AF12DF9239}" type="presOf" srcId="{1CA05FA8-C984-4C73-8745-EA41BAE00907}" destId="{C567221E-05D7-46B8-AB7A-BD7FB967D935}" srcOrd="0" destOrd="0" presId="urn:microsoft.com/office/officeart/2005/8/layout/hierarchy1"/>
    <dgm:cxn modelId="{1E42878E-804B-4633-9CAF-4C9A173DF16E}" srcId="{BD087F96-692B-4AE7-9ADE-84437A3AFF89}" destId="{DE26FA86-738E-4490-B8D8-540AF344C8A3}" srcOrd="1" destOrd="0" parTransId="{7750D042-F1EA-43B6-AD5F-6710C4817DD1}" sibTransId="{CA789B5E-E028-4E4A-B9A2-A4CE786803E7}"/>
    <dgm:cxn modelId="{DF8BCEF8-89B0-49F3-B55C-599F6CED023D}" type="presOf" srcId="{6848179C-75D8-4EA9-93CD-C9B5498E2C97}" destId="{C08CF8C7-12E7-4017-842C-61575E07D293}" srcOrd="0" destOrd="0" presId="urn:microsoft.com/office/officeart/2005/8/layout/hierarchy1"/>
    <dgm:cxn modelId="{E13971C2-EA18-4466-A3C8-4E2095C07C9D}" type="presOf" srcId="{7750D042-F1EA-43B6-AD5F-6710C4817DD1}" destId="{B5858893-A557-49CD-AD9C-07212408B2CA}" srcOrd="0" destOrd="0" presId="urn:microsoft.com/office/officeart/2005/8/layout/hierarchy1"/>
    <dgm:cxn modelId="{86901E1C-792F-4207-A18F-BB84165B3DD4}" srcId="{BD087F96-692B-4AE7-9ADE-84437A3AFF89}" destId="{09732FD4-E435-4638-AE9F-6BE2D7A54DD1}" srcOrd="2" destOrd="0" parTransId="{E4D0CCAE-BD0E-446F-9CD1-134CCFCB31D4}" sibTransId="{6227DC72-2281-4C77-9398-9113F628BA8C}"/>
    <dgm:cxn modelId="{76613C94-AA1A-4114-AAF6-97B7B22F1329}" srcId="{1CA05FA8-C984-4C73-8745-EA41BAE00907}" destId="{BD087F96-692B-4AE7-9ADE-84437A3AFF89}" srcOrd="0" destOrd="0" parTransId="{9E5EC19B-AF40-4AB0-B5DC-885407951EEB}" sibTransId="{F528D4E9-A36E-4B88-B8CA-561D6A03C02F}"/>
    <dgm:cxn modelId="{4D27181A-3639-433A-A83B-A78234C6EE2A}" type="presOf" srcId="{09732FD4-E435-4638-AE9F-6BE2D7A54DD1}" destId="{9B62F702-5193-4A77-A01B-5FE448C829EF}" srcOrd="0" destOrd="0" presId="urn:microsoft.com/office/officeart/2005/8/layout/hierarchy1"/>
    <dgm:cxn modelId="{1F93865C-4032-4623-98D7-912CC38742C8}" type="presOf" srcId="{DE26FA86-738E-4490-B8D8-540AF344C8A3}" destId="{07B5E67C-52B7-4208-8AE5-128F526AC796}" srcOrd="0" destOrd="0" presId="urn:microsoft.com/office/officeart/2005/8/layout/hierarchy1"/>
    <dgm:cxn modelId="{FE59FBCE-F856-45AD-A111-955A1A3FDA84}" type="presParOf" srcId="{C567221E-05D7-46B8-AB7A-BD7FB967D935}" destId="{B7C70BAA-1B1A-4462-899B-97F012F6B15F}" srcOrd="0" destOrd="0" presId="urn:microsoft.com/office/officeart/2005/8/layout/hierarchy1"/>
    <dgm:cxn modelId="{F9105527-EFC3-40F2-8E9D-7E28FA651F30}" type="presParOf" srcId="{B7C70BAA-1B1A-4462-899B-97F012F6B15F}" destId="{D34FC289-641E-454B-B7A0-D0168722E0CD}" srcOrd="0" destOrd="0" presId="urn:microsoft.com/office/officeart/2005/8/layout/hierarchy1"/>
    <dgm:cxn modelId="{5D04F448-536C-48D3-9033-32696BF0E2BD}" type="presParOf" srcId="{D34FC289-641E-454B-B7A0-D0168722E0CD}" destId="{33221CCF-6C2C-44B3-9E73-50743591CAA8}" srcOrd="0" destOrd="0" presId="urn:microsoft.com/office/officeart/2005/8/layout/hierarchy1"/>
    <dgm:cxn modelId="{DD06F08E-31E3-4232-A27A-CB5A835184A2}" type="presParOf" srcId="{D34FC289-641E-454B-B7A0-D0168722E0CD}" destId="{3B4B1B61-8A00-4432-9B10-46EFEB4E324C}" srcOrd="1" destOrd="0" presId="urn:microsoft.com/office/officeart/2005/8/layout/hierarchy1"/>
    <dgm:cxn modelId="{D8B27A3D-5249-4806-9DE8-4227496C3CA1}" type="presParOf" srcId="{B7C70BAA-1B1A-4462-899B-97F012F6B15F}" destId="{EB2E076E-DF69-4EA4-B6CE-EF9F131E7E98}" srcOrd="1" destOrd="0" presId="urn:microsoft.com/office/officeart/2005/8/layout/hierarchy1"/>
    <dgm:cxn modelId="{4D60227C-5A34-4236-842A-23493C223CA4}" type="presParOf" srcId="{EB2E076E-DF69-4EA4-B6CE-EF9F131E7E98}" destId="{C08CF8C7-12E7-4017-842C-61575E07D293}" srcOrd="0" destOrd="0" presId="urn:microsoft.com/office/officeart/2005/8/layout/hierarchy1"/>
    <dgm:cxn modelId="{3B0F29D9-0021-49F6-9574-B1D9B300998C}" type="presParOf" srcId="{EB2E076E-DF69-4EA4-B6CE-EF9F131E7E98}" destId="{61C3B917-A841-47AD-8CC7-440AADE293AC}" srcOrd="1" destOrd="0" presId="urn:microsoft.com/office/officeart/2005/8/layout/hierarchy1"/>
    <dgm:cxn modelId="{3B2429B5-12D8-4433-90B9-E419F9595F8A}" type="presParOf" srcId="{61C3B917-A841-47AD-8CC7-440AADE293AC}" destId="{5CC4C422-117D-408C-9CAB-F414D976967C}" srcOrd="0" destOrd="0" presId="urn:microsoft.com/office/officeart/2005/8/layout/hierarchy1"/>
    <dgm:cxn modelId="{73E62036-93D6-44D1-A420-5F2806CE0CB4}" type="presParOf" srcId="{5CC4C422-117D-408C-9CAB-F414D976967C}" destId="{D557D23F-CA31-45D8-9300-E5DB47A7E2EF}" srcOrd="0" destOrd="0" presId="urn:microsoft.com/office/officeart/2005/8/layout/hierarchy1"/>
    <dgm:cxn modelId="{74284C83-91A2-4395-B309-60FD33683FDC}" type="presParOf" srcId="{5CC4C422-117D-408C-9CAB-F414D976967C}" destId="{0C19F2C4-FECD-480B-81B6-4E93985ABAC1}" srcOrd="1" destOrd="0" presId="urn:microsoft.com/office/officeart/2005/8/layout/hierarchy1"/>
    <dgm:cxn modelId="{D23280A4-04EB-4BA3-87CA-21B649CDAFEB}" type="presParOf" srcId="{61C3B917-A841-47AD-8CC7-440AADE293AC}" destId="{9CB7C0D3-8059-44B0-82D5-ADE7AE71D79D}" srcOrd="1" destOrd="0" presId="urn:microsoft.com/office/officeart/2005/8/layout/hierarchy1"/>
    <dgm:cxn modelId="{656590C1-18C1-46DC-B0AA-8D44D16C7402}" type="presParOf" srcId="{EB2E076E-DF69-4EA4-B6CE-EF9F131E7E98}" destId="{B5858893-A557-49CD-AD9C-07212408B2CA}" srcOrd="2" destOrd="0" presId="urn:microsoft.com/office/officeart/2005/8/layout/hierarchy1"/>
    <dgm:cxn modelId="{052DAE9F-9137-4668-9290-482E44F1552E}" type="presParOf" srcId="{EB2E076E-DF69-4EA4-B6CE-EF9F131E7E98}" destId="{0D305C49-2B2D-4A24-82A6-3ABA845F2E05}" srcOrd="3" destOrd="0" presId="urn:microsoft.com/office/officeart/2005/8/layout/hierarchy1"/>
    <dgm:cxn modelId="{5542B0B1-5B3E-4FB1-9604-C7FDA4EDCF7B}" type="presParOf" srcId="{0D305C49-2B2D-4A24-82A6-3ABA845F2E05}" destId="{87413E99-176E-4643-97F7-863436B25E5D}" srcOrd="0" destOrd="0" presId="urn:microsoft.com/office/officeart/2005/8/layout/hierarchy1"/>
    <dgm:cxn modelId="{2AFE0538-4506-4AC4-8700-226B4AE78FBB}" type="presParOf" srcId="{87413E99-176E-4643-97F7-863436B25E5D}" destId="{50277F26-8C52-4AFA-B0F7-0624BAD67774}" srcOrd="0" destOrd="0" presId="urn:microsoft.com/office/officeart/2005/8/layout/hierarchy1"/>
    <dgm:cxn modelId="{A9CF0BD4-B37C-4EA4-BB2E-16448296D3E3}" type="presParOf" srcId="{87413E99-176E-4643-97F7-863436B25E5D}" destId="{07B5E67C-52B7-4208-8AE5-128F526AC796}" srcOrd="1" destOrd="0" presId="urn:microsoft.com/office/officeart/2005/8/layout/hierarchy1"/>
    <dgm:cxn modelId="{05BE4187-CB7B-4DE0-80BD-7ACC46F313D2}" type="presParOf" srcId="{0D305C49-2B2D-4A24-82A6-3ABA845F2E05}" destId="{AF524134-0A80-4741-8B50-871315B54419}" srcOrd="1" destOrd="0" presId="urn:microsoft.com/office/officeart/2005/8/layout/hierarchy1"/>
    <dgm:cxn modelId="{166AC0C1-09B7-4ACB-B26D-6D4AF449E2A4}" type="presParOf" srcId="{EB2E076E-DF69-4EA4-B6CE-EF9F131E7E98}" destId="{2C269378-C2FD-48F8-A8C2-5018E34B4FFF}" srcOrd="4" destOrd="0" presId="urn:microsoft.com/office/officeart/2005/8/layout/hierarchy1"/>
    <dgm:cxn modelId="{5A0DDC44-FB6C-44C4-AE3A-A5A7165CA759}" type="presParOf" srcId="{EB2E076E-DF69-4EA4-B6CE-EF9F131E7E98}" destId="{43A5A7F4-B005-4863-9B09-DEE58D39B737}" srcOrd="5" destOrd="0" presId="urn:microsoft.com/office/officeart/2005/8/layout/hierarchy1"/>
    <dgm:cxn modelId="{0CC1E8B2-0D35-427C-B7BE-F3E2807700C6}" type="presParOf" srcId="{43A5A7F4-B005-4863-9B09-DEE58D39B737}" destId="{1EF0A1AA-D070-4052-98DE-C003075C6D3C}" srcOrd="0" destOrd="0" presId="urn:microsoft.com/office/officeart/2005/8/layout/hierarchy1"/>
    <dgm:cxn modelId="{59001367-B621-4997-9AD1-34F2E852AEC5}" type="presParOf" srcId="{1EF0A1AA-D070-4052-98DE-C003075C6D3C}" destId="{8189D485-F6FE-496A-8A7A-F277C3A5BEEC}" srcOrd="0" destOrd="0" presId="urn:microsoft.com/office/officeart/2005/8/layout/hierarchy1"/>
    <dgm:cxn modelId="{00D46FCB-36F2-4302-A3B0-253049E31F3E}" type="presParOf" srcId="{1EF0A1AA-D070-4052-98DE-C003075C6D3C}" destId="{9B62F702-5193-4A77-A01B-5FE448C829EF}" srcOrd="1" destOrd="0" presId="urn:microsoft.com/office/officeart/2005/8/layout/hierarchy1"/>
    <dgm:cxn modelId="{9B275A2D-9DB5-4ED7-9865-973632290D94}" type="presParOf" srcId="{43A5A7F4-B005-4863-9B09-DEE58D39B737}" destId="{F6CBBB60-86BB-4AD9-96F1-22DCC673074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A05FA8-C984-4C73-8745-EA41BAE0090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D087F96-692B-4AE7-9ADE-84437A3AFF89}">
      <dgm:prSet phldrT="[Tekst]"/>
      <dgm:spPr/>
      <dgm:t>
        <a:bodyPr/>
        <a:lstStyle/>
        <a:p>
          <a:r>
            <a:rPr lang="pl-PL" dirty="0" smtClean="0"/>
            <a:t>Źródła światła</a:t>
          </a:r>
          <a:endParaRPr lang="pl-PL" dirty="0"/>
        </a:p>
      </dgm:t>
    </dgm:pt>
    <dgm:pt modelId="{9E5EC19B-AF40-4AB0-B5DC-885407951EEB}" type="parTrans" cxnId="{76613C94-AA1A-4114-AAF6-97B7B22F1329}">
      <dgm:prSet/>
      <dgm:spPr/>
      <dgm:t>
        <a:bodyPr/>
        <a:lstStyle/>
        <a:p>
          <a:endParaRPr lang="pl-PL"/>
        </a:p>
      </dgm:t>
    </dgm:pt>
    <dgm:pt modelId="{F528D4E9-A36E-4B88-B8CA-561D6A03C02F}" type="sibTrans" cxnId="{76613C94-AA1A-4114-AAF6-97B7B22F1329}">
      <dgm:prSet/>
      <dgm:spPr/>
      <dgm:t>
        <a:bodyPr/>
        <a:lstStyle/>
        <a:p>
          <a:endParaRPr lang="pl-PL"/>
        </a:p>
      </dgm:t>
    </dgm:pt>
    <dgm:pt modelId="{583CE1D6-3EC2-4E78-80C3-66AA1901538A}">
      <dgm:prSet phldrT="[Tekst]"/>
      <dgm:spPr/>
      <dgm:t>
        <a:bodyPr/>
        <a:lstStyle/>
        <a:p>
          <a:r>
            <a:rPr lang="pl-PL" dirty="0" smtClean="0"/>
            <a:t>naturalne</a:t>
          </a:r>
          <a:endParaRPr lang="pl-PL" dirty="0"/>
        </a:p>
      </dgm:t>
    </dgm:pt>
    <dgm:pt modelId="{6848179C-75D8-4EA9-93CD-C9B5498E2C97}" type="parTrans" cxnId="{882CC421-66E4-41A6-B279-7EB9874CF11C}">
      <dgm:prSet/>
      <dgm:spPr/>
      <dgm:t>
        <a:bodyPr/>
        <a:lstStyle/>
        <a:p>
          <a:endParaRPr lang="pl-PL" dirty="0"/>
        </a:p>
      </dgm:t>
    </dgm:pt>
    <dgm:pt modelId="{E9B80DAD-926B-4264-9C3B-CF745F25BBC5}" type="sibTrans" cxnId="{882CC421-66E4-41A6-B279-7EB9874CF11C}">
      <dgm:prSet/>
      <dgm:spPr/>
      <dgm:t>
        <a:bodyPr/>
        <a:lstStyle/>
        <a:p>
          <a:endParaRPr lang="pl-PL"/>
        </a:p>
      </dgm:t>
    </dgm:pt>
    <dgm:pt modelId="{62F3BA36-9350-4CFB-B488-22390A6582E5}">
      <dgm:prSet phldrT="[Teks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l-PL" dirty="0"/>
        </a:p>
      </dgm:t>
    </dgm:pt>
    <dgm:pt modelId="{6B11BBB7-D726-47A6-98C7-6EDD2723037B}" type="parTrans" cxnId="{BFE9DF49-A18A-47C9-AFAD-13A33969424E}">
      <dgm:prSet/>
      <dgm:spPr/>
      <dgm:t>
        <a:bodyPr/>
        <a:lstStyle/>
        <a:p>
          <a:endParaRPr lang="pl-PL" dirty="0"/>
        </a:p>
      </dgm:t>
    </dgm:pt>
    <dgm:pt modelId="{BB429502-36B1-4E45-ACA2-C63D71350B6A}" type="sibTrans" cxnId="{BFE9DF49-A18A-47C9-AFAD-13A33969424E}">
      <dgm:prSet/>
      <dgm:spPr/>
      <dgm:t>
        <a:bodyPr/>
        <a:lstStyle/>
        <a:p>
          <a:endParaRPr lang="pl-PL"/>
        </a:p>
      </dgm:t>
    </dgm:pt>
    <dgm:pt modelId="{94EB4E5D-2009-4334-B555-3821DC3954DD}">
      <dgm:prSet phldrT="[Tekst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l-PL" dirty="0"/>
        </a:p>
      </dgm:t>
    </dgm:pt>
    <dgm:pt modelId="{441A89B0-D505-4298-A330-F0168996BF78}" type="parTrans" cxnId="{1BCD5847-49BE-4D3A-8C7F-84763757A0D5}">
      <dgm:prSet/>
      <dgm:spPr/>
      <dgm:t>
        <a:bodyPr/>
        <a:lstStyle/>
        <a:p>
          <a:endParaRPr lang="pl-PL" dirty="0"/>
        </a:p>
      </dgm:t>
    </dgm:pt>
    <dgm:pt modelId="{FB9FDA75-3A93-40FC-ADD2-F5748C3626BD}" type="sibTrans" cxnId="{1BCD5847-49BE-4D3A-8C7F-84763757A0D5}">
      <dgm:prSet/>
      <dgm:spPr/>
      <dgm:t>
        <a:bodyPr/>
        <a:lstStyle/>
        <a:p>
          <a:endParaRPr lang="pl-PL"/>
        </a:p>
      </dgm:t>
    </dgm:pt>
    <dgm:pt modelId="{41119701-28BC-4547-A4A5-FC1EA85F1CCB}">
      <dgm:prSet phldrT="[Tekst]"/>
      <dgm:spPr/>
      <dgm:t>
        <a:bodyPr/>
        <a:lstStyle/>
        <a:p>
          <a:r>
            <a:rPr lang="pl-PL" dirty="0" smtClean="0"/>
            <a:t>nienaturalne</a:t>
          </a:r>
          <a:endParaRPr lang="pl-PL" dirty="0"/>
        </a:p>
      </dgm:t>
    </dgm:pt>
    <dgm:pt modelId="{C3F67306-126F-4F2A-B06D-B94661E59081}" type="parTrans" cxnId="{D91475B3-4828-46BB-ADA5-3631808BDC77}">
      <dgm:prSet/>
      <dgm:spPr/>
      <dgm:t>
        <a:bodyPr/>
        <a:lstStyle/>
        <a:p>
          <a:endParaRPr lang="pl-PL" dirty="0"/>
        </a:p>
      </dgm:t>
    </dgm:pt>
    <dgm:pt modelId="{31B6A8CE-7AA7-453B-84CF-21492A1364E4}" type="sibTrans" cxnId="{D91475B3-4828-46BB-ADA5-3631808BDC77}">
      <dgm:prSet/>
      <dgm:spPr/>
      <dgm:t>
        <a:bodyPr/>
        <a:lstStyle/>
        <a:p>
          <a:endParaRPr lang="pl-PL"/>
        </a:p>
      </dgm:t>
    </dgm:pt>
    <dgm:pt modelId="{C567221E-05D7-46B8-AB7A-BD7FB967D935}" type="pres">
      <dgm:prSet presAssocID="{1CA05FA8-C984-4C73-8745-EA41BAE0090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B7C70BAA-1B1A-4462-899B-97F012F6B15F}" type="pres">
      <dgm:prSet presAssocID="{BD087F96-692B-4AE7-9ADE-84437A3AFF89}" presName="hierRoot1" presStyleCnt="0"/>
      <dgm:spPr/>
    </dgm:pt>
    <dgm:pt modelId="{D34FC289-641E-454B-B7A0-D0168722E0CD}" type="pres">
      <dgm:prSet presAssocID="{BD087F96-692B-4AE7-9ADE-84437A3AFF89}" presName="composite" presStyleCnt="0"/>
      <dgm:spPr/>
    </dgm:pt>
    <dgm:pt modelId="{33221CCF-6C2C-44B3-9E73-50743591CAA8}" type="pres">
      <dgm:prSet presAssocID="{BD087F96-692B-4AE7-9ADE-84437A3AFF89}" presName="background" presStyleLbl="node0" presStyleIdx="0" presStyleCnt="1"/>
      <dgm:spPr/>
    </dgm:pt>
    <dgm:pt modelId="{3B4B1B61-8A00-4432-9B10-46EFEB4E324C}" type="pres">
      <dgm:prSet presAssocID="{BD087F96-692B-4AE7-9ADE-84437A3AFF89}" presName="text" presStyleLbl="fgAcc0" presStyleIdx="0" presStyleCnt="1" custLinFactY="-26887" custLinFactNeighborX="-35630" custLinFactNeighborY="-10000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EB2E076E-DF69-4EA4-B6CE-EF9F131E7E98}" type="pres">
      <dgm:prSet presAssocID="{BD087F96-692B-4AE7-9ADE-84437A3AFF89}" presName="hierChild2" presStyleCnt="0"/>
      <dgm:spPr/>
    </dgm:pt>
    <dgm:pt modelId="{C08CF8C7-12E7-4017-842C-61575E07D293}" type="pres">
      <dgm:prSet presAssocID="{6848179C-75D8-4EA9-93CD-C9B5498E2C97}" presName="Name10" presStyleLbl="parChTrans1D2" presStyleIdx="0" presStyleCnt="2"/>
      <dgm:spPr/>
      <dgm:t>
        <a:bodyPr/>
        <a:lstStyle/>
        <a:p>
          <a:endParaRPr lang="pl-PL"/>
        </a:p>
      </dgm:t>
    </dgm:pt>
    <dgm:pt modelId="{61C3B917-A841-47AD-8CC7-440AADE293AC}" type="pres">
      <dgm:prSet presAssocID="{583CE1D6-3EC2-4E78-80C3-66AA1901538A}" presName="hierRoot2" presStyleCnt="0"/>
      <dgm:spPr/>
    </dgm:pt>
    <dgm:pt modelId="{5CC4C422-117D-408C-9CAB-F414D976967C}" type="pres">
      <dgm:prSet presAssocID="{583CE1D6-3EC2-4E78-80C3-66AA1901538A}" presName="composite2" presStyleCnt="0"/>
      <dgm:spPr/>
    </dgm:pt>
    <dgm:pt modelId="{D557D23F-CA31-45D8-9300-E5DB47A7E2EF}" type="pres">
      <dgm:prSet presAssocID="{583CE1D6-3EC2-4E78-80C3-66AA1901538A}" presName="background2" presStyleLbl="node2" presStyleIdx="0" presStyleCnt="2"/>
      <dgm:spPr/>
    </dgm:pt>
    <dgm:pt modelId="{0C19F2C4-FECD-480B-81B6-4E93985ABAC1}" type="pres">
      <dgm:prSet presAssocID="{583CE1D6-3EC2-4E78-80C3-66AA1901538A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9CB7C0D3-8059-44B0-82D5-ADE7AE71D79D}" type="pres">
      <dgm:prSet presAssocID="{583CE1D6-3EC2-4E78-80C3-66AA1901538A}" presName="hierChild3" presStyleCnt="0"/>
      <dgm:spPr/>
    </dgm:pt>
    <dgm:pt modelId="{DD812996-24C0-40EE-85FE-EAF6AA995CAC}" type="pres">
      <dgm:prSet presAssocID="{6B11BBB7-D726-47A6-98C7-6EDD2723037B}" presName="Name17" presStyleLbl="parChTrans1D3" presStyleIdx="0" presStyleCnt="2"/>
      <dgm:spPr/>
      <dgm:t>
        <a:bodyPr/>
        <a:lstStyle/>
        <a:p>
          <a:endParaRPr lang="pl-PL"/>
        </a:p>
      </dgm:t>
    </dgm:pt>
    <dgm:pt modelId="{82C13DB8-39DE-4D53-9D95-CBA2B969E94D}" type="pres">
      <dgm:prSet presAssocID="{62F3BA36-9350-4CFB-B488-22390A6582E5}" presName="hierRoot3" presStyleCnt="0"/>
      <dgm:spPr/>
    </dgm:pt>
    <dgm:pt modelId="{5777A671-5B41-41EE-826F-B4E260E99A60}" type="pres">
      <dgm:prSet presAssocID="{62F3BA36-9350-4CFB-B488-22390A6582E5}" presName="composite3" presStyleCnt="0"/>
      <dgm:spPr/>
    </dgm:pt>
    <dgm:pt modelId="{99E73BA9-B266-4127-AE22-9326F046D20B}" type="pres">
      <dgm:prSet presAssocID="{62F3BA36-9350-4CFB-B488-22390A6582E5}" presName="background3" presStyleLbl="node3" presStyleIdx="0" presStyleCnt="2"/>
      <dgm:spPr/>
    </dgm:pt>
    <dgm:pt modelId="{7E808F5A-89CC-4A43-8765-D42C6BC90C43}" type="pres">
      <dgm:prSet presAssocID="{62F3BA36-9350-4CFB-B488-22390A6582E5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A28A3736-D20F-4CB7-9626-4F955578B133}" type="pres">
      <dgm:prSet presAssocID="{62F3BA36-9350-4CFB-B488-22390A6582E5}" presName="hierChild4" presStyleCnt="0"/>
      <dgm:spPr/>
    </dgm:pt>
    <dgm:pt modelId="{E5FC67AA-E713-484A-A66F-78BF18BA3988}" type="pres">
      <dgm:prSet presAssocID="{441A89B0-D505-4298-A330-F0168996BF78}" presName="Name17" presStyleLbl="parChTrans1D3" presStyleIdx="1" presStyleCnt="2"/>
      <dgm:spPr/>
      <dgm:t>
        <a:bodyPr/>
        <a:lstStyle/>
        <a:p>
          <a:endParaRPr lang="pl-PL"/>
        </a:p>
      </dgm:t>
    </dgm:pt>
    <dgm:pt modelId="{1907F941-7EF8-4B93-9CA5-940AC41BF439}" type="pres">
      <dgm:prSet presAssocID="{94EB4E5D-2009-4334-B555-3821DC3954DD}" presName="hierRoot3" presStyleCnt="0"/>
      <dgm:spPr/>
    </dgm:pt>
    <dgm:pt modelId="{C8916DE8-560D-45D5-8EF6-EA90FA37F18B}" type="pres">
      <dgm:prSet presAssocID="{94EB4E5D-2009-4334-B555-3821DC3954DD}" presName="composite3" presStyleCnt="0"/>
      <dgm:spPr/>
    </dgm:pt>
    <dgm:pt modelId="{D5EA42DD-1F38-4714-8C36-D2E882C16DD5}" type="pres">
      <dgm:prSet presAssocID="{94EB4E5D-2009-4334-B555-3821DC3954DD}" presName="background3" presStyleLbl="node3" presStyleIdx="1" presStyleCnt="2"/>
      <dgm:spPr/>
    </dgm:pt>
    <dgm:pt modelId="{047572DF-5CF4-4500-8BD2-B8625E0B353B}" type="pres">
      <dgm:prSet presAssocID="{94EB4E5D-2009-4334-B555-3821DC3954DD}" presName="text3" presStyleLbl="fgAcc3" presStyleIdx="1" presStyleCnt="2" custScaleX="81978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67EE4499-DE72-4FF1-9207-E8D482852B18}" type="pres">
      <dgm:prSet presAssocID="{94EB4E5D-2009-4334-B555-3821DC3954DD}" presName="hierChild4" presStyleCnt="0"/>
      <dgm:spPr/>
    </dgm:pt>
    <dgm:pt modelId="{7526E4C3-69FE-4999-AC14-6EDCAD946D23}" type="pres">
      <dgm:prSet presAssocID="{C3F67306-126F-4F2A-B06D-B94661E59081}" presName="Name10" presStyleLbl="parChTrans1D2" presStyleIdx="1" presStyleCnt="2"/>
      <dgm:spPr/>
      <dgm:t>
        <a:bodyPr/>
        <a:lstStyle/>
        <a:p>
          <a:endParaRPr lang="pl-PL"/>
        </a:p>
      </dgm:t>
    </dgm:pt>
    <dgm:pt modelId="{4579D48D-D7C8-46CD-8BD1-FD0AB45DD1F5}" type="pres">
      <dgm:prSet presAssocID="{41119701-28BC-4547-A4A5-FC1EA85F1CCB}" presName="hierRoot2" presStyleCnt="0"/>
      <dgm:spPr/>
    </dgm:pt>
    <dgm:pt modelId="{D41440B9-4AC8-4945-A022-21C53C5068DD}" type="pres">
      <dgm:prSet presAssocID="{41119701-28BC-4547-A4A5-FC1EA85F1CCB}" presName="composite2" presStyleCnt="0"/>
      <dgm:spPr/>
    </dgm:pt>
    <dgm:pt modelId="{B77F111B-251B-4A41-BBDF-E2E158DF6FC8}" type="pres">
      <dgm:prSet presAssocID="{41119701-28BC-4547-A4A5-FC1EA85F1CCB}" presName="background2" presStyleLbl="node2" presStyleIdx="1" presStyleCnt="2"/>
      <dgm:spPr/>
    </dgm:pt>
    <dgm:pt modelId="{02FD6789-BD6E-4F32-817A-C9434DE33572}" type="pres">
      <dgm:prSet presAssocID="{41119701-28BC-4547-A4A5-FC1EA85F1CCB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BBB9618-3AA4-49E3-94DC-4FC901E0DC64}" type="pres">
      <dgm:prSet presAssocID="{41119701-28BC-4547-A4A5-FC1EA85F1CCB}" presName="hierChild3" presStyleCnt="0"/>
      <dgm:spPr/>
    </dgm:pt>
  </dgm:ptLst>
  <dgm:cxnLst>
    <dgm:cxn modelId="{1BCD5847-49BE-4D3A-8C7F-84763757A0D5}" srcId="{583CE1D6-3EC2-4E78-80C3-66AA1901538A}" destId="{94EB4E5D-2009-4334-B555-3821DC3954DD}" srcOrd="1" destOrd="0" parTransId="{441A89B0-D505-4298-A330-F0168996BF78}" sibTransId="{FB9FDA75-3A93-40FC-ADD2-F5748C3626BD}"/>
    <dgm:cxn modelId="{79750701-6EB6-4A04-B57F-D9AEAD0395E0}" type="presOf" srcId="{441A89B0-D505-4298-A330-F0168996BF78}" destId="{E5FC67AA-E713-484A-A66F-78BF18BA3988}" srcOrd="0" destOrd="0" presId="urn:microsoft.com/office/officeart/2005/8/layout/hierarchy1"/>
    <dgm:cxn modelId="{2370BD14-3997-4837-87F8-6419E83DFDA9}" type="presOf" srcId="{6B11BBB7-D726-47A6-98C7-6EDD2723037B}" destId="{DD812996-24C0-40EE-85FE-EAF6AA995CAC}" srcOrd="0" destOrd="0" presId="urn:microsoft.com/office/officeart/2005/8/layout/hierarchy1"/>
    <dgm:cxn modelId="{882CC421-66E4-41A6-B279-7EB9874CF11C}" srcId="{BD087F96-692B-4AE7-9ADE-84437A3AFF89}" destId="{583CE1D6-3EC2-4E78-80C3-66AA1901538A}" srcOrd="0" destOrd="0" parTransId="{6848179C-75D8-4EA9-93CD-C9B5498E2C97}" sibTransId="{E9B80DAD-926B-4264-9C3B-CF745F25BBC5}"/>
    <dgm:cxn modelId="{4E9B015D-1200-4EBB-870F-E522815A0EE4}" type="presOf" srcId="{583CE1D6-3EC2-4E78-80C3-66AA1901538A}" destId="{0C19F2C4-FECD-480B-81B6-4E93985ABAC1}" srcOrd="0" destOrd="0" presId="urn:microsoft.com/office/officeart/2005/8/layout/hierarchy1"/>
    <dgm:cxn modelId="{8332AB70-4D04-42E0-BC60-7D7E851070E8}" type="presOf" srcId="{1CA05FA8-C984-4C73-8745-EA41BAE00907}" destId="{C567221E-05D7-46B8-AB7A-BD7FB967D935}" srcOrd="0" destOrd="0" presId="urn:microsoft.com/office/officeart/2005/8/layout/hierarchy1"/>
    <dgm:cxn modelId="{BB7707F4-12F7-4ECA-B281-32159AA03B11}" type="presOf" srcId="{C3F67306-126F-4F2A-B06D-B94661E59081}" destId="{7526E4C3-69FE-4999-AC14-6EDCAD946D23}" srcOrd="0" destOrd="0" presId="urn:microsoft.com/office/officeart/2005/8/layout/hierarchy1"/>
    <dgm:cxn modelId="{D91475B3-4828-46BB-ADA5-3631808BDC77}" srcId="{BD087F96-692B-4AE7-9ADE-84437A3AFF89}" destId="{41119701-28BC-4547-A4A5-FC1EA85F1CCB}" srcOrd="1" destOrd="0" parTransId="{C3F67306-126F-4F2A-B06D-B94661E59081}" sibTransId="{31B6A8CE-7AA7-453B-84CF-21492A1364E4}"/>
    <dgm:cxn modelId="{41FB4E7F-BF46-4109-B6BB-DD190B60468A}" type="presOf" srcId="{BD087F96-692B-4AE7-9ADE-84437A3AFF89}" destId="{3B4B1B61-8A00-4432-9B10-46EFEB4E324C}" srcOrd="0" destOrd="0" presId="urn:microsoft.com/office/officeart/2005/8/layout/hierarchy1"/>
    <dgm:cxn modelId="{A3C7DA57-D8DF-4B58-8097-A6BE7EE501D9}" type="presOf" srcId="{62F3BA36-9350-4CFB-B488-22390A6582E5}" destId="{7E808F5A-89CC-4A43-8765-D42C6BC90C43}" srcOrd="0" destOrd="0" presId="urn:microsoft.com/office/officeart/2005/8/layout/hierarchy1"/>
    <dgm:cxn modelId="{CA9AFCBE-9CE6-4487-852A-DE311E992F15}" type="presOf" srcId="{41119701-28BC-4547-A4A5-FC1EA85F1CCB}" destId="{02FD6789-BD6E-4F32-817A-C9434DE33572}" srcOrd="0" destOrd="0" presId="urn:microsoft.com/office/officeart/2005/8/layout/hierarchy1"/>
    <dgm:cxn modelId="{76613C94-AA1A-4114-AAF6-97B7B22F1329}" srcId="{1CA05FA8-C984-4C73-8745-EA41BAE00907}" destId="{BD087F96-692B-4AE7-9ADE-84437A3AFF89}" srcOrd="0" destOrd="0" parTransId="{9E5EC19B-AF40-4AB0-B5DC-885407951EEB}" sibTransId="{F528D4E9-A36E-4B88-B8CA-561D6A03C02F}"/>
    <dgm:cxn modelId="{878A6459-E49B-4AB1-A1AB-ED70F35E0D1E}" type="presOf" srcId="{94EB4E5D-2009-4334-B555-3821DC3954DD}" destId="{047572DF-5CF4-4500-8BD2-B8625E0B353B}" srcOrd="0" destOrd="0" presId="urn:microsoft.com/office/officeart/2005/8/layout/hierarchy1"/>
    <dgm:cxn modelId="{DCFD3CE4-5DAE-43F1-943A-6B62B2E05BF6}" type="presOf" srcId="{6848179C-75D8-4EA9-93CD-C9B5498E2C97}" destId="{C08CF8C7-12E7-4017-842C-61575E07D293}" srcOrd="0" destOrd="0" presId="urn:microsoft.com/office/officeart/2005/8/layout/hierarchy1"/>
    <dgm:cxn modelId="{BFE9DF49-A18A-47C9-AFAD-13A33969424E}" srcId="{583CE1D6-3EC2-4E78-80C3-66AA1901538A}" destId="{62F3BA36-9350-4CFB-B488-22390A6582E5}" srcOrd="0" destOrd="0" parTransId="{6B11BBB7-D726-47A6-98C7-6EDD2723037B}" sibTransId="{BB429502-36B1-4E45-ACA2-C63D71350B6A}"/>
    <dgm:cxn modelId="{9D5D8AAE-99F4-4271-A5E5-A6EE81AF4851}" type="presParOf" srcId="{C567221E-05D7-46B8-AB7A-BD7FB967D935}" destId="{B7C70BAA-1B1A-4462-899B-97F012F6B15F}" srcOrd="0" destOrd="0" presId="urn:microsoft.com/office/officeart/2005/8/layout/hierarchy1"/>
    <dgm:cxn modelId="{AE6BE63E-B578-437D-9E47-E1DD762E911D}" type="presParOf" srcId="{B7C70BAA-1B1A-4462-899B-97F012F6B15F}" destId="{D34FC289-641E-454B-B7A0-D0168722E0CD}" srcOrd="0" destOrd="0" presId="urn:microsoft.com/office/officeart/2005/8/layout/hierarchy1"/>
    <dgm:cxn modelId="{3470D2D5-9902-47C8-8892-55E54CB2B56D}" type="presParOf" srcId="{D34FC289-641E-454B-B7A0-D0168722E0CD}" destId="{33221CCF-6C2C-44B3-9E73-50743591CAA8}" srcOrd="0" destOrd="0" presId="urn:microsoft.com/office/officeart/2005/8/layout/hierarchy1"/>
    <dgm:cxn modelId="{C824D306-5C90-4776-8954-35B04F48FDF8}" type="presParOf" srcId="{D34FC289-641E-454B-B7A0-D0168722E0CD}" destId="{3B4B1B61-8A00-4432-9B10-46EFEB4E324C}" srcOrd="1" destOrd="0" presId="urn:microsoft.com/office/officeart/2005/8/layout/hierarchy1"/>
    <dgm:cxn modelId="{41B7CCB5-D744-43C0-8A82-7627C6878859}" type="presParOf" srcId="{B7C70BAA-1B1A-4462-899B-97F012F6B15F}" destId="{EB2E076E-DF69-4EA4-B6CE-EF9F131E7E98}" srcOrd="1" destOrd="0" presId="urn:microsoft.com/office/officeart/2005/8/layout/hierarchy1"/>
    <dgm:cxn modelId="{BD5D8497-42B5-44BB-8F91-CD04428F61F9}" type="presParOf" srcId="{EB2E076E-DF69-4EA4-B6CE-EF9F131E7E98}" destId="{C08CF8C7-12E7-4017-842C-61575E07D293}" srcOrd="0" destOrd="0" presId="urn:microsoft.com/office/officeart/2005/8/layout/hierarchy1"/>
    <dgm:cxn modelId="{B6A34D88-D217-4589-816B-4DB745600114}" type="presParOf" srcId="{EB2E076E-DF69-4EA4-B6CE-EF9F131E7E98}" destId="{61C3B917-A841-47AD-8CC7-440AADE293AC}" srcOrd="1" destOrd="0" presId="urn:microsoft.com/office/officeart/2005/8/layout/hierarchy1"/>
    <dgm:cxn modelId="{FEAF444C-F4DA-4B97-ACFA-B249CF0AD05E}" type="presParOf" srcId="{61C3B917-A841-47AD-8CC7-440AADE293AC}" destId="{5CC4C422-117D-408C-9CAB-F414D976967C}" srcOrd="0" destOrd="0" presId="urn:microsoft.com/office/officeart/2005/8/layout/hierarchy1"/>
    <dgm:cxn modelId="{6DDE5266-00BB-4977-89D0-735D710C42DF}" type="presParOf" srcId="{5CC4C422-117D-408C-9CAB-F414D976967C}" destId="{D557D23F-CA31-45D8-9300-E5DB47A7E2EF}" srcOrd="0" destOrd="0" presId="urn:microsoft.com/office/officeart/2005/8/layout/hierarchy1"/>
    <dgm:cxn modelId="{F41069FA-0559-40A6-AF40-617147B03A93}" type="presParOf" srcId="{5CC4C422-117D-408C-9CAB-F414D976967C}" destId="{0C19F2C4-FECD-480B-81B6-4E93985ABAC1}" srcOrd="1" destOrd="0" presId="urn:microsoft.com/office/officeart/2005/8/layout/hierarchy1"/>
    <dgm:cxn modelId="{90FA198F-5F77-4894-A7A3-C156564722A6}" type="presParOf" srcId="{61C3B917-A841-47AD-8CC7-440AADE293AC}" destId="{9CB7C0D3-8059-44B0-82D5-ADE7AE71D79D}" srcOrd="1" destOrd="0" presId="urn:microsoft.com/office/officeart/2005/8/layout/hierarchy1"/>
    <dgm:cxn modelId="{C895B05A-98B0-4295-96AF-877CEE468B74}" type="presParOf" srcId="{9CB7C0D3-8059-44B0-82D5-ADE7AE71D79D}" destId="{DD812996-24C0-40EE-85FE-EAF6AA995CAC}" srcOrd="0" destOrd="0" presId="urn:microsoft.com/office/officeart/2005/8/layout/hierarchy1"/>
    <dgm:cxn modelId="{76400BE7-442E-4869-82C6-A9D2A86C42EE}" type="presParOf" srcId="{9CB7C0D3-8059-44B0-82D5-ADE7AE71D79D}" destId="{82C13DB8-39DE-4D53-9D95-CBA2B969E94D}" srcOrd="1" destOrd="0" presId="urn:microsoft.com/office/officeart/2005/8/layout/hierarchy1"/>
    <dgm:cxn modelId="{4C858C4C-8FE5-4FEC-AA9B-731197D5227F}" type="presParOf" srcId="{82C13DB8-39DE-4D53-9D95-CBA2B969E94D}" destId="{5777A671-5B41-41EE-826F-B4E260E99A60}" srcOrd="0" destOrd="0" presId="urn:microsoft.com/office/officeart/2005/8/layout/hierarchy1"/>
    <dgm:cxn modelId="{283EA9EB-D324-4CE0-8BEE-E700B51FBC19}" type="presParOf" srcId="{5777A671-5B41-41EE-826F-B4E260E99A60}" destId="{99E73BA9-B266-4127-AE22-9326F046D20B}" srcOrd="0" destOrd="0" presId="urn:microsoft.com/office/officeart/2005/8/layout/hierarchy1"/>
    <dgm:cxn modelId="{31756A66-E67A-4AA6-A4E1-0FFD0D4615CB}" type="presParOf" srcId="{5777A671-5B41-41EE-826F-B4E260E99A60}" destId="{7E808F5A-89CC-4A43-8765-D42C6BC90C43}" srcOrd="1" destOrd="0" presId="urn:microsoft.com/office/officeart/2005/8/layout/hierarchy1"/>
    <dgm:cxn modelId="{0D61805F-5193-41B5-946B-373B649D0A20}" type="presParOf" srcId="{82C13DB8-39DE-4D53-9D95-CBA2B969E94D}" destId="{A28A3736-D20F-4CB7-9626-4F955578B133}" srcOrd="1" destOrd="0" presId="urn:microsoft.com/office/officeart/2005/8/layout/hierarchy1"/>
    <dgm:cxn modelId="{ACECB581-7751-4DF1-987F-DB6B786D32BC}" type="presParOf" srcId="{9CB7C0D3-8059-44B0-82D5-ADE7AE71D79D}" destId="{E5FC67AA-E713-484A-A66F-78BF18BA3988}" srcOrd="2" destOrd="0" presId="urn:microsoft.com/office/officeart/2005/8/layout/hierarchy1"/>
    <dgm:cxn modelId="{9433E3FF-FC33-4D17-9286-17152BAD9677}" type="presParOf" srcId="{9CB7C0D3-8059-44B0-82D5-ADE7AE71D79D}" destId="{1907F941-7EF8-4B93-9CA5-940AC41BF439}" srcOrd="3" destOrd="0" presId="urn:microsoft.com/office/officeart/2005/8/layout/hierarchy1"/>
    <dgm:cxn modelId="{4D99F7D2-BC91-4395-93F9-02BD14139FAF}" type="presParOf" srcId="{1907F941-7EF8-4B93-9CA5-940AC41BF439}" destId="{C8916DE8-560D-45D5-8EF6-EA90FA37F18B}" srcOrd="0" destOrd="0" presId="urn:microsoft.com/office/officeart/2005/8/layout/hierarchy1"/>
    <dgm:cxn modelId="{9C43D287-7411-47AC-84CD-BB3CB2856974}" type="presParOf" srcId="{C8916DE8-560D-45D5-8EF6-EA90FA37F18B}" destId="{D5EA42DD-1F38-4714-8C36-D2E882C16DD5}" srcOrd="0" destOrd="0" presId="urn:microsoft.com/office/officeart/2005/8/layout/hierarchy1"/>
    <dgm:cxn modelId="{8EE6C9AC-50FC-45F1-91D3-F9CC884FDD34}" type="presParOf" srcId="{C8916DE8-560D-45D5-8EF6-EA90FA37F18B}" destId="{047572DF-5CF4-4500-8BD2-B8625E0B353B}" srcOrd="1" destOrd="0" presId="urn:microsoft.com/office/officeart/2005/8/layout/hierarchy1"/>
    <dgm:cxn modelId="{239D84D6-6218-4891-8B0E-C4CF9D82D332}" type="presParOf" srcId="{1907F941-7EF8-4B93-9CA5-940AC41BF439}" destId="{67EE4499-DE72-4FF1-9207-E8D482852B18}" srcOrd="1" destOrd="0" presId="urn:microsoft.com/office/officeart/2005/8/layout/hierarchy1"/>
    <dgm:cxn modelId="{E5E10639-BB2B-42B2-AAC4-D5BA9E43A24F}" type="presParOf" srcId="{EB2E076E-DF69-4EA4-B6CE-EF9F131E7E98}" destId="{7526E4C3-69FE-4999-AC14-6EDCAD946D23}" srcOrd="2" destOrd="0" presId="urn:microsoft.com/office/officeart/2005/8/layout/hierarchy1"/>
    <dgm:cxn modelId="{0636ACF4-3DA5-43F7-AA47-5794A697F2BC}" type="presParOf" srcId="{EB2E076E-DF69-4EA4-B6CE-EF9F131E7E98}" destId="{4579D48D-D7C8-46CD-8BD1-FD0AB45DD1F5}" srcOrd="3" destOrd="0" presId="urn:microsoft.com/office/officeart/2005/8/layout/hierarchy1"/>
    <dgm:cxn modelId="{5DB23C7F-52B6-4F04-8808-1B79A308A95C}" type="presParOf" srcId="{4579D48D-D7C8-46CD-8BD1-FD0AB45DD1F5}" destId="{D41440B9-4AC8-4945-A022-21C53C5068DD}" srcOrd="0" destOrd="0" presId="urn:microsoft.com/office/officeart/2005/8/layout/hierarchy1"/>
    <dgm:cxn modelId="{00B81209-8F89-4B06-A8C1-357734088FFB}" type="presParOf" srcId="{D41440B9-4AC8-4945-A022-21C53C5068DD}" destId="{B77F111B-251B-4A41-BBDF-E2E158DF6FC8}" srcOrd="0" destOrd="0" presId="urn:microsoft.com/office/officeart/2005/8/layout/hierarchy1"/>
    <dgm:cxn modelId="{B268EFCD-57DC-4B18-B5D2-B860275E03D6}" type="presParOf" srcId="{D41440B9-4AC8-4945-A022-21C53C5068DD}" destId="{02FD6789-BD6E-4F32-817A-C9434DE33572}" srcOrd="1" destOrd="0" presId="urn:microsoft.com/office/officeart/2005/8/layout/hierarchy1"/>
    <dgm:cxn modelId="{E03FB4B6-05CB-48E6-9320-97FE98D02DDB}" type="presParOf" srcId="{4579D48D-D7C8-46CD-8BD1-FD0AB45DD1F5}" destId="{FBBB9618-3AA4-49E3-94DC-4FC901E0DC6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A05FA8-C984-4C73-8745-EA41BAE00907}" type="doc">
      <dgm:prSet loTypeId="urn:microsoft.com/office/officeart/2009/layout/CirclePictureHierarchy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D087F96-692B-4AE7-9ADE-84437A3AFF89}">
      <dgm:prSet phldrT="[Tekst]"/>
      <dgm:spPr/>
      <dgm:t>
        <a:bodyPr/>
        <a:lstStyle/>
        <a:p>
          <a:pPr algn="ctr"/>
          <a:r>
            <a:rPr lang="pl-PL" dirty="0" smtClean="0"/>
            <a:t>Źródła światła</a:t>
          </a:r>
          <a:endParaRPr lang="pl-PL" dirty="0"/>
        </a:p>
      </dgm:t>
    </dgm:pt>
    <dgm:pt modelId="{9E5EC19B-AF40-4AB0-B5DC-885407951EEB}" type="parTrans" cxnId="{76613C94-AA1A-4114-AAF6-97B7B22F1329}">
      <dgm:prSet/>
      <dgm:spPr/>
      <dgm:t>
        <a:bodyPr/>
        <a:lstStyle/>
        <a:p>
          <a:endParaRPr lang="pl-PL"/>
        </a:p>
      </dgm:t>
    </dgm:pt>
    <dgm:pt modelId="{F528D4E9-A36E-4B88-B8CA-561D6A03C02F}" type="sibTrans" cxnId="{76613C94-AA1A-4114-AAF6-97B7B22F1329}">
      <dgm:prSet/>
      <dgm:spPr/>
      <dgm:t>
        <a:bodyPr/>
        <a:lstStyle/>
        <a:p>
          <a:endParaRPr lang="pl-PL"/>
        </a:p>
      </dgm:t>
    </dgm:pt>
    <dgm:pt modelId="{583CE1D6-3EC2-4E78-80C3-66AA1901538A}">
      <dgm:prSet phldrT="[Tekst]"/>
      <dgm:spPr/>
      <dgm:t>
        <a:bodyPr/>
        <a:lstStyle/>
        <a:p>
          <a:r>
            <a:rPr lang="pl-PL" dirty="0" smtClean="0"/>
            <a:t>naturalne</a:t>
          </a:r>
          <a:endParaRPr lang="pl-PL" dirty="0"/>
        </a:p>
      </dgm:t>
    </dgm:pt>
    <dgm:pt modelId="{6848179C-75D8-4EA9-93CD-C9B5498E2C97}" type="parTrans" cxnId="{882CC421-66E4-41A6-B279-7EB9874CF11C}">
      <dgm:prSet/>
      <dgm:spPr/>
      <dgm:t>
        <a:bodyPr/>
        <a:lstStyle/>
        <a:p>
          <a:endParaRPr lang="pl-PL" dirty="0"/>
        </a:p>
      </dgm:t>
    </dgm:pt>
    <dgm:pt modelId="{E9B80DAD-926B-4264-9C3B-CF745F25BBC5}" type="sibTrans" cxnId="{882CC421-66E4-41A6-B279-7EB9874CF11C}">
      <dgm:prSet/>
      <dgm:spPr/>
      <dgm:t>
        <a:bodyPr/>
        <a:lstStyle/>
        <a:p>
          <a:endParaRPr lang="pl-PL"/>
        </a:p>
      </dgm:t>
    </dgm:pt>
    <dgm:pt modelId="{62F3BA36-9350-4CFB-B488-22390A6582E5}">
      <dgm:prSet phldrT="[Tekst]"/>
      <dgm:spPr/>
      <dgm:t>
        <a:bodyPr/>
        <a:lstStyle/>
        <a:p>
          <a:r>
            <a:rPr lang="pl-PL" dirty="0" smtClean="0"/>
            <a:t>świecące światłem własnym</a:t>
          </a:r>
          <a:endParaRPr lang="pl-PL" dirty="0"/>
        </a:p>
      </dgm:t>
    </dgm:pt>
    <dgm:pt modelId="{6B11BBB7-D726-47A6-98C7-6EDD2723037B}" type="parTrans" cxnId="{BFE9DF49-A18A-47C9-AFAD-13A33969424E}">
      <dgm:prSet/>
      <dgm:spPr/>
      <dgm:t>
        <a:bodyPr/>
        <a:lstStyle/>
        <a:p>
          <a:endParaRPr lang="pl-PL" dirty="0"/>
        </a:p>
      </dgm:t>
    </dgm:pt>
    <dgm:pt modelId="{BB429502-36B1-4E45-ACA2-C63D71350B6A}" type="sibTrans" cxnId="{BFE9DF49-A18A-47C9-AFAD-13A33969424E}">
      <dgm:prSet/>
      <dgm:spPr/>
      <dgm:t>
        <a:bodyPr/>
        <a:lstStyle/>
        <a:p>
          <a:endParaRPr lang="pl-PL"/>
        </a:p>
      </dgm:t>
    </dgm:pt>
    <dgm:pt modelId="{94EB4E5D-2009-4334-B555-3821DC3954DD}">
      <dgm:prSet phldrT="[Tekst]"/>
      <dgm:spPr/>
      <dgm:t>
        <a:bodyPr/>
        <a:lstStyle/>
        <a:p>
          <a:r>
            <a:rPr lang="pl-PL" dirty="0" smtClean="0"/>
            <a:t>świecące światłem odbitym </a:t>
          </a:r>
          <a:endParaRPr lang="pl-PL" dirty="0"/>
        </a:p>
      </dgm:t>
    </dgm:pt>
    <dgm:pt modelId="{441A89B0-D505-4298-A330-F0168996BF78}" type="parTrans" cxnId="{1BCD5847-49BE-4D3A-8C7F-84763757A0D5}">
      <dgm:prSet/>
      <dgm:spPr/>
      <dgm:t>
        <a:bodyPr/>
        <a:lstStyle/>
        <a:p>
          <a:endParaRPr lang="pl-PL" dirty="0"/>
        </a:p>
      </dgm:t>
    </dgm:pt>
    <dgm:pt modelId="{FB9FDA75-3A93-40FC-ADD2-F5748C3626BD}" type="sibTrans" cxnId="{1BCD5847-49BE-4D3A-8C7F-84763757A0D5}">
      <dgm:prSet/>
      <dgm:spPr/>
      <dgm:t>
        <a:bodyPr/>
        <a:lstStyle/>
        <a:p>
          <a:endParaRPr lang="pl-PL"/>
        </a:p>
      </dgm:t>
    </dgm:pt>
    <dgm:pt modelId="{41119701-28BC-4547-A4A5-FC1EA85F1CCB}">
      <dgm:prSet phldrT="[Tekst]"/>
      <dgm:spPr/>
      <dgm:t>
        <a:bodyPr/>
        <a:lstStyle/>
        <a:p>
          <a:r>
            <a:rPr lang="pl-PL" dirty="0" smtClean="0"/>
            <a:t>nienaturalne</a:t>
          </a:r>
          <a:endParaRPr lang="pl-PL" dirty="0"/>
        </a:p>
      </dgm:t>
    </dgm:pt>
    <dgm:pt modelId="{C3F67306-126F-4F2A-B06D-B94661E59081}" type="parTrans" cxnId="{D91475B3-4828-46BB-ADA5-3631808BDC77}">
      <dgm:prSet/>
      <dgm:spPr/>
      <dgm:t>
        <a:bodyPr/>
        <a:lstStyle/>
        <a:p>
          <a:endParaRPr lang="pl-PL" dirty="0"/>
        </a:p>
      </dgm:t>
    </dgm:pt>
    <dgm:pt modelId="{31B6A8CE-7AA7-453B-84CF-21492A1364E4}" type="sibTrans" cxnId="{D91475B3-4828-46BB-ADA5-3631808BDC77}">
      <dgm:prSet/>
      <dgm:spPr/>
      <dgm:t>
        <a:bodyPr/>
        <a:lstStyle/>
        <a:p>
          <a:endParaRPr lang="pl-PL"/>
        </a:p>
      </dgm:t>
    </dgm:pt>
    <dgm:pt modelId="{09732FD4-E435-4638-AE9F-6BE2D7A54DD1}">
      <dgm:prSet phldrT="[Tekst]"/>
      <dgm:spPr/>
      <dgm:t>
        <a:bodyPr/>
        <a:lstStyle/>
        <a:p>
          <a:r>
            <a:rPr lang="pl-PL" dirty="0" smtClean="0"/>
            <a:t>Reakcja chemiczna</a:t>
          </a:r>
          <a:endParaRPr lang="pl-PL" dirty="0"/>
        </a:p>
      </dgm:t>
    </dgm:pt>
    <dgm:pt modelId="{E4D0CCAE-BD0E-446F-9CD1-134CCFCB31D4}" type="parTrans" cxnId="{86901E1C-792F-4207-A18F-BB84165B3DD4}">
      <dgm:prSet/>
      <dgm:spPr/>
      <dgm:t>
        <a:bodyPr/>
        <a:lstStyle/>
        <a:p>
          <a:endParaRPr lang="pl-PL" dirty="0"/>
        </a:p>
      </dgm:t>
    </dgm:pt>
    <dgm:pt modelId="{6227DC72-2281-4C77-9398-9113F628BA8C}" type="sibTrans" cxnId="{86901E1C-792F-4207-A18F-BB84165B3DD4}">
      <dgm:prSet/>
      <dgm:spPr/>
      <dgm:t>
        <a:bodyPr/>
        <a:lstStyle/>
        <a:p>
          <a:endParaRPr lang="pl-PL"/>
        </a:p>
      </dgm:t>
    </dgm:pt>
    <dgm:pt modelId="{EBEE62FC-64DC-42E1-8FF7-8464BE36FB63}">
      <dgm:prSet/>
      <dgm:spPr/>
      <dgm:t>
        <a:bodyPr/>
        <a:lstStyle/>
        <a:p>
          <a:endParaRPr lang="pl-PL" dirty="0"/>
        </a:p>
      </dgm:t>
    </dgm:pt>
    <dgm:pt modelId="{4FF3D6B1-1973-465A-B996-6827A1BA8C43}" type="parTrans" cxnId="{7F408223-E369-4AC4-9CC4-2DC8FAFC41CA}">
      <dgm:prSet/>
      <dgm:spPr/>
      <dgm:t>
        <a:bodyPr/>
        <a:lstStyle/>
        <a:p>
          <a:endParaRPr lang="pl-PL" dirty="0"/>
        </a:p>
      </dgm:t>
    </dgm:pt>
    <dgm:pt modelId="{5C40A041-538F-43CD-B003-BFB14ED120FF}" type="sibTrans" cxnId="{7F408223-E369-4AC4-9CC4-2DC8FAFC41CA}">
      <dgm:prSet/>
      <dgm:spPr/>
      <dgm:t>
        <a:bodyPr/>
        <a:lstStyle/>
        <a:p>
          <a:endParaRPr lang="pl-PL"/>
        </a:p>
      </dgm:t>
    </dgm:pt>
    <dgm:pt modelId="{442EECD2-1B03-4FBF-84D0-CB80E8B52C8B}">
      <dgm:prSet/>
      <dgm:spPr/>
      <dgm:t>
        <a:bodyPr/>
        <a:lstStyle/>
        <a:p>
          <a:endParaRPr lang="pl-PL" dirty="0"/>
        </a:p>
      </dgm:t>
    </dgm:pt>
    <dgm:pt modelId="{30BEAAAA-636D-4F07-B3B3-877504D453B5}" type="parTrans" cxnId="{484F008B-80D5-4261-ADDD-F62F721C67F7}">
      <dgm:prSet/>
      <dgm:spPr/>
      <dgm:t>
        <a:bodyPr/>
        <a:lstStyle/>
        <a:p>
          <a:endParaRPr lang="pl-PL" dirty="0"/>
        </a:p>
      </dgm:t>
    </dgm:pt>
    <dgm:pt modelId="{8AB1FF09-5699-4A7E-BAF3-310F86C4C151}" type="sibTrans" cxnId="{484F008B-80D5-4261-ADDD-F62F721C67F7}">
      <dgm:prSet/>
      <dgm:spPr/>
      <dgm:t>
        <a:bodyPr/>
        <a:lstStyle/>
        <a:p>
          <a:endParaRPr lang="pl-PL"/>
        </a:p>
      </dgm:t>
    </dgm:pt>
    <dgm:pt modelId="{67D62861-2322-4861-874E-BEF42A436ECC}">
      <dgm:prSet phldrT="[Tekst]"/>
      <dgm:spPr/>
      <dgm:t>
        <a:bodyPr/>
        <a:lstStyle/>
        <a:p>
          <a:r>
            <a:rPr lang="pl-PL" dirty="0" smtClean="0"/>
            <a:t>Pobudzone temperatura</a:t>
          </a:r>
          <a:endParaRPr lang="pl-PL" dirty="0"/>
        </a:p>
      </dgm:t>
    </dgm:pt>
    <dgm:pt modelId="{DAE40243-6351-480E-852D-0E0E45603FF0}" type="parTrans" cxnId="{0AAB946B-61DD-4B41-94BA-1E593E7A0A47}">
      <dgm:prSet/>
      <dgm:spPr/>
      <dgm:t>
        <a:bodyPr/>
        <a:lstStyle/>
        <a:p>
          <a:endParaRPr lang="ru-RU"/>
        </a:p>
      </dgm:t>
    </dgm:pt>
    <dgm:pt modelId="{0D2E886D-2DEE-422E-BC8A-D342099E8BCA}" type="sibTrans" cxnId="{0AAB946B-61DD-4B41-94BA-1E593E7A0A47}">
      <dgm:prSet/>
      <dgm:spPr/>
      <dgm:t>
        <a:bodyPr/>
        <a:lstStyle/>
        <a:p>
          <a:endParaRPr lang="ru-RU"/>
        </a:p>
      </dgm:t>
    </dgm:pt>
    <dgm:pt modelId="{292878D9-0B0B-4552-B47C-F0801B719E85}" type="pres">
      <dgm:prSet presAssocID="{1CA05FA8-C984-4C73-8745-EA41BAE0090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797469-49FB-43CB-91A8-C3BCA96CD833}" type="pres">
      <dgm:prSet presAssocID="{BD087F96-692B-4AE7-9ADE-84437A3AFF89}" presName="hierRoot1" presStyleCnt="0"/>
      <dgm:spPr/>
      <dgm:t>
        <a:bodyPr/>
        <a:lstStyle/>
        <a:p>
          <a:endParaRPr lang="ru-RU"/>
        </a:p>
      </dgm:t>
    </dgm:pt>
    <dgm:pt modelId="{17721D06-2E78-468D-8078-6219F476B74E}" type="pres">
      <dgm:prSet presAssocID="{BD087F96-692B-4AE7-9ADE-84437A3AFF89}" presName="composite" presStyleCnt="0"/>
      <dgm:spPr/>
      <dgm:t>
        <a:bodyPr/>
        <a:lstStyle/>
        <a:p>
          <a:endParaRPr lang="ru-RU"/>
        </a:p>
      </dgm:t>
    </dgm:pt>
    <dgm:pt modelId="{15301CBE-9E2D-4D37-8E17-6450026C314D}" type="pres">
      <dgm:prSet presAssocID="{BD087F96-692B-4AE7-9ADE-84437A3AFF89}" presName="image" presStyleLbl="node0" presStyleIdx="0" presStyleCnt="1"/>
      <dgm:spPr/>
      <dgm:t>
        <a:bodyPr/>
        <a:lstStyle/>
        <a:p>
          <a:endParaRPr lang="ru-RU"/>
        </a:p>
      </dgm:t>
    </dgm:pt>
    <dgm:pt modelId="{3645B13F-BB1F-4CEB-91D5-F09D51F9D21F}" type="pres">
      <dgm:prSet presAssocID="{BD087F96-692B-4AE7-9ADE-84437A3AFF89}" presName="text" presStyleLbl="revTx" presStyleIdx="0" presStyleCnt="9" custLinFactNeighborX="-81118" custLinFactNeighborY="29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798045-2E53-40A6-B76C-249056E7E641}" type="pres">
      <dgm:prSet presAssocID="{BD087F96-692B-4AE7-9ADE-84437A3AFF89}" presName="hierChild2" presStyleCnt="0"/>
      <dgm:spPr/>
      <dgm:t>
        <a:bodyPr/>
        <a:lstStyle/>
        <a:p>
          <a:endParaRPr lang="ru-RU"/>
        </a:p>
      </dgm:t>
    </dgm:pt>
    <dgm:pt modelId="{044D66D3-0310-4135-ACF8-704AB10BA443}" type="pres">
      <dgm:prSet presAssocID="{6848179C-75D8-4EA9-93CD-C9B5498E2C97}" presName="Name10" presStyleLbl="parChTrans1D2" presStyleIdx="0" presStyleCnt="2"/>
      <dgm:spPr/>
      <dgm:t>
        <a:bodyPr/>
        <a:lstStyle/>
        <a:p>
          <a:endParaRPr lang="ru-RU"/>
        </a:p>
      </dgm:t>
    </dgm:pt>
    <dgm:pt modelId="{7D56AFC1-9B0A-449E-BFBC-62BA73EE7319}" type="pres">
      <dgm:prSet presAssocID="{583CE1D6-3EC2-4E78-80C3-66AA1901538A}" presName="hierRoot2" presStyleCnt="0"/>
      <dgm:spPr/>
      <dgm:t>
        <a:bodyPr/>
        <a:lstStyle/>
        <a:p>
          <a:endParaRPr lang="ru-RU"/>
        </a:p>
      </dgm:t>
    </dgm:pt>
    <dgm:pt modelId="{D4F77B95-3FB6-4607-869F-C652FFB05682}" type="pres">
      <dgm:prSet presAssocID="{583CE1D6-3EC2-4E78-80C3-66AA1901538A}" presName="composite2" presStyleCnt="0"/>
      <dgm:spPr/>
      <dgm:t>
        <a:bodyPr/>
        <a:lstStyle/>
        <a:p>
          <a:endParaRPr lang="ru-RU"/>
        </a:p>
      </dgm:t>
    </dgm:pt>
    <dgm:pt modelId="{EA18FAE9-82E4-430C-8B2B-58AC15A35671}" type="pres">
      <dgm:prSet presAssocID="{583CE1D6-3EC2-4E78-80C3-66AA1901538A}" presName="image2" presStyleLbl="node2" presStyleIdx="0" presStyleCnt="2" custScaleX="121903" custScaleY="12190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4131AD9-AC2A-4508-AA92-98B0808E3992}" type="pres">
      <dgm:prSet presAssocID="{583CE1D6-3EC2-4E78-80C3-66AA1901538A}" presName="text2" presStyleLbl="revTx" presStyleIdx="1" presStyleCnt="9" custLinFactNeighborX="66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29B7BC-0759-470D-80E4-01346205AA1E}" type="pres">
      <dgm:prSet presAssocID="{583CE1D6-3EC2-4E78-80C3-66AA1901538A}" presName="hierChild3" presStyleCnt="0"/>
      <dgm:spPr/>
      <dgm:t>
        <a:bodyPr/>
        <a:lstStyle/>
        <a:p>
          <a:endParaRPr lang="ru-RU"/>
        </a:p>
      </dgm:t>
    </dgm:pt>
    <dgm:pt modelId="{80EC2F90-3A62-4881-A3A8-8D0F68381312}" type="pres">
      <dgm:prSet presAssocID="{6B11BBB7-D726-47A6-98C7-6EDD2723037B}" presName="Name17" presStyleLbl="parChTrans1D3" presStyleIdx="0" presStyleCnt="4"/>
      <dgm:spPr/>
      <dgm:t>
        <a:bodyPr/>
        <a:lstStyle/>
        <a:p>
          <a:endParaRPr lang="ru-RU"/>
        </a:p>
      </dgm:t>
    </dgm:pt>
    <dgm:pt modelId="{BD0927E5-79A4-44A6-8D4C-76CC78B050B7}" type="pres">
      <dgm:prSet presAssocID="{62F3BA36-9350-4CFB-B488-22390A6582E5}" presName="hierRoot3" presStyleCnt="0"/>
      <dgm:spPr/>
      <dgm:t>
        <a:bodyPr/>
        <a:lstStyle/>
        <a:p>
          <a:endParaRPr lang="ru-RU"/>
        </a:p>
      </dgm:t>
    </dgm:pt>
    <dgm:pt modelId="{505B548D-7461-4E42-988F-379FF4BE74C4}" type="pres">
      <dgm:prSet presAssocID="{62F3BA36-9350-4CFB-B488-22390A6582E5}" presName="composite3" presStyleCnt="0"/>
      <dgm:spPr/>
      <dgm:t>
        <a:bodyPr/>
        <a:lstStyle/>
        <a:p>
          <a:endParaRPr lang="ru-RU"/>
        </a:p>
      </dgm:t>
    </dgm:pt>
    <dgm:pt modelId="{FA79F8E3-69E5-44A4-8EC7-366E7DB77919}" type="pres">
      <dgm:prSet presAssocID="{62F3BA36-9350-4CFB-B488-22390A6582E5}" presName="image3" presStyleLbl="node3" presStyleIdx="0" presStyleCnt="4" custScaleX="121903" custScaleY="12190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48528CA-2B8C-45B2-90CE-2312A142F3BF}" type="pres">
      <dgm:prSet presAssocID="{62F3BA36-9350-4CFB-B488-22390A6582E5}" presName="text3" presStyleLbl="revTx" presStyleIdx="2" presStyleCnt="9" custLinFactNeighborX="490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B530999-4E51-4C12-8F22-8431FC98E853}" type="pres">
      <dgm:prSet presAssocID="{62F3BA36-9350-4CFB-B488-22390A6582E5}" presName="hierChild4" presStyleCnt="0"/>
      <dgm:spPr/>
      <dgm:t>
        <a:bodyPr/>
        <a:lstStyle/>
        <a:p>
          <a:endParaRPr lang="ru-RU"/>
        </a:p>
      </dgm:t>
    </dgm:pt>
    <dgm:pt modelId="{4717D78D-0293-4539-B1A8-01456A7FA5BA}" type="pres">
      <dgm:prSet presAssocID="{4FF3D6B1-1973-465A-B996-6827A1BA8C43}" presName="Name23" presStyleLbl="parChTrans1D4" presStyleIdx="0" presStyleCnt="2"/>
      <dgm:spPr/>
      <dgm:t>
        <a:bodyPr/>
        <a:lstStyle/>
        <a:p>
          <a:endParaRPr lang="ru-RU"/>
        </a:p>
      </dgm:t>
    </dgm:pt>
    <dgm:pt modelId="{9469DA2F-0586-4181-AB78-F0B86DC8FC88}" type="pres">
      <dgm:prSet presAssocID="{EBEE62FC-64DC-42E1-8FF7-8464BE36FB63}" presName="hierRoot4" presStyleCnt="0"/>
      <dgm:spPr/>
      <dgm:t>
        <a:bodyPr/>
        <a:lstStyle/>
        <a:p>
          <a:endParaRPr lang="ru-RU"/>
        </a:p>
      </dgm:t>
    </dgm:pt>
    <dgm:pt modelId="{1C9C87B9-1ED7-4C8F-B685-764BE642F661}" type="pres">
      <dgm:prSet presAssocID="{EBEE62FC-64DC-42E1-8FF7-8464BE36FB63}" presName="composite4" presStyleCnt="0"/>
      <dgm:spPr/>
      <dgm:t>
        <a:bodyPr/>
        <a:lstStyle/>
        <a:p>
          <a:endParaRPr lang="ru-RU"/>
        </a:p>
      </dgm:t>
    </dgm:pt>
    <dgm:pt modelId="{FB215668-0F99-4522-BBE4-B1147F8FBF4B}" type="pres">
      <dgm:prSet presAssocID="{EBEE62FC-64DC-42E1-8FF7-8464BE36FB63}" presName="image4" presStyleLbl="node4" presStyleIdx="0" presStyleCnt="2" custScaleX="121903" custScaleY="12190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FA0E77D-7527-4EC7-B96D-81ED0ADCD578}" type="pres">
      <dgm:prSet presAssocID="{EBEE62FC-64DC-42E1-8FF7-8464BE36FB63}" presName="text4" presStyleLbl="revTx" presStyleIdx="3" presStyleCnt="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9094C3-C81C-4960-848E-3841D746CB5D}" type="pres">
      <dgm:prSet presAssocID="{EBEE62FC-64DC-42E1-8FF7-8464BE36FB63}" presName="hierChild5" presStyleCnt="0"/>
      <dgm:spPr/>
      <dgm:t>
        <a:bodyPr/>
        <a:lstStyle/>
        <a:p>
          <a:endParaRPr lang="ru-RU"/>
        </a:p>
      </dgm:t>
    </dgm:pt>
    <dgm:pt modelId="{F5334166-C7DF-4D8D-8B85-ECE58616CC0E}" type="pres">
      <dgm:prSet presAssocID="{441A89B0-D505-4298-A330-F0168996BF78}" presName="Name17" presStyleLbl="parChTrans1D3" presStyleIdx="1" presStyleCnt="4"/>
      <dgm:spPr/>
      <dgm:t>
        <a:bodyPr/>
        <a:lstStyle/>
        <a:p>
          <a:endParaRPr lang="ru-RU"/>
        </a:p>
      </dgm:t>
    </dgm:pt>
    <dgm:pt modelId="{80680E83-01DE-46A2-AC88-BDEDB240F5BA}" type="pres">
      <dgm:prSet presAssocID="{94EB4E5D-2009-4334-B555-3821DC3954DD}" presName="hierRoot3" presStyleCnt="0"/>
      <dgm:spPr/>
      <dgm:t>
        <a:bodyPr/>
        <a:lstStyle/>
        <a:p>
          <a:endParaRPr lang="ru-RU"/>
        </a:p>
      </dgm:t>
    </dgm:pt>
    <dgm:pt modelId="{A48A2F60-2610-4EF3-976A-73A3B68D6BA8}" type="pres">
      <dgm:prSet presAssocID="{94EB4E5D-2009-4334-B555-3821DC3954DD}" presName="composite3" presStyleCnt="0"/>
      <dgm:spPr/>
      <dgm:t>
        <a:bodyPr/>
        <a:lstStyle/>
        <a:p>
          <a:endParaRPr lang="ru-RU"/>
        </a:p>
      </dgm:t>
    </dgm:pt>
    <dgm:pt modelId="{65A56FC6-495D-4D0D-8E46-7EC691BE8DDF}" type="pres">
      <dgm:prSet presAssocID="{94EB4E5D-2009-4334-B555-3821DC3954DD}" presName="image3" presStyleLbl="node3" presStyleIdx="1" presStyleCnt="4" custScaleX="121903" custScaleY="121903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B4FF9F9-16F6-4FFA-8BE8-189B6EE552DA}" type="pres">
      <dgm:prSet presAssocID="{94EB4E5D-2009-4334-B555-3821DC3954DD}" presName="text3" presStyleLbl="revTx" presStyleIdx="4" presStyleCnt="9" custLinFactNeighborX="83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31787CF-1580-48EA-A473-5F7C9C960DE2}" type="pres">
      <dgm:prSet presAssocID="{94EB4E5D-2009-4334-B555-3821DC3954DD}" presName="hierChild4" presStyleCnt="0"/>
      <dgm:spPr/>
      <dgm:t>
        <a:bodyPr/>
        <a:lstStyle/>
        <a:p>
          <a:endParaRPr lang="ru-RU"/>
        </a:p>
      </dgm:t>
    </dgm:pt>
    <dgm:pt modelId="{E1BE1407-FD0C-4D86-AB87-5272D95DC2F7}" type="pres">
      <dgm:prSet presAssocID="{30BEAAAA-636D-4F07-B3B3-877504D453B5}" presName="Name23" presStyleLbl="parChTrans1D4" presStyleIdx="1" presStyleCnt="2"/>
      <dgm:spPr/>
      <dgm:t>
        <a:bodyPr/>
        <a:lstStyle/>
        <a:p>
          <a:endParaRPr lang="ru-RU"/>
        </a:p>
      </dgm:t>
    </dgm:pt>
    <dgm:pt modelId="{7F290BF9-7AAC-411A-B5F0-596D182D719F}" type="pres">
      <dgm:prSet presAssocID="{442EECD2-1B03-4FBF-84D0-CB80E8B52C8B}" presName="hierRoot4" presStyleCnt="0"/>
      <dgm:spPr/>
      <dgm:t>
        <a:bodyPr/>
        <a:lstStyle/>
        <a:p>
          <a:endParaRPr lang="ru-RU"/>
        </a:p>
      </dgm:t>
    </dgm:pt>
    <dgm:pt modelId="{F0596C3F-5070-4AA0-A8E9-89D8A9F3CA7C}" type="pres">
      <dgm:prSet presAssocID="{442EECD2-1B03-4FBF-84D0-CB80E8B52C8B}" presName="composite4" presStyleCnt="0"/>
      <dgm:spPr/>
      <dgm:t>
        <a:bodyPr/>
        <a:lstStyle/>
        <a:p>
          <a:endParaRPr lang="ru-RU"/>
        </a:p>
      </dgm:t>
    </dgm:pt>
    <dgm:pt modelId="{B300413C-88EF-4D35-BEF3-427D7DE53FDB}" type="pres">
      <dgm:prSet presAssocID="{442EECD2-1B03-4FBF-84D0-CB80E8B52C8B}" presName="image4" presStyleLbl="node4" presStyleIdx="1" presStyleCnt="2" custScaleX="121903" custScaleY="121903"/>
      <dgm:spPr>
        <a:blipFill dpi="0" rotWithShape="1">
          <a:blip xmlns:r="http://schemas.openxmlformats.org/officeDocument/2006/relationships" r:embed="rId5"/>
          <a:srcRect/>
          <a:stretch>
            <a:fillRect l="61" t="7599" r="61" b="7599"/>
          </a:stretch>
        </a:blipFill>
      </dgm:spPr>
      <dgm:t>
        <a:bodyPr/>
        <a:lstStyle/>
        <a:p>
          <a:endParaRPr lang="ru-RU"/>
        </a:p>
      </dgm:t>
    </dgm:pt>
    <dgm:pt modelId="{0E3D180C-1A3E-4453-A185-293D1EEC8F69}" type="pres">
      <dgm:prSet presAssocID="{442EECD2-1B03-4FBF-84D0-CB80E8B52C8B}" presName="text4" presStyleLbl="revTx" presStyleIdx="5" presStyleCnt="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A50887-ECF0-4CCE-9709-9843FF213BDB}" type="pres">
      <dgm:prSet presAssocID="{442EECD2-1B03-4FBF-84D0-CB80E8B52C8B}" presName="hierChild5" presStyleCnt="0"/>
      <dgm:spPr/>
      <dgm:t>
        <a:bodyPr/>
        <a:lstStyle/>
        <a:p>
          <a:endParaRPr lang="ru-RU"/>
        </a:p>
      </dgm:t>
    </dgm:pt>
    <dgm:pt modelId="{CAF1A120-A781-450C-930E-FCBC9DB53504}" type="pres">
      <dgm:prSet presAssocID="{C3F67306-126F-4F2A-B06D-B94661E59081}" presName="Name10" presStyleLbl="parChTrans1D2" presStyleIdx="1" presStyleCnt="2"/>
      <dgm:spPr/>
      <dgm:t>
        <a:bodyPr/>
        <a:lstStyle/>
        <a:p>
          <a:endParaRPr lang="ru-RU"/>
        </a:p>
      </dgm:t>
    </dgm:pt>
    <dgm:pt modelId="{1DA3B92D-D9D7-49BD-BB49-0C97F2BEFE04}" type="pres">
      <dgm:prSet presAssocID="{41119701-28BC-4547-A4A5-FC1EA85F1CCB}" presName="hierRoot2" presStyleCnt="0"/>
      <dgm:spPr/>
      <dgm:t>
        <a:bodyPr/>
        <a:lstStyle/>
        <a:p>
          <a:endParaRPr lang="ru-RU"/>
        </a:p>
      </dgm:t>
    </dgm:pt>
    <dgm:pt modelId="{FA2B0F0E-C711-4D18-B0B3-79B0E089AE6D}" type="pres">
      <dgm:prSet presAssocID="{41119701-28BC-4547-A4A5-FC1EA85F1CCB}" presName="composite2" presStyleCnt="0"/>
      <dgm:spPr/>
      <dgm:t>
        <a:bodyPr/>
        <a:lstStyle/>
        <a:p>
          <a:endParaRPr lang="ru-RU"/>
        </a:p>
      </dgm:t>
    </dgm:pt>
    <dgm:pt modelId="{B661120E-2A0F-4CDF-8E09-D5EED24BC3BD}" type="pres">
      <dgm:prSet presAssocID="{41119701-28BC-4547-A4A5-FC1EA85F1CCB}" presName="image2" presStyleLbl="node2" presStyleIdx="1" presStyleCnt="2" custScaleX="121903" custScaleY="121903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2CB0D81-268F-42AA-BD8E-B7CA24978CC2}" type="pres">
      <dgm:prSet presAssocID="{41119701-28BC-4547-A4A5-FC1EA85F1CCB}" presName="text2" presStyleLbl="revTx" presStyleIdx="6" presStyleCnt="9" custLinFactNeighborX="41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A5403E-6EF0-4D04-8757-BCBE2F7D0EB7}" type="pres">
      <dgm:prSet presAssocID="{41119701-28BC-4547-A4A5-FC1EA85F1CCB}" presName="hierChild3" presStyleCnt="0"/>
      <dgm:spPr/>
      <dgm:t>
        <a:bodyPr/>
        <a:lstStyle/>
        <a:p>
          <a:endParaRPr lang="ru-RU"/>
        </a:p>
      </dgm:t>
    </dgm:pt>
    <dgm:pt modelId="{213629FD-42BA-49CE-B7AB-926D9118E82C}" type="pres">
      <dgm:prSet presAssocID="{DAE40243-6351-480E-852D-0E0E45603FF0}" presName="Name17" presStyleLbl="parChTrans1D3" presStyleIdx="2" presStyleCnt="4"/>
      <dgm:spPr/>
      <dgm:t>
        <a:bodyPr/>
        <a:lstStyle/>
        <a:p>
          <a:endParaRPr lang="ru-RU"/>
        </a:p>
      </dgm:t>
    </dgm:pt>
    <dgm:pt modelId="{53B7FA1C-81C3-4B20-BBE6-EAA12EA19765}" type="pres">
      <dgm:prSet presAssocID="{67D62861-2322-4861-874E-BEF42A436ECC}" presName="hierRoot3" presStyleCnt="0"/>
      <dgm:spPr/>
      <dgm:t>
        <a:bodyPr/>
        <a:lstStyle/>
        <a:p>
          <a:endParaRPr lang="ru-RU"/>
        </a:p>
      </dgm:t>
    </dgm:pt>
    <dgm:pt modelId="{694A6C2E-E783-487D-B8B9-5804DC771012}" type="pres">
      <dgm:prSet presAssocID="{67D62861-2322-4861-874E-BEF42A436ECC}" presName="composite3" presStyleCnt="0"/>
      <dgm:spPr/>
      <dgm:t>
        <a:bodyPr/>
        <a:lstStyle/>
        <a:p>
          <a:endParaRPr lang="ru-RU"/>
        </a:p>
      </dgm:t>
    </dgm:pt>
    <dgm:pt modelId="{4AA298BB-89D5-4B99-8118-395666CCDB4A}" type="pres">
      <dgm:prSet presAssocID="{67D62861-2322-4861-874E-BEF42A436ECC}" presName="image3" presStyleLbl="node3" presStyleIdx="2" presStyleCnt="4" custScaleX="121903" custScaleY="121903"/>
      <dgm:spPr>
        <a:blipFill rotWithShape="1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2953FB4-AD76-446D-833C-E257F30A8EF3}" type="pres">
      <dgm:prSet presAssocID="{67D62861-2322-4861-874E-BEF42A436ECC}" presName="text3" presStyleLbl="revTx" presStyleIdx="7" presStyleCnt="9" custLinFactNeighborX="87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837E235-C416-47C5-A6CE-65A6420BD99F}" type="pres">
      <dgm:prSet presAssocID="{67D62861-2322-4861-874E-BEF42A436ECC}" presName="hierChild4" presStyleCnt="0"/>
      <dgm:spPr/>
      <dgm:t>
        <a:bodyPr/>
        <a:lstStyle/>
        <a:p>
          <a:endParaRPr lang="ru-RU"/>
        </a:p>
      </dgm:t>
    </dgm:pt>
    <dgm:pt modelId="{550177EB-983E-4936-91CD-22D6EBCCDB4B}" type="pres">
      <dgm:prSet presAssocID="{E4D0CCAE-BD0E-446F-9CD1-134CCFCB31D4}" presName="Name17" presStyleLbl="parChTrans1D3" presStyleIdx="3" presStyleCnt="4"/>
      <dgm:spPr/>
      <dgm:t>
        <a:bodyPr/>
        <a:lstStyle/>
        <a:p>
          <a:endParaRPr lang="ru-RU"/>
        </a:p>
      </dgm:t>
    </dgm:pt>
    <dgm:pt modelId="{672F3E0C-2F72-49A7-BBD8-976282C3A3E6}" type="pres">
      <dgm:prSet presAssocID="{09732FD4-E435-4638-AE9F-6BE2D7A54DD1}" presName="hierRoot3" presStyleCnt="0"/>
      <dgm:spPr/>
      <dgm:t>
        <a:bodyPr/>
        <a:lstStyle/>
        <a:p>
          <a:endParaRPr lang="ru-RU"/>
        </a:p>
      </dgm:t>
    </dgm:pt>
    <dgm:pt modelId="{37D0ABDA-47C0-4F3C-AFC7-C6C34B8AD93E}" type="pres">
      <dgm:prSet presAssocID="{09732FD4-E435-4638-AE9F-6BE2D7A54DD1}" presName="composite3" presStyleCnt="0"/>
      <dgm:spPr/>
      <dgm:t>
        <a:bodyPr/>
        <a:lstStyle/>
        <a:p>
          <a:endParaRPr lang="ru-RU"/>
        </a:p>
      </dgm:t>
    </dgm:pt>
    <dgm:pt modelId="{3479A25A-00B4-432C-BD4B-4288E0CBCBE9}" type="pres">
      <dgm:prSet presAssocID="{09732FD4-E435-4638-AE9F-6BE2D7A54DD1}" presName="image3" presStyleLbl="node3" presStyleIdx="3" presStyleCnt="4" custScaleX="121903" custScaleY="121903"/>
      <dgm:spPr>
        <a:blipFill rotWithShape="1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022F4EB-E135-4262-AF28-63E3F71783EE}" type="pres">
      <dgm:prSet presAssocID="{09732FD4-E435-4638-AE9F-6BE2D7A54DD1}" presName="text3" presStyleLbl="revTx" presStyleIdx="8" presStyleCnt="9" custScaleX="81889" custLinFactNeighborX="32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901392F-03A8-4749-8E47-2583604E1233}" type="pres">
      <dgm:prSet presAssocID="{09732FD4-E435-4638-AE9F-6BE2D7A54DD1}" presName="hierChild4" presStyleCnt="0"/>
      <dgm:spPr/>
      <dgm:t>
        <a:bodyPr/>
        <a:lstStyle/>
        <a:p>
          <a:endParaRPr lang="ru-RU"/>
        </a:p>
      </dgm:t>
    </dgm:pt>
  </dgm:ptLst>
  <dgm:cxnLst>
    <dgm:cxn modelId="{72E82F68-F6A4-486B-8727-75876657D0FB}" type="presOf" srcId="{DAE40243-6351-480E-852D-0E0E45603FF0}" destId="{213629FD-42BA-49CE-B7AB-926D9118E82C}" srcOrd="0" destOrd="0" presId="urn:microsoft.com/office/officeart/2009/layout/CirclePictureHierarchy"/>
    <dgm:cxn modelId="{49EF32F3-665F-43AA-A86A-6C1496031A3D}" type="presOf" srcId="{583CE1D6-3EC2-4E78-80C3-66AA1901538A}" destId="{64131AD9-AC2A-4508-AA92-98B0808E3992}" srcOrd="0" destOrd="0" presId="urn:microsoft.com/office/officeart/2009/layout/CirclePictureHierarchy"/>
    <dgm:cxn modelId="{275E702B-BFD7-4C5C-BF73-E431F717C4ED}" type="presOf" srcId="{67D62861-2322-4861-874E-BEF42A436ECC}" destId="{B2953FB4-AD76-446D-833C-E257F30A8EF3}" srcOrd="0" destOrd="0" presId="urn:microsoft.com/office/officeart/2009/layout/CirclePictureHierarchy"/>
    <dgm:cxn modelId="{EC9704DF-C719-482F-9368-570A4A0C941F}" type="presOf" srcId="{442EECD2-1B03-4FBF-84D0-CB80E8B52C8B}" destId="{0E3D180C-1A3E-4453-A185-293D1EEC8F69}" srcOrd="0" destOrd="0" presId="urn:microsoft.com/office/officeart/2009/layout/CirclePictureHierarchy"/>
    <dgm:cxn modelId="{86901E1C-792F-4207-A18F-BB84165B3DD4}" srcId="{41119701-28BC-4547-A4A5-FC1EA85F1CCB}" destId="{09732FD4-E435-4638-AE9F-6BE2D7A54DD1}" srcOrd="1" destOrd="0" parTransId="{E4D0CCAE-BD0E-446F-9CD1-134CCFCB31D4}" sibTransId="{6227DC72-2281-4C77-9398-9113F628BA8C}"/>
    <dgm:cxn modelId="{1C564483-BEF9-418C-88F7-083C440F7A14}" type="presOf" srcId="{4FF3D6B1-1973-465A-B996-6827A1BA8C43}" destId="{4717D78D-0293-4539-B1A8-01456A7FA5BA}" srcOrd="0" destOrd="0" presId="urn:microsoft.com/office/officeart/2009/layout/CirclePictureHierarchy"/>
    <dgm:cxn modelId="{2EEB119B-827E-4C54-82A8-E1447BC884F7}" type="presOf" srcId="{41119701-28BC-4547-A4A5-FC1EA85F1CCB}" destId="{42CB0D81-268F-42AA-BD8E-B7CA24978CC2}" srcOrd="0" destOrd="0" presId="urn:microsoft.com/office/officeart/2009/layout/CirclePictureHierarchy"/>
    <dgm:cxn modelId="{4B2E94D5-D569-493F-A565-16D08BEBDA31}" type="presOf" srcId="{441A89B0-D505-4298-A330-F0168996BF78}" destId="{F5334166-C7DF-4D8D-8B85-ECE58616CC0E}" srcOrd="0" destOrd="0" presId="urn:microsoft.com/office/officeart/2009/layout/CirclePictureHierarchy"/>
    <dgm:cxn modelId="{06780A3E-8968-4A80-A550-3DC96CD2D0B2}" type="presOf" srcId="{6848179C-75D8-4EA9-93CD-C9B5498E2C97}" destId="{044D66D3-0310-4135-ACF8-704AB10BA443}" srcOrd="0" destOrd="0" presId="urn:microsoft.com/office/officeart/2009/layout/CirclePictureHierarchy"/>
    <dgm:cxn modelId="{484F008B-80D5-4261-ADDD-F62F721C67F7}" srcId="{94EB4E5D-2009-4334-B555-3821DC3954DD}" destId="{442EECD2-1B03-4FBF-84D0-CB80E8B52C8B}" srcOrd="0" destOrd="0" parTransId="{30BEAAAA-636D-4F07-B3B3-877504D453B5}" sibTransId="{8AB1FF09-5699-4A7E-BAF3-310F86C4C151}"/>
    <dgm:cxn modelId="{0AAB946B-61DD-4B41-94BA-1E593E7A0A47}" srcId="{41119701-28BC-4547-A4A5-FC1EA85F1CCB}" destId="{67D62861-2322-4861-874E-BEF42A436ECC}" srcOrd="0" destOrd="0" parTransId="{DAE40243-6351-480E-852D-0E0E45603FF0}" sibTransId="{0D2E886D-2DEE-422E-BC8A-D342099E8BCA}"/>
    <dgm:cxn modelId="{02185D91-30E5-43D5-A8D8-9FA20C825333}" type="presOf" srcId="{62F3BA36-9350-4CFB-B488-22390A6582E5}" destId="{848528CA-2B8C-45B2-90CE-2312A142F3BF}" srcOrd="0" destOrd="0" presId="urn:microsoft.com/office/officeart/2009/layout/CirclePictureHierarchy"/>
    <dgm:cxn modelId="{D4786587-E804-4727-BB3C-9DA64ADE506C}" type="presOf" srcId="{E4D0CCAE-BD0E-446F-9CD1-134CCFCB31D4}" destId="{550177EB-983E-4936-91CD-22D6EBCCDB4B}" srcOrd="0" destOrd="0" presId="urn:microsoft.com/office/officeart/2009/layout/CirclePictureHierarchy"/>
    <dgm:cxn modelId="{40E40B6A-53E0-4F79-8F42-BA2336940F50}" type="presOf" srcId="{C3F67306-126F-4F2A-B06D-B94661E59081}" destId="{CAF1A120-A781-450C-930E-FCBC9DB53504}" srcOrd="0" destOrd="0" presId="urn:microsoft.com/office/officeart/2009/layout/CirclePictureHierarchy"/>
    <dgm:cxn modelId="{2B842E3F-6E28-4772-979F-8FF3AF3AE90E}" type="presOf" srcId="{6B11BBB7-D726-47A6-98C7-6EDD2723037B}" destId="{80EC2F90-3A62-4881-A3A8-8D0F68381312}" srcOrd="0" destOrd="0" presId="urn:microsoft.com/office/officeart/2009/layout/CirclePictureHierarchy"/>
    <dgm:cxn modelId="{0D5A32C2-489B-4269-802D-18B648799634}" type="presOf" srcId="{EBEE62FC-64DC-42E1-8FF7-8464BE36FB63}" destId="{EFA0E77D-7527-4EC7-B96D-81ED0ADCD578}" srcOrd="0" destOrd="0" presId="urn:microsoft.com/office/officeart/2009/layout/CirclePictureHierarchy"/>
    <dgm:cxn modelId="{882CC421-66E4-41A6-B279-7EB9874CF11C}" srcId="{BD087F96-692B-4AE7-9ADE-84437A3AFF89}" destId="{583CE1D6-3EC2-4E78-80C3-66AA1901538A}" srcOrd="0" destOrd="0" parTransId="{6848179C-75D8-4EA9-93CD-C9B5498E2C97}" sibTransId="{E9B80DAD-926B-4264-9C3B-CF745F25BBC5}"/>
    <dgm:cxn modelId="{D91475B3-4828-46BB-ADA5-3631808BDC77}" srcId="{BD087F96-692B-4AE7-9ADE-84437A3AFF89}" destId="{41119701-28BC-4547-A4A5-FC1EA85F1CCB}" srcOrd="1" destOrd="0" parTransId="{C3F67306-126F-4F2A-B06D-B94661E59081}" sibTransId="{31B6A8CE-7AA7-453B-84CF-21492A1364E4}"/>
    <dgm:cxn modelId="{3FAECEEF-918C-497B-B9EB-4FF1F9DE36CD}" type="presOf" srcId="{94EB4E5D-2009-4334-B555-3821DC3954DD}" destId="{EB4FF9F9-16F6-4FFA-8BE8-189B6EE552DA}" srcOrd="0" destOrd="0" presId="urn:microsoft.com/office/officeart/2009/layout/CirclePictureHierarchy"/>
    <dgm:cxn modelId="{76613C94-AA1A-4114-AAF6-97B7B22F1329}" srcId="{1CA05FA8-C984-4C73-8745-EA41BAE00907}" destId="{BD087F96-692B-4AE7-9ADE-84437A3AFF89}" srcOrd="0" destOrd="0" parTransId="{9E5EC19B-AF40-4AB0-B5DC-885407951EEB}" sibTransId="{F528D4E9-A36E-4B88-B8CA-561D6A03C02F}"/>
    <dgm:cxn modelId="{7F408223-E369-4AC4-9CC4-2DC8FAFC41CA}" srcId="{62F3BA36-9350-4CFB-B488-22390A6582E5}" destId="{EBEE62FC-64DC-42E1-8FF7-8464BE36FB63}" srcOrd="0" destOrd="0" parTransId="{4FF3D6B1-1973-465A-B996-6827A1BA8C43}" sibTransId="{5C40A041-538F-43CD-B003-BFB14ED120FF}"/>
    <dgm:cxn modelId="{A5215E66-9ED4-4ECC-8D60-69022AAF36D8}" type="presOf" srcId="{BD087F96-692B-4AE7-9ADE-84437A3AFF89}" destId="{3645B13F-BB1F-4CEB-91D5-F09D51F9D21F}" srcOrd="0" destOrd="0" presId="urn:microsoft.com/office/officeart/2009/layout/CirclePictureHierarchy"/>
    <dgm:cxn modelId="{EF1025EB-65F2-4B61-BD88-E0A47A389757}" type="presOf" srcId="{1CA05FA8-C984-4C73-8745-EA41BAE00907}" destId="{292878D9-0B0B-4552-B47C-F0801B719E85}" srcOrd="0" destOrd="0" presId="urn:microsoft.com/office/officeart/2009/layout/CirclePictureHierarchy"/>
    <dgm:cxn modelId="{CE0A8BB5-57E2-4CCA-8710-368E234FD3D4}" type="presOf" srcId="{30BEAAAA-636D-4F07-B3B3-877504D453B5}" destId="{E1BE1407-FD0C-4D86-AB87-5272D95DC2F7}" srcOrd="0" destOrd="0" presId="urn:microsoft.com/office/officeart/2009/layout/CirclePictureHierarchy"/>
    <dgm:cxn modelId="{43B62955-46C7-4465-95D1-19480ADC1363}" type="presOf" srcId="{09732FD4-E435-4638-AE9F-6BE2D7A54DD1}" destId="{7022F4EB-E135-4262-AF28-63E3F71783EE}" srcOrd="0" destOrd="0" presId="urn:microsoft.com/office/officeart/2009/layout/CirclePictureHierarchy"/>
    <dgm:cxn modelId="{1BCD5847-49BE-4D3A-8C7F-84763757A0D5}" srcId="{583CE1D6-3EC2-4E78-80C3-66AA1901538A}" destId="{94EB4E5D-2009-4334-B555-3821DC3954DD}" srcOrd="1" destOrd="0" parTransId="{441A89B0-D505-4298-A330-F0168996BF78}" sibTransId="{FB9FDA75-3A93-40FC-ADD2-F5748C3626BD}"/>
    <dgm:cxn modelId="{BFE9DF49-A18A-47C9-AFAD-13A33969424E}" srcId="{583CE1D6-3EC2-4E78-80C3-66AA1901538A}" destId="{62F3BA36-9350-4CFB-B488-22390A6582E5}" srcOrd="0" destOrd="0" parTransId="{6B11BBB7-D726-47A6-98C7-6EDD2723037B}" sibTransId="{BB429502-36B1-4E45-ACA2-C63D71350B6A}"/>
    <dgm:cxn modelId="{85DB6CB6-E0FB-4C09-B522-4CB4113E9406}" type="presParOf" srcId="{292878D9-0B0B-4552-B47C-F0801B719E85}" destId="{72797469-49FB-43CB-91A8-C3BCA96CD833}" srcOrd="0" destOrd="0" presId="urn:microsoft.com/office/officeart/2009/layout/CirclePictureHierarchy"/>
    <dgm:cxn modelId="{92D83571-B211-4640-BEAF-DEA05A15F9EB}" type="presParOf" srcId="{72797469-49FB-43CB-91A8-C3BCA96CD833}" destId="{17721D06-2E78-468D-8078-6219F476B74E}" srcOrd="0" destOrd="0" presId="urn:microsoft.com/office/officeart/2009/layout/CirclePictureHierarchy"/>
    <dgm:cxn modelId="{ECB5A6B0-76DC-4F62-B762-4A207B152A62}" type="presParOf" srcId="{17721D06-2E78-468D-8078-6219F476B74E}" destId="{15301CBE-9E2D-4D37-8E17-6450026C314D}" srcOrd="0" destOrd="0" presId="urn:microsoft.com/office/officeart/2009/layout/CirclePictureHierarchy"/>
    <dgm:cxn modelId="{C36520FA-8FC3-464E-AE8E-98A45D4BE738}" type="presParOf" srcId="{17721D06-2E78-468D-8078-6219F476B74E}" destId="{3645B13F-BB1F-4CEB-91D5-F09D51F9D21F}" srcOrd="1" destOrd="0" presId="urn:microsoft.com/office/officeart/2009/layout/CirclePictureHierarchy"/>
    <dgm:cxn modelId="{0E8CD0D3-B1BE-4BBA-B0F8-6371E0A3D068}" type="presParOf" srcId="{72797469-49FB-43CB-91A8-C3BCA96CD833}" destId="{DA798045-2E53-40A6-B76C-249056E7E641}" srcOrd="1" destOrd="0" presId="urn:microsoft.com/office/officeart/2009/layout/CirclePictureHierarchy"/>
    <dgm:cxn modelId="{8392D6A6-2E50-499D-88F6-B01DF102AB58}" type="presParOf" srcId="{DA798045-2E53-40A6-B76C-249056E7E641}" destId="{044D66D3-0310-4135-ACF8-704AB10BA443}" srcOrd="0" destOrd="0" presId="urn:microsoft.com/office/officeart/2009/layout/CirclePictureHierarchy"/>
    <dgm:cxn modelId="{42B7B0D9-D69E-4A00-8592-40B53C058378}" type="presParOf" srcId="{DA798045-2E53-40A6-B76C-249056E7E641}" destId="{7D56AFC1-9B0A-449E-BFBC-62BA73EE7319}" srcOrd="1" destOrd="0" presId="urn:microsoft.com/office/officeart/2009/layout/CirclePictureHierarchy"/>
    <dgm:cxn modelId="{EC27F23D-7670-41FD-8544-E544416EBB83}" type="presParOf" srcId="{7D56AFC1-9B0A-449E-BFBC-62BA73EE7319}" destId="{D4F77B95-3FB6-4607-869F-C652FFB05682}" srcOrd="0" destOrd="0" presId="urn:microsoft.com/office/officeart/2009/layout/CirclePictureHierarchy"/>
    <dgm:cxn modelId="{63FCF2BE-7C8E-4FC2-835E-F74270E39605}" type="presParOf" srcId="{D4F77B95-3FB6-4607-869F-C652FFB05682}" destId="{EA18FAE9-82E4-430C-8B2B-58AC15A35671}" srcOrd="0" destOrd="0" presId="urn:microsoft.com/office/officeart/2009/layout/CirclePictureHierarchy"/>
    <dgm:cxn modelId="{FC4D7237-EEC5-424B-899D-F86BD03059C5}" type="presParOf" srcId="{D4F77B95-3FB6-4607-869F-C652FFB05682}" destId="{64131AD9-AC2A-4508-AA92-98B0808E3992}" srcOrd="1" destOrd="0" presId="urn:microsoft.com/office/officeart/2009/layout/CirclePictureHierarchy"/>
    <dgm:cxn modelId="{A7F2DAFE-EFFF-4465-9AB8-7A2082EC487E}" type="presParOf" srcId="{7D56AFC1-9B0A-449E-BFBC-62BA73EE7319}" destId="{E229B7BC-0759-470D-80E4-01346205AA1E}" srcOrd="1" destOrd="0" presId="urn:microsoft.com/office/officeart/2009/layout/CirclePictureHierarchy"/>
    <dgm:cxn modelId="{80809705-0A07-4FE0-ACDB-5DFAD1D55B83}" type="presParOf" srcId="{E229B7BC-0759-470D-80E4-01346205AA1E}" destId="{80EC2F90-3A62-4881-A3A8-8D0F68381312}" srcOrd="0" destOrd="0" presId="urn:microsoft.com/office/officeart/2009/layout/CirclePictureHierarchy"/>
    <dgm:cxn modelId="{2A775235-AAC1-4E46-AA8F-80FBD42B4AEB}" type="presParOf" srcId="{E229B7BC-0759-470D-80E4-01346205AA1E}" destId="{BD0927E5-79A4-44A6-8D4C-76CC78B050B7}" srcOrd="1" destOrd="0" presId="urn:microsoft.com/office/officeart/2009/layout/CirclePictureHierarchy"/>
    <dgm:cxn modelId="{27CB37A3-37EC-4795-A67E-65C1CE177D67}" type="presParOf" srcId="{BD0927E5-79A4-44A6-8D4C-76CC78B050B7}" destId="{505B548D-7461-4E42-988F-379FF4BE74C4}" srcOrd="0" destOrd="0" presId="urn:microsoft.com/office/officeart/2009/layout/CirclePictureHierarchy"/>
    <dgm:cxn modelId="{1F47C3CF-8271-4BCF-BA22-CA012859C7D4}" type="presParOf" srcId="{505B548D-7461-4E42-988F-379FF4BE74C4}" destId="{FA79F8E3-69E5-44A4-8EC7-366E7DB77919}" srcOrd="0" destOrd="0" presId="urn:microsoft.com/office/officeart/2009/layout/CirclePictureHierarchy"/>
    <dgm:cxn modelId="{DD0947D8-339A-4AC0-B581-A7042CB25AF7}" type="presParOf" srcId="{505B548D-7461-4E42-988F-379FF4BE74C4}" destId="{848528CA-2B8C-45B2-90CE-2312A142F3BF}" srcOrd="1" destOrd="0" presId="urn:microsoft.com/office/officeart/2009/layout/CirclePictureHierarchy"/>
    <dgm:cxn modelId="{1656DF3D-AC11-4703-AF5C-D993DA6CC48B}" type="presParOf" srcId="{BD0927E5-79A4-44A6-8D4C-76CC78B050B7}" destId="{AB530999-4E51-4C12-8F22-8431FC98E853}" srcOrd="1" destOrd="0" presId="urn:microsoft.com/office/officeart/2009/layout/CirclePictureHierarchy"/>
    <dgm:cxn modelId="{99E5B3CB-FAAC-413E-9FA5-1BDA2C7B6048}" type="presParOf" srcId="{AB530999-4E51-4C12-8F22-8431FC98E853}" destId="{4717D78D-0293-4539-B1A8-01456A7FA5BA}" srcOrd="0" destOrd="0" presId="urn:microsoft.com/office/officeart/2009/layout/CirclePictureHierarchy"/>
    <dgm:cxn modelId="{5175BC42-4D95-4E93-B4D9-8A502715BB43}" type="presParOf" srcId="{AB530999-4E51-4C12-8F22-8431FC98E853}" destId="{9469DA2F-0586-4181-AB78-F0B86DC8FC88}" srcOrd="1" destOrd="0" presId="urn:microsoft.com/office/officeart/2009/layout/CirclePictureHierarchy"/>
    <dgm:cxn modelId="{C9F99ACA-776F-4EDC-B4B7-198AEA1CAB2D}" type="presParOf" srcId="{9469DA2F-0586-4181-AB78-F0B86DC8FC88}" destId="{1C9C87B9-1ED7-4C8F-B685-764BE642F661}" srcOrd="0" destOrd="0" presId="urn:microsoft.com/office/officeart/2009/layout/CirclePictureHierarchy"/>
    <dgm:cxn modelId="{162F4294-5C35-4594-B536-437B4BA2BFEA}" type="presParOf" srcId="{1C9C87B9-1ED7-4C8F-B685-764BE642F661}" destId="{FB215668-0F99-4522-BBE4-B1147F8FBF4B}" srcOrd="0" destOrd="0" presId="urn:microsoft.com/office/officeart/2009/layout/CirclePictureHierarchy"/>
    <dgm:cxn modelId="{1E90A7A5-8FD3-4ABF-AF3B-3860AFA69820}" type="presParOf" srcId="{1C9C87B9-1ED7-4C8F-B685-764BE642F661}" destId="{EFA0E77D-7527-4EC7-B96D-81ED0ADCD578}" srcOrd="1" destOrd="0" presId="urn:microsoft.com/office/officeart/2009/layout/CirclePictureHierarchy"/>
    <dgm:cxn modelId="{D32747DA-4EC8-4FE1-BD77-CFC89F6779CC}" type="presParOf" srcId="{9469DA2F-0586-4181-AB78-F0B86DC8FC88}" destId="{379094C3-C81C-4960-848E-3841D746CB5D}" srcOrd="1" destOrd="0" presId="urn:microsoft.com/office/officeart/2009/layout/CirclePictureHierarchy"/>
    <dgm:cxn modelId="{8DFFDF09-6508-4880-ACA1-513106BA20A6}" type="presParOf" srcId="{E229B7BC-0759-470D-80E4-01346205AA1E}" destId="{F5334166-C7DF-4D8D-8B85-ECE58616CC0E}" srcOrd="2" destOrd="0" presId="urn:microsoft.com/office/officeart/2009/layout/CirclePictureHierarchy"/>
    <dgm:cxn modelId="{743BC675-2366-457D-B8BC-07BFC95A1011}" type="presParOf" srcId="{E229B7BC-0759-470D-80E4-01346205AA1E}" destId="{80680E83-01DE-46A2-AC88-BDEDB240F5BA}" srcOrd="3" destOrd="0" presId="urn:microsoft.com/office/officeart/2009/layout/CirclePictureHierarchy"/>
    <dgm:cxn modelId="{B067C4AE-3F29-436B-B3E8-D8E21613899C}" type="presParOf" srcId="{80680E83-01DE-46A2-AC88-BDEDB240F5BA}" destId="{A48A2F60-2610-4EF3-976A-73A3B68D6BA8}" srcOrd="0" destOrd="0" presId="urn:microsoft.com/office/officeart/2009/layout/CirclePictureHierarchy"/>
    <dgm:cxn modelId="{CF79CC9B-340B-4E92-A437-EEA32DF6274B}" type="presParOf" srcId="{A48A2F60-2610-4EF3-976A-73A3B68D6BA8}" destId="{65A56FC6-495D-4D0D-8E46-7EC691BE8DDF}" srcOrd="0" destOrd="0" presId="urn:microsoft.com/office/officeart/2009/layout/CirclePictureHierarchy"/>
    <dgm:cxn modelId="{433E9FA5-3D94-48D9-9710-21C03DE10C04}" type="presParOf" srcId="{A48A2F60-2610-4EF3-976A-73A3B68D6BA8}" destId="{EB4FF9F9-16F6-4FFA-8BE8-189B6EE552DA}" srcOrd="1" destOrd="0" presId="urn:microsoft.com/office/officeart/2009/layout/CirclePictureHierarchy"/>
    <dgm:cxn modelId="{EEA823B7-E858-46C8-B196-B5295993A413}" type="presParOf" srcId="{80680E83-01DE-46A2-AC88-BDEDB240F5BA}" destId="{731787CF-1580-48EA-A473-5F7C9C960DE2}" srcOrd="1" destOrd="0" presId="urn:microsoft.com/office/officeart/2009/layout/CirclePictureHierarchy"/>
    <dgm:cxn modelId="{471C8451-DD3C-4EF3-92E1-905EBB64DBA7}" type="presParOf" srcId="{731787CF-1580-48EA-A473-5F7C9C960DE2}" destId="{E1BE1407-FD0C-4D86-AB87-5272D95DC2F7}" srcOrd="0" destOrd="0" presId="urn:microsoft.com/office/officeart/2009/layout/CirclePictureHierarchy"/>
    <dgm:cxn modelId="{1DCB05B2-16E7-4D78-918B-4355B1EE0FC1}" type="presParOf" srcId="{731787CF-1580-48EA-A473-5F7C9C960DE2}" destId="{7F290BF9-7AAC-411A-B5F0-596D182D719F}" srcOrd="1" destOrd="0" presId="urn:microsoft.com/office/officeart/2009/layout/CirclePictureHierarchy"/>
    <dgm:cxn modelId="{473BB8ED-628A-4032-B551-8FE18212FCA9}" type="presParOf" srcId="{7F290BF9-7AAC-411A-B5F0-596D182D719F}" destId="{F0596C3F-5070-4AA0-A8E9-89D8A9F3CA7C}" srcOrd="0" destOrd="0" presId="urn:microsoft.com/office/officeart/2009/layout/CirclePictureHierarchy"/>
    <dgm:cxn modelId="{C93B45D5-5F51-4E60-8986-5E6A87E46C18}" type="presParOf" srcId="{F0596C3F-5070-4AA0-A8E9-89D8A9F3CA7C}" destId="{B300413C-88EF-4D35-BEF3-427D7DE53FDB}" srcOrd="0" destOrd="0" presId="urn:microsoft.com/office/officeart/2009/layout/CirclePictureHierarchy"/>
    <dgm:cxn modelId="{8E6DE952-ADBB-4F74-98AA-8D99FBE29E01}" type="presParOf" srcId="{F0596C3F-5070-4AA0-A8E9-89D8A9F3CA7C}" destId="{0E3D180C-1A3E-4453-A185-293D1EEC8F69}" srcOrd="1" destOrd="0" presId="urn:microsoft.com/office/officeart/2009/layout/CirclePictureHierarchy"/>
    <dgm:cxn modelId="{DB2F3ECC-6A7F-4BE3-835C-039CD9A71745}" type="presParOf" srcId="{7F290BF9-7AAC-411A-B5F0-596D182D719F}" destId="{7CA50887-ECF0-4CCE-9709-9843FF213BDB}" srcOrd="1" destOrd="0" presId="urn:microsoft.com/office/officeart/2009/layout/CirclePictureHierarchy"/>
    <dgm:cxn modelId="{BEA7E1E5-61AD-4B98-BD2D-40755B3B0377}" type="presParOf" srcId="{DA798045-2E53-40A6-B76C-249056E7E641}" destId="{CAF1A120-A781-450C-930E-FCBC9DB53504}" srcOrd="2" destOrd="0" presId="urn:microsoft.com/office/officeart/2009/layout/CirclePictureHierarchy"/>
    <dgm:cxn modelId="{05567602-50BF-44AE-99A9-587208887D2E}" type="presParOf" srcId="{DA798045-2E53-40A6-B76C-249056E7E641}" destId="{1DA3B92D-D9D7-49BD-BB49-0C97F2BEFE04}" srcOrd="3" destOrd="0" presId="urn:microsoft.com/office/officeart/2009/layout/CirclePictureHierarchy"/>
    <dgm:cxn modelId="{8D0CF793-ACBD-498C-9B17-7E5BC710B8D3}" type="presParOf" srcId="{1DA3B92D-D9D7-49BD-BB49-0C97F2BEFE04}" destId="{FA2B0F0E-C711-4D18-B0B3-79B0E089AE6D}" srcOrd="0" destOrd="0" presId="urn:microsoft.com/office/officeart/2009/layout/CirclePictureHierarchy"/>
    <dgm:cxn modelId="{B554BDF6-6159-4080-B97B-37B5618EBB06}" type="presParOf" srcId="{FA2B0F0E-C711-4D18-B0B3-79B0E089AE6D}" destId="{B661120E-2A0F-4CDF-8E09-D5EED24BC3BD}" srcOrd="0" destOrd="0" presId="urn:microsoft.com/office/officeart/2009/layout/CirclePictureHierarchy"/>
    <dgm:cxn modelId="{B4463253-B8B2-42BD-9FAE-74E9F2FB02E0}" type="presParOf" srcId="{FA2B0F0E-C711-4D18-B0B3-79B0E089AE6D}" destId="{42CB0D81-268F-42AA-BD8E-B7CA24978CC2}" srcOrd="1" destOrd="0" presId="urn:microsoft.com/office/officeart/2009/layout/CirclePictureHierarchy"/>
    <dgm:cxn modelId="{6DF82B17-2EF4-42BF-98FF-FA98B5863D84}" type="presParOf" srcId="{1DA3B92D-D9D7-49BD-BB49-0C97F2BEFE04}" destId="{9AA5403E-6EF0-4D04-8757-BCBE2F7D0EB7}" srcOrd="1" destOrd="0" presId="urn:microsoft.com/office/officeart/2009/layout/CirclePictureHierarchy"/>
    <dgm:cxn modelId="{E526668D-6795-4AAA-972F-846EA877764E}" type="presParOf" srcId="{9AA5403E-6EF0-4D04-8757-BCBE2F7D0EB7}" destId="{213629FD-42BA-49CE-B7AB-926D9118E82C}" srcOrd="0" destOrd="0" presId="urn:microsoft.com/office/officeart/2009/layout/CirclePictureHierarchy"/>
    <dgm:cxn modelId="{7C1E914F-3889-4A2D-9996-F57A3C357300}" type="presParOf" srcId="{9AA5403E-6EF0-4D04-8757-BCBE2F7D0EB7}" destId="{53B7FA1C-81C3-4B20-BBE6-EAA12EA19765}" srcOrd="1" destOrd="0" presId="urn:microsoft.com/office/officeart/2009/layout/CirclePictureHierarchy"/>
    <dgm:cxn modelId="{B02DA516-1664-4C26-8F71-6F52A9ABE906}" type="presParOf" srcId="{53B7FA1C-81C3-4B20-BBE6-EAA12EA19765}" destId="{694A6C2E-E783-487D-B8B9-5804DC771012}" srcOrd="0" destOrd="0" presId="urn:microsoft.com/office/officeart/2009/layout/CirclePictureHierarchy"/>
    <dgm:cxn modelId="{38587264-86A2-4E81-9B63-901CDFF5E174}" type="presParOf" srcId="{694A6C2E-E783-487D-B8B9-5804DC771012}" destId="{4AA298BB-89D5-4B99-8118-395666CCDB4A}" srcOrd="0" destOrd="0" presId="urn:microsoft.com/office/officeart/2009/layout/CirclePictureHierarchy"/>
    <dgm:cxn modelId="{B6596436-7733-4B78-8908-EACEF5F43689}" type="presParOf" srcId="{694A6C2E-E783-487D-B8B9-5804DC771012}" destId="{B2953FB4-AD76-446D-833C-E257F30A8EF3}" srcOrd="1" destOrd="0" presId="urn:microsoft.com/office/officeart/2009/layout/CirclePictureHierarchy"/>
    <dgm:cxn modelId="{9F9EC168-89C4-4642-9489-91476873A3F0}" type="presParOf" srcId="{53B7FA1C-81C3-4B20-BBE6-EAA12EA19765}" destId="{0837E235-C416-47C5-A6CE-65A6420BD99F}" srcOrd="1" destOrd="0" presId="urn:microsoft.com/office/officeart/2009/layout/CirclePictureHierarchy"/>
    <dgm:cxn modelId="{544F27B6-7BFD-46AB-817B-2271742D192F}" type="presParOf" srcId="{9AA5403E-6EF0-4D04-8757-BCBE2F7D0EB7}" destId="{550177EB-983E-4936-91CD-22D6EBCCDB4B}" srcOrd="2" destOrd="0" presId="urn:microsoft.com/office/officeart/2009/layout/CirclePictureHierarchy"/>
    <dgm:cxn modelId="{D4EF851F-E5DD-4A20-B2B4-CCD59ECA9D35}" type="presParOf" srcId="{9AA5403E-6EF0-4D04-8757-BCBE2F7D0EB7}" destId="{672F3E0C-2F72-49A7-BBD8-976282C3A3E6}" srcOrd="3" destOrd="0" presId="urn:microsoft.com/office/officeart/2009/layout/CirclePictureHierarchy"/>
    <dgm:cxn modelId="{F44791DC-D470-49C8-B39D-0CE321908855}" type="presParOf" srcId="{672F3E0C-2F72-49A7-BBD8-976282C3A3E6}" destId="{37D0ABDA-47C0-4F3C-AFC7-C6C34B8AD93E}" srcOrd="0" destOrd="0" presId="urn:microsoft.com/office/officeart/2009/layout/CirclePictureHierarchy"/>
    <dgm:cxn modelId="{E9EFB7EB-1D6D-4F3B-8879-E76A58EB5C29}" type="presParOf" srcId="{37D0ABDA-47C0-4F3C-AFC7-C6C34B8AD93E}" destId="{3479A25A-00B4-432C-BD4B-4288E0CBCBE9}" srcOrd="0" destOrd="0" presId="urn:microsoft.com/office/officeart/2009/layout/CirclePictureHierarchy"/>
    <dgm:cxn modelId="{A8686C4D-FE02-4413-9E54-A3248E4A4A56}" type="presParOf" srcId="{37D0ABDA-47C0-4F3C-AFC7-C6C34B8AD93E}" destId="{7022F4EB-E135-4262-AF28-63E3F71783EE}" srcOrd="1" destOrd="0" presId="urn:microsoft.com/office/officeart/2009/layout/CirclePictureHierarchy"/>
    <dgm:cxn modelId="{F1F867B7-19D8-4EDE-91E6-FAE69D6D1807}" type="presParOf" srcId="{672F3E0C-2F72-49A7-BBD8-976282C3A3E6}" destId="{6901392F-03A8-4749-8E47-2583604E1233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CA05FA8-C984-4C73-8745-EA41BAE009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D087F96-692B-4AE7-9ADE-84437A3AFF89}">
      <dgm:prSet phldrT="[Tekst]" custT="1"/>
      <dgm:spPr/>
      <dgm:t>
        <a:bodyPr/>
        <a:lstStyle/>
        <a:p>
          <a:r>
            <a:rPr lang="pl-PL" sz="1000" dirty="0" smtClean="0"/>
            <a:t>Źródła światła</a:t>
          </a:r>
          <a:endParaRPr lang="pl-PL" sz="1000" dirty="0"/>
        </a:p>
      </dgm:t>
    </dgm:pt>
    <dgm:pt modelId="{9E5EC19B-AF40-4AB0-B5DC-885407951EEB}" type="parTrans" cxnId="{76613C94-AA1A-4114-AAF6-97B7B22F1329}">
      <dgm:prSet/>
      <dgm:spPr/>
      <dgm:t>
        <a:bodyPr/>
        <a:lstStyle/>
        <a:p>
          <a:endParaRPr lang="pl-PL"/>
        </a:p>
      </dgm:t>
    </dgm:pt>
    <dgm:pt modelId="{F528D4E9-A36E-4B88-B8CA-561D6A03C02F}" type="sibTrans" cxnId="{76613C94-AA1A-4114-AAF6-97B7B22F1329}">
      <dgm:prSet/>
      <dgm:spPr/>
      <dgm:t>
        <a:bodyPr/>
        <a:lstStyle/>
        <a:p>
          <a:endParaRPr lang="pl-PL"/>
        </a:p>
      </dgm:t>
    </dgm:pt>
    <dgm:pt modelId="{583CE1D6-3EC2-4E78-80C3-66AA1901538A}">
      <dgm:prSet phldrT="[Tekst]" custT="1"/>
      <dgm:spPr/>
      <dgm:t>
        <a:bodyPr/>
        <a:lstStyle/>
        <a:p>
          <a:r>
            <a:rPr lang="pl-PL" sz="1000" dirty="0" smtClean="0"/>
            <a:t>naturalne</a:t>
          </a:r>
          <a:endParaRPr lang="pl-PL" sz="1000" dirty="0"/>
        </a:p>
      </dgm:t>
    </dgm:pt>
    <dgm:pt modelId="{6848179C-75D8-4EA9-93CD-C9B5498E2C97}" type="parTrans" cxnId="{882CC421-66E4-41A6-B279-7EB9874CF11C}">
      <dgm:prSet/>
      <dgm:spPr/>
      <dgm:t>
        <a:bodyPr/>
        <a:lstStyle/>
        <a:p>
          <a:endParaRPr lang="pl-PL" dirty="0"/>
        </a:p>
      </dgm:t>
    </dgm:pt>
    <dgm:pt modelId="{E9B80DAD-926B-4264-9C3B-CF745F25BBC5}" type="sibTrans" cxnId="{882CC421-66E4-41A6-B279-7EB9874CF11C}">
      <dgm:prSet/>
      <dgm:spPr/>
      <dgm:t>
        <a:bodyPr/>
        <a:lstStyle/>
        <a:p>
          <a:endParaRPr lang="pl-PL"/>
        </a:p>
      </dgm:t>
    </dgm:pt>
    <dgm:pt modelId="{62F3BA36-9350-4CFB-B488-22390A6582E5}">
      <dgm:prSet phldrT="[Tekst]" custT="1"/>
      <dgm:spPr/>
      <dgm:t>
        <a:bodyPr/>
        <a:lstStyle/>
        <a:p>
          <a:r>
            <a:rPr lang="pl-PL" sz="1000" dirty="0" smtClean="0"/>
            <a:t>świecące światłem własnym</a:t>
          </a:r>
          <a:endParaRPr lang="pl-PL" sz="1000" dirty="0"/>
        </a:p>
      </dgm:t>
    </dgm:pt>
    <dgm:pt modelId="{6B11BBB7-D726-47A6-98C7-6EDD2723037B}" type="parTrans" cxnId="{BFE9DF49-A18A-47C9-AFAD-13A33969424E}">
      <dgm:prSet/>
      <dgm:spPr/>
      <dgm:t>
        <a:bodyPr/>
        <a:lstStyle/>
        <a:p>
          <a:endParaRPr lang="pl-PL" dirty="0"/>
        </a:p>
      </dgm:t>
    </dgm:pt>
    <dgm:pt modelId="{BB429502-36B1-4E45-ACA2-C63D71350B6A}" type="sibTrans" cxnId="{BFE9DF49-A18A-47C9-AFAD-13A33969424E}">
      <dgm:prSet/>
      <dgm:spPr/>
      <dgm:t>
        <a:bodyPr/>
        <a:lstStyle/>
        <a:p>
          <a:endParaRPr lang="pl-PL"/>
        </a:p>
      </dgm:t>
    </dgm:pt>
    <dgm:pt modelId="{94EB4E5D-2009-4334-B555-3821DC3954DD}">
      <dgm:prSet phldrT="[Tekst]" custT="1"/>
      <dgm:spPr/>
      <dgm:t>
        <a:bodyPr/>
        <a:lstStyle/>
        <a:p>
          <a:r>
            <a:rPr lang="pl-PL" sz="1000" dirty="0" smtClean="0"/>
            <a:t>świecące światłem odbitym </a:t>
          </a:r>
          <a:endParaRPr lang="pl-PL" sz="1000" dirty="0"/>
        </a:p>
      </dgm:t>
    </dgm:pt>
    <dgm:pt modelId="{441A89B0-D505-4298-A330-F0168996BF78}" type="parTrans" cxnId="{1BCD5847-49BE-4D3A-8C7F-84763757A0D5}">
      <dgm:prSet/>
      <dgm:spPr/>
      <dgm:t>
        <a:bodyPr/>
        <a:lstStyle/>
        <a:p>
          <a:endParaRPr lang="pl-PL" dirty="0"/>
        </a:p>
      </dgm:t>
    </dgm:pt>
    <dgm:pt modelId="{FB9FDA75-3A93-40FC-ADD2-F5748C3626BD}" type="sibTrans" cxnId="{1BCD5847-49BE-4D3A-8C7F-84763757A0D5}">
      <dgm:prSet/>
      <dgm:spPr/>
      <dgm:t>
        <a:bodyPr/>
        <a:lstStyle/>
        <a:p>
          <a:endParaRPr lang="pl-PL"/>
        </a:p>
      </dgm:t>
    </dgm:pt>
    <dgm:pt modelId="{41119701-28BC-4547-A4A5-FC1EA85F1CCB}">
      <dgm:prSet phldrT="[Tekst]" custT="1"/>
      <dgm:spPr/>
      <dgm:t>
        <a:bodyPr/>
        <a:lstStyle/>
        <a:p>
          <a:r>
            <a:rPr lang="pl-PL" sz="1000" dirty="0" smtClean="0"/>
            <a:t>nienaturalne</a:t>
          </a:r>
          <a:endParaRPr lang="pl-PL" sz="1000" dirty="0"/>
        </a:p>
      </dgm:t>
    </dgm:pt>
    <dgm:pt modelId="{C3F67306-126F-4F2A-B06D-B94661E59081}" type="parTrans" cxnId="{D91475B3-4828-46BB-ADA5-3631808BDC77}">
      <dgm:prSet/>
      <dgm:spPr/>
      <dgm:t>
        <a:bodyPr/>
        <a:lstStyle/>
        <a:p>
          <a:endParaRPr lang="pl-PL" dirty="0"/>
        </a:p>
      </dgm:t>
    </dgm:pt>
    <dgm:pt modelId="{31B6A8CE-7AA7-453B-84CF-21492A1364E4}" type="sibTrans" cxnId="{D91475B3-4828-46BB-ADA5-3631808BDC77}">
      <dgm:prSet/>
      <dgm:spPr/>
      <dgm:t>
        <a:bodyPr/>
        <a:lstStyle/>
        <a:p>
          <a:endParaRPr lang="pl-PL"/>
        </a:p>
      </dgm:t>
    </dgm:pt>
    <dgm:pt modelId="{09732FD4-E435-4638-AE9F-6BE2D7A54DD1}">
      <dgm:prSet phldrT="[Tekst]" custT="1"/>
      <dgm:spPr/>
      <dgm:t>
        <a:bodyPr/>
        <a:lstStyle/>
        <a:p>
          <a:r>
            <a:rPr lang="pl-PL" sz="1000" dirty="0" smtClean="0"/>
            <a:t>Lampy</a:t>
          </a:r>
        </a:p>
        <a:p>
          <a:r>
            <a:rPr lang="pl-PL" sz="1000" dirty="0" smtClean="0"/>
            <a:t>Żarówki</a:t>
          </a:r>
        </a:p>
        <a:p>
          <a:r>
            <a:rPr lang="pl-PL" sz="1000" dirty="0" smtClean="0"/>
            <a:t>świece</a:t>
          </a:r>
          <a:endParaRPr lang="pl-PL" sz="1000" dirty="0"/>
        </a:p>
      </dgm:t>
    </dgm:pt>
    <dgm:pt modelId="{E4D0CCAE-BD0E-446F-9CD1-134CCFCB31D4}" type="parTrans" cxnId="{86901E1C-792F-4207-A18F-BB84165B3DD4}">
      <dgm:prSet/>
      <dgm:spPr/>
      <dgm:t>
        <a:bodyPr/>
        <a:lstStyle/>
        <a:p>
          <a:endParaRPr lang="pl-PL" dirty="0"/>
        </a:p>
      </dgm:t>
    </dgm:pt>
    <dgm:pt modelId="{6227DC72-2281-4C77-9398-9113F628BA8C}" type="sibTrans" cxnId="{86901E1C-792F-4207-A18F-BB84165B3DD4}">
      <dgm:prSet/>
      <dgm:spPr/>
      <dgm:t>
        <a:bodyPr/>
        <a:lstStyle/>
        <a:p>
          <a:endParaRPr lang="pl-PL"/>
        </a:p>
      </dgm:t>
    </dgm:pt>
    <dgm:pt modelId="{EBEE62FC-64DC-42E1-8FF7-8464BE36FB63}">
      <dgm:prSet custT="1"/>
      <dgm:spPr/>
      <dgm:t>
        <a:bodyPr/>
        <a:lstStyle/>
        <a:p>
          <a:r>
            <a:rPr lang="pl-PL" sz="1000" dirty="0" smtClean="0"/>
            <a:t>Słońce</a:t>
          </a:r>
        </a:p>
        <a:p>
          <a:r>
            <a:rPr lang="pl-PL" sz="1000" dirty="0" smtClean="0"/>
            <a:t>Gwiazdy</a:t>
          </a:r>
        </a:p>
        <a:p>
          <a:r>
            <a:rPr lang="pl-PL" sz="1000" dirty="0" smtClean="0"/>
            <a:t>Zorza polarna</a:t>
          </a:r>
        </a:p>
        <a:p>
          <a:r>
            <a:rPr lang="pl-PL" sz="1000" dirty="0" smtClean="0"/>
            <a:t>Błyskawice</a:t>
          </a:r>
        </a:p>
        <a:p>
          <a:r>
            <a:rPr lang="pl-PL" sz="1000" dirty="0" smtClean="0"/>
            <a:t>Świetliki</a:t>
          </a:r>
        </a:p>
        <a:p>
          <a:r>
            <a:rPr lang="pl-PL" sz="1000" dirty="0" smtClean="0"/>
            <a:t>Ryby</a:t>
          </a:r>
        </a:p>
        <a:p>
          <a:r>
            <a:rPr lang="pl-PL" sz="1000" dirty="0" smtClean="0"/>
            <a:t>meduzy</a:t>
          </a:r>
          <a:endParaRPr lang="pl-PL" sz="1000" dirty="0"/>
        </a:p>
      </dgm:t>
    </dgm:pt>
    <dgm:pt modelId="{4FF3D6B1-1973-465A-B996-6827A1BA8C43}" type="parTrans" cxnId="{7F408223-E369-4AC4-9CC4-2DC8FAFC41CA}">
      <dgm:prSet/>
      <dgm:spPr/>
      <dgm:t>
        <a:bodyPr/>
        <a:lstStyle/>
        <a:p>
          <a:endParaRPr lang="pl-PL" dirty="0"/>
        </a:p>
      </dgm:t>
    </dgm:pt>
    <dgm:pt modelId="{5C40A041-538F-43CD-B003-BFB14ED120FF}" type="sibTrans" cxnId="{7F408223-E369-4AC4-9CC4-2DC8FAFC41CA}">
      <dgm:prSet/>
      <dgm:spPr/>
      <dgm:t>
        <a:bodyPr/>
        <a:lstStyle/>
        <a:p>
          <a:endParaRPr lang="pl-PL"/>
        </a:p>
      </dgm:t>
    </dgm:pt>
    <dgm:pt modelId="{442EECD2-1B03-4FBF-84D0-CB80E8B52C8B}">
      <dgm:prSet custT="1"/>
      <dgm:spPr/>
      <dgm:t>
        <a:bodyPr/>
        <a:lstStyle/>
        <a:p>
          <a:r>
            <a:rPr lang="pl-PL" sz="1000" dirty="0" smtClean="0"/>
            <a:t>Księżyc</a:t>
          </a:r>
        </a:p>
        <a:p>
          <a:r>
            <a:rPr lang="pl-PL" sz="1000" dirty="0" smtClean="0"/>
            <a:t>Światełka odblaskowe</a:t>
          </a:r>
        </a:p>
        <a:p>
          <a:endParaRPr lang="pl-PL" sz="1000" dirty="0"/>
        </a:p>
      </dgm:t>
    </dgm:pt>
    <dgm:pt modelId="{30BEAAAA-636D-4F07-B3B3-877504D453B5}" type="parTrans" cxnId="{484F008B-80D5-4261-ADDD-F62F721C67F7}">
      <dgm:prSet/>
      <dgm:spPr/>
      <dgm:t>
        <a:bodyPr/>
        <a:lstStyle/>
        <a:p>
          <a:endParaRPr lang="pl-PL" dirty="0"/>
        </a:p>
      </dgm:t>
    </dgm:pt>
    <dgm:pt modelId="{8AB1FF09-5699-4A7E-BAF3-310F86C4C151}" type="sibTrans" cxnId="{484F008B-80D5-4261-ADDD-F62F721C67F7}">
      <dgm:prSet/>
      <dgm:spPr/>
      <dgm:t>
        <a:bodyPr/>
        <a:lstStyle/>
        <a:p>
          <a:endParaRPr lang="pl-PL"/>
        </a:p>
      </dgm:t>
    </dgm:pt>
    <dgm:pt modelId="{CDAC89AD-A0BD-4726-8C53-940754DD4A4C}" type="pres">
      <dgm:prSet presAssocID="{1CA05FA8-C984-4C73-8745-EA41BAE009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A32E60-B95B-4771-AD39-295CE460B2DF}" type="pres">
      <dgm:prSet presAssocID="{BD087F96-692B-4AE7-9ADE-84437A3AFF89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B6A4755F-9097-4E43-B27F-5F6A469D7649}" type="pres">
      <dgm:prSet presAssocID="{BD087F96-692B-4AE7-9ADE-84437A3AFF89}" presName="rootComposite1" presStyleCnt="0"/>
      <dgm:spPr/>
      <dgm:t>
        <a:bodyPr/>
        <a:lstStyle/>
        <a:p>
          <a:endParaRPr lang="ru-RU"/>
        </a:p>
      </dgm:t>
    </dgm:pt>
    <dgm:pt modelId="{04500225-6368-4A37-AECD-8AC5D8C8C698}" type="pres">
      <dgm:prSet presAssocID="{BD087F96-692B-4AE7-9ADE-84437A3AFF8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4EB8EC-5F50-4A82-95A0-A569D241F2C0}" type="pres">
      <dgm:prSet presAssocID="{BD087F96-692B-4AE7-9ADE-84437A3AFF89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1554D21-F483-46FC-9DA5-53CB83A87318}" type="pres">
      <dgm:prSet presAssocID="{BD087F96-692B-4AE7-9ADE-84437A3AFF89}" presName="hierChild2" presStyleCnt="0"/>
      <dgm:spPr/>
      <dgm:t>
        <a:bodyPr/>
        <a:lstStyle/>
        <a:p>
          <a:endParaRPr lang="ru-RU"/>
        </a:p>
      </dgm:t>
    </dgm:pt>
    <dgm:pt modelId="{298F0F70-2E24-4175-8312-4FEF80276042}" type="pres">
      <dgm:prSet presAssocID="{6848179C-75D8-4EA9-93CD-C9B5498E2C97}" presName="Name37" presStyleLbl="parChTrans1D2" presStyleIdx="0" presStyleCnt="2"/>
      <dgm:spPr/>
      <dgm:t>
        <a:bodyPr/>
        <a:lstStyle/>
        <a:p>
          <a:endParaRPr lang="ru-RU"/>
        </a:p>
      </dgm:t>
    </dgm:pt>
    <dgm:pt modelId="{AD4D1560-8B02-4D32-8F23-B28A877D13EE}" type="pres">
      <dgm:prSet presAssocID="{583CE1D6-3EC2-4E78-80C3-66AA1901538A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50DD60D-BB22-45D2-8788-E654DCFF2E10}" type="pres">
      <dgm:prSet presAssocID="{583CE1D6-3EC2-4E78-80C3-66AA1901538A}" presName="rootComposite" presStyleCnt="0"/>
      <dgm:spPr/>
      <dgm:t>
        <a:bodyPr/>
        <a:lstStyle/>
        <a:p>
          <a:endParaRPr lang="ru-RU"/>
        </a:p>
      </dgm:t>
    </dgm:pt>
    <dgm:pt modelId="{6D14D40A-D68D-4BCF-8FF6-F5FAECBEF56C}" type="pres">
      <dgm:prSet presAssocID="{583CE1D6-3EC2-4E78-80C3-66AA1901538A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818477-4FB3-451F-B22C-EF229C39C9B6}" type="pres">
      <dgm:prSet presAssocID="{583CE1D6-3EC2-4E78-80C3-66AA1901538A}" presName="rootConnector" presStyleLbl="node2" presStyleIdx="0" presStyleCnt="2"/>
      <dgm:spPr/>
      <dgm:t>
        <a:bodyPr/>
        <a:lstStyle/>
        <a:p>
          <a:endParaRPr lang="ru-RU"/>
        </a:p>
      </dgm:t>
    </dgm:pt>
    <dgm:pt modelId="{C2AD95B9-5801-4CA3-BE53-400FE46D36BD}" type="pres">
      <dgm:prSet presAssocID="{583CE1D6-3EC2-4E78-80C3-66AA1901538A}" presName="hierChild4" presStyleCnt="0"/>
      <dgm:spPr/>
      <dgm:t>
        <a:bodyPr/>
        <a:lstStyle/>
        <a:p>
          <a:endParaRPr lang="ru-RU"/>
        </a:p>
      </dgm:t>
    </dgm:pt>
    <dgm:pt modelId="{831D5A58-246A-4A05-AAAA-F507780A5808}" type="pres">
      <dgm:prSet presAssocID="{6B11BBB7-D726-47A6-98C7-6EDD2723037B}" presName="Name37" presStyleLbl="parChTrans1D3" presStyleIdx="0" presStyleCnt="3"/>
      <dgm:spPr/>
      <dgm:t>
        <a:bodyPr/>
        <a:lstStyle/>
        <a:p>
          <a:endParaRPr lang="ru-RU"/>
        </a:p>
      </dgm:t>
    </dgm:pt>
    <dgm:pt modelId="{C9335364-174F-4A0D-8884-856AFD4D516D}" type="pres">
      <dgm:prSet presAssocID="{62F3BA36-9350-4CFB-B488-22390A6582E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A3867C7-F486-4C5B-A359-5C0ABF0B09A1}" type="pres">
      <dgm:prSet presAssocID="{62F3BA36-9350-4CFB-B488-22390A6582E5}" presName="rootComposite" presStyleCnt="0"/>
      <dgm:spPr/>
      <dgm:t>
        <a:bodyPr/>
        <a:lstStyle/>
        <a:p>
          <a:endParaRPr lang="ru-RU"/>
        </a:p>
      </dgm:t>
    </dgm:pt>
    <dgm:pt modelId="{D3E0A690-9078-43DA-BB33-80EA6859A706}" type="pres">
      <dgm:prSet presAssocID="{62F3BA36-9350-4CFB-B488-22390A6582E5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9451285-FEE4-40D2-A63A-75AE555306AD}" type="pres">
      <dgm:prSet presAssocID="{62F3BA36-9350-4CFB-B488-22390A6582E5}" presName="rootConnector" presStyleLbl="node3" presStyleIdx="0" presStyleCnt="3"/>
      <dgm:spPr/>
      <dgm:t>
        <a:bodyPr/>
        <a:lstStyle/>
        <a:p>
          <a:endParaRPr lang="ru-RU"/>
        </a:p>
      </dgm:t>
    </dgm:pt>
    <dgm:pt modelId="{E7B5BE2A-3478-42A3-A643-3C5BC9039172}" type="pres">
      <dgm:prSet presAssocID="{62F3BA36-9350-4CFB-B488-22390A6582E5}" presName="hierChild4" presStyleCnt="0"/>
      <dgm:spPr/>
      <dgm:t>
        <a:bodyPr/>
        <a:lstStyle/>
        <a:p>
          <a:endParaRPr lang="ru-RU"/>
        </a:p>
      </dgm:t>
    </dgm:pt>
    <dgm:pt modelId="{BE51CC4E-BD3A-48AB-898C-14EE3FDC1759}" type="pres">
      <dgm:prSet presAssocID="{4FF3D6B1-1973-465A-B996-6827A1BA8C43}" presName="Name37" presStyleLbl="parChTrans1D4" presStyleIdx="0" presStyleCnt="2"/>
      <dgm:spPr/>
      <dgm:t>
        <a:bodyPr/>
        <a:lstStyle/>
        <a:p>
          <a:endParaRPr lang="ru-RU"/>
        </a:p>
      </dgm:t>
    </dgm:pt>
    <dgm:pt modelId="{500218DF-31DE-4CA8-8976-CD161B07F465}" type="pres">
      <dgm:prSet presAssocID="{EBEE62FC-64DC-42E1-8FF7-8464BE36FB63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D9DCE4F-BF14-435F-976B-DD527EF301B5}" type="pres">
      <dgm:prSet presAssocID="{EBEE62FC-64DC-42E1-8FF7-8464BE36FB63}" presName="rootComposite" presStyleCnt="0"/>
      <dgm:spPr/>
      <dgm:t>
        <a:bodyPr/>
        <a:lstStyle/>
        <a:p>
          <a:endParaRPr lang="ru-RU"/>
        </a:p>
      </dgm:t>
    </dgm:pt>
    <dgm:pt modelId="{D58947B7-BF04-4429-8FF0-2364F112B324}" type="pres">
      <dgm:prSet presAssocID="{EBEE62FC-64DC-42E1-8FF7-8464BE36FB63}" presName="rootText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1AA07E-B493-4B05-8221-5297DED7386E}" type="pres">
      <dgm:prSet presAssocID="{EBEE62FC-64DC-42E1-8FF7-8464BE36FB63}" presName="rootConnector" presStyleLbl="node4" presStyleIdx="0" presStyleCnt="2"/>
      <dgm:spPr/>
      <dgm:t>
        <a:bodyPr/>
        <a:lstStyle/>
        <a:p>
          <a:endParaRPr lang="ru-RU"/>
        </a:p>
      </dgm:t>
    </dgm:pt>
    <dgm:pt modelId="{4B20478F-CD78-444B-84C0-6071296C148C}" type="pres">
      <dgm:prSet presAssocID="{EBEE62FC-64DC-42E1-8FF7-8464BE36FB63}" presName="hierChild4" presStyleCnt="0"/>
      <dgm:spPr/>
      <dgm:t>
        <a:bodyPr/>
        <a:lstStyle/>
        <a:p>
          <a:endParaRPr lang="ru-RU"/>
        </a:p>
      </dgm:t>
    </dgm:pt>
    <dgm:pt modelId="{EEFB1D65-6858-417E-808B-D44F34BDE32F}" type="pres">
      <dgm:prSet presAssocID="{EBEE62FC-64DC-42E1-8FF7-8464BE36FB63}" presName="hierChild5" presStyleCnt="0"/>
      <dgm:spPr/>
      <dgm:t>
        <a:bodyPr/>
        <a:lstStyle/>
        <a:p>
          <a:endParaRPr lang="ru-RU"/>
        </a:p>
      </dgm:t>
    </dgm:pt>
    <dgm:pt modelId="{D9903452-A67B-4B2D-A127-A1E686C1E9A5}" type="pres">
      <dgm:prSet presAssocID="{62F3BA36-9350-4CFB-B488-22390A6582E5}" presName="hierChild5" presStyleCnt="0"/>
      <dgm:spPr/>
      <dgm:t>
        <a:bodyPr/>
        <a:lstStyle/>
        <a:p>
          <a:endParaRPr lang="ru-RU"/>
        </a:p>
      </dgm:t>
    </dgm:pt>
    <dgm:pt modelId="{F8DBF3C8-BF95-49AA-886A-FA091EFE310D}" type="pres">
      <dgm:prSet presAssocID="{441A89B0-D505-4298-A330-F0168996BF78}" presName="Name37" presStyleLbl="parChTrans1D3" presStyleIdx="1" presStyleCnt="3"/>
      <dgm:spPr/>
      <dgm:t>
        <a:bodyPr/>
        <a:lstStyle/>
        <a:p>
          <a:endParaRPr lang="ru-RU"/>
        </a:p>
      </dgm:t>
    </dgm:pt>
    <dgm:pt modelId="{CEF5ED1C-1E8F-4867-A4EB-229BE50AB757}" type="pres">
      <dgm:prSet presAssocID="{94EB4E5D-2009-4334-B555-3821DC3954DD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1B0875D-3C66-402F-AE7F-7007DFE003CB}" type="pres">
      <dgm:prSet presAssocID="{94EB4E5D-2009-4334-B555-3821DC3954DD}" presName="rootComposite" presStyleCnt="0"/>
      <dgm:spPr/>
      <dgm:t>
        <a:bodyPr/>
        <a:lstStyle/>
        <a:p>
          <a:endParaRPr lang="ru-RU"/>
        </a:p>
      </dgm:t>
    </dgm:pt>
    <dgm:pt modelId="{03215000-39E6-4AC9-A382-907EACFD0E4A}" type="pres">
      <dgm:prSet presAssocID="{94EB4E5D-2009-4334-B555-3821DC3954DD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A7CC66F-09AC-421B-9FC2-50B2B9675DAC}" type="pres">
      <dgm:prSet presAssocID="{94EB4E5D-2009-4334-B555-3821DC3954DD}" presName="rootConnector" presStyleLbl="node3" presStyleIdx="1" presStyleCnt="3"/>
      <dgm:spPr/>
      <dgm:t>
        <a:bodyPr/>
        <a:lstStyle/>
        <a:p>
          <a:endParaRPr lang="ru-RU"/>
        </a:p>
      </dgm:t>
    </dgm:pt>
    <dgm:pt modelId="{23C61FF1-5FB3-4A06-9C99-F43BCB6EDF30}" type="pres">
      <dgm:prSet presAssocID="{94EB4E5D-2009-4334-B555-3821DC3954DD}" presName="hierChild4" presStyleCnt="0"/>
      <dgm:spPr/>
      <dgm:t>
        <a:bodyPr/>
        <a:lstStyle/>
        <a:p>
          <a:endParaRPr lang="ru-RU"/>
        </a:p>
      </dgm:t>
    </dgm:pt>
    <dgm:pt modelId="{FF758567-124F-4546-9C69-F4F1F3937D9E}" type="pres">
      <dgm:prSet presAssocID="{30BEAAAA-636D-4F07-B3B3-877504D453B5}" presName="Name37" presStyleLbl="parChTrans1D4" presStyleIdx="1" presStyleCnt="2"/>
      <dgm:spPr/>
      <dgm:t>
        <a:bodyPr/>
        <a:lstStyle/>
        <a:p>
          <a:endParaRPr lang="ru-RU"/>
        </a:p>
      </dgm:t>
    </dgm:pt>
    <dgm:pt modelId="{572ED50A-6884-4F75-8E28-E95A371FF750}" type="pres">
      <dgm:prSet presAssocID="{442EECD2-1B03-4FBF-84D0-CB80E8B52C8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CD46BAE-A922-45DC-A95E-02EDB7B3F381}" type="pres">
      <dgm:prSet presAssocID="{442EECD2-1B03-4FBF-84D0-CB80E8B52C8B}" presName="rootComposite" presStyleCnt="0"/>
      <dgm:spPr/>
      <dgm:t>
        <a:bodyPr/>
        <a:lstStyle/>
        <a:p>
          <a:endParaRPr lang="ru-RU"/>
        </a:p>
      </dgm:t>
    </dgm:pt>
    <dgm:pt modelId="{446A35C1-DF5C-485B-BB69-7900BDB6BAE9}" type="pres">
      <dgm:prSet presAssocID="{442EECD2-1B03-4FBF-84D0-CB80E8B52C8B}" presName="rootText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5542FD-F957-4DEA-AC1D-994CDD908DBF}" type="pres">
      <dgm:prSet presAssocID="{442EECD2-1B03-4FBF-84D0-CB80E8B52C8B}" presName="rootConnector" presStyleLbl="node4" presStyleIdx="1" presStyleCnt="2"/>
      <dgm:spPr/>
      <dgm:t>
        <a:bodyPr/>
        <a:lstStyle/>
        <a:p>
          <a:endParaRPr lang="ru-RU"/>
        </a:p>
      </dgm:t>
    </dgm:pt>
    <dgm:pt modelId="{F56178C4-2A76-4EA9-A2C6-B6C7F3036AF6}" type="pres">
      <dgm:prSet presAssocID="{442EECD2-1B03-4FBF-84D0-CB80E8B52C8B}" presName="hierChild4" presStyleCnt="0"/>
      <dgm:spPr/>
      <dgm:t>
        <a:bodyPr/>
        <a:lstStyle/>
        <a:p>
          <a:endParaRPr lang="ru-RU"/>
        </a:p>
      </dgm:t>
    </dgm:pt>
    <dgm:pt modelId="{6AD047AE-2C11-4C46-A3A0-B10DC9D539C5}" type="pres">
      <dgm:prSet presAssocID="{442EECD2-1B03-4FBF-84D0-CB80E8B52C8B}" presName="hierChild5" presStyleCnt="0"/>
      <dgm:spPr/>
      <dgm:t>
        <a:bodyPr/>
        <a:lstStyle/>
        <a:p>
          <a:endParaRPr lang="ru-RU"/>
        </a:p>
      </dgm:t>
    </dgm:pt>
    <dgm:pt modelId="{BDA72A6B-8732-4B7B-9696-D7519183FBF9}" type="pres">
      <dgm:prSet presAssocID="{94EB4E5D-2009-4334-B555-3821DC3954DD}" presName="hierChild5" presStyleCnt="0"/>
      <dgm:spPr/>
      <dgm:t>
        <a:bodyPr/>
        <a:lstStyle/>
        <a:p>
          <a:endParaRPr lang="ru-RU"/>
        </a:p>
      </dgm:t>
    </dgm:pt>
    <dgm:pt modelId="{855FF544-3FAC-4836-BBB4-3DCB7A87CF0B}" type="pres">
      <dgm:prSet presAssocID="{583CE1D6-3EC2-4E78-80C3-66AA1901538A}" presName="hierChild5" presStyleCnt="0"/>
      <dgm:spPr/>
      <dgm:t>
        <a:bodyPr/>
        <a:lstStyle/>
        <a:p>
          <a:endParaRPr lang="ru-RU"/>
        </a:p>
      </dgm:t>
    </dgm:pt>
    <dgm:pt modelId="{C32166A5-55AF-4F29-9FA7-42380556162C}" type="pres">
      <dgm:prSet presAssocID="{C3F67306-126F-4F2A-B06D-B94661E59081}" presName="Name37" presStyleLbl="parChTrans1D2" presStyleIdx="1" presStyleCnt="2"/>
      <dgm:spPr/>
      <dgm:t>
        <a:bodyPr/>
        <a:lstStyle/>
        <a:p>
          <a:endParaRPr lang="ru-RU"/>
        </a:p>
      </dgm:t>
    </dgm:pt>
    <dgm:pt modelId="{4110F2F1-BA17-4E92-AFCD-60A7D3C18FF4}" type="pres">
      <dgm:prSet presAssocID="{41119701-28BC-4547-A4A5-FC1EA85F1CC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88F21C7-7371-448C-921D-95AB55434432}" type="pres">
      <dgm:prSet presAssocID="{41119701-28BC-4547-A4A5-FC1EA85F1CCB}" presName="rootComposite" presStyleCnt="0"/>
      <dgm:spPr/>
      <dgm:t>
        <a:bodyPr/>
        <a:lstStyle/>
        <a:p>
          <a:endParaRPr lang="ru-RU"/>
        </a:p>
      </dgm:t>
    </dgm:pt>
    <dgm:pt modelId="{FCFF5E10-8DF9-4EBD-B259-E9C404F5DA69}" type="pres">
      <dgm:prSet presAssocID="{41119701-28BC-4547-A4A5-FC1EA85F1CCB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D8435C-782B-48ED-8ECD-BDC352DB114A}" type="pres">
      <dgm:prSet presAssocID="{41119701-28BC-4547-A4A5-FC1EA85F1CCB}" presName="rootConnector" presStyleLbl="node2" presStyleIdx="1" presStyleCnt="2"/>
      <dgm:spPr/>
      <dgm:t>
        <a:bodyPr/>
        <a:lstStyle/>
        <a:p>
          <a:endParaRPr lang="ru-RU"/>
        </a:p>
      </dgm:t>
    </dgm:pt>
    <dgm:pt modelId="{C9E5892C-8578-466B-835C-8A83690C1F94}" type="pres">
      <dgm:prSet presAssocID="{41119701-28BC-4547-A4A5-FC1EA85F1CCB}" presName="hierChild4" presStyleCnt="0"/>
      <dgm:spPr/>
      <dgm:t>
        <a:bodyPr/>
        <a:lstStyle/>
        <a:p>
          <a:endParaRPr lang="ru-RU"/>
        </a:p>
      </dgm:t>
    </dgm:pt>
    <dgm:pt modelId="{787F41FF-52F3-48E4-98DE-DA3B6F38CBBF}" type="pres">
      <dgm:prSet presAssocID="{E4D0CCAE-BD0E-446F-9CD1-134CCFCB31D4}" presName="Name37" presStyleLbl="parChTrans1D3" presStyleIdx="2" presStyleCnt="3"/>
      <dgm:spPr/>
      <dgm:t>
        <a:bodyPr/>
        <a:lstStyle/>
        <a:p>
          <a:endParaRPr lang="ru-RU"/>
        </a:p>
      </dgm:t>
    </dgm:pt>
    <dgm:pt modelId="{595182F2-8438-4694-90B0-C6E4027216C3}" type="pres">
      <dgm:prSet presAssocID="{09732FD4-E435-4638-AE9F-6BE2D7A54D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583F5A50-1435-4D50-9421-4FD86A217532}" type="pres">
      <dgm:prSet presAssocID="{09732FD4-E435-4638-AE9F-6BE2D7A54DD1}" presName="rootComposite" presStyleCnt="0"/>
      <dgm:spPr/>
      <dgm:t>
        <a:bodyPr/>
        <a:lstStyle/>
        <a:p>
          <a:endParaRPr lang="ru-RU"/>
        </a:p>
      </dgm:t>
    </dgm:pt>
    <dgm:pt modelId="{AD86AB5B-536B-4417-BF02-5052C055388A}" type="pres">
      <dgm:prSet presAssocID="{09732FD4-E435-4638-AE9F-6BE2D7A54DD1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3D2723A-76ED-4F1B-96BE-C13180B36F4E}" type="pres">
      <dgm:prSet presAssocID="{09732FD4-E435-4638-AE9F-6BE2D7A54DD1}" presName="rootConnector" presStyleLbl="node3" presStyleIdx="2" presStyleCnt="3"/>
      <dgm:spPr/>
      <dgm:t>
        <a:bodyPr/>
        <a:lstStyle/>
        <a:p>
          <a:endParaRPr lang="ru-RU"/>
        </a:p>
      </dgm:t>
    </dgm:pt>
    <dgm:pt modelId="{897C7943-E647-4F94-B25C-F1713DFD7BC0}" type="pres">
      <dgm:prSet presAssocID="{09732FD4-E435-4638-AE9F-6BE2D7A54DD1}" presName="hierChild4" presStyleCnt="0"/>
      <dgm:spPr/>
      <dgm:t>
        <a:bodyPr/>
        <a:lstStyle/>
        <a:p>
          <a:endParaRPr lang="ru-RU"/>
        </a:p>
      </dgm:t>
    </dgm:pt>
    <dgm:pt modelId="{FA095F60-4A97-4E07-A2E9-EC0DEC08B1C1}" type="pres">
      <dgm:prSet presAssocID="{09732FD4-E435-4638-AE9F-6BE2D7A54DD1}" presName="hierChild5" presStyleCnt="0"/>
      <dgm:spPr/>
      <dgm:t>
        <a:bodyPr/>
        <a:lstStyle/>
        <a:p>
          <a:endParaRPr lang="ru-RU"/>
        </a:p>
      </dgm:t>
    </dgm:pt>
    <dgm:pt modelId="{32A778AC-8757-4A2C-89CF-4483CC53A518}" type="pres">
      <dgm:prSet presAssocID="{41119701-28BC-4547-A4A5-FC1EA85F1CCB}" presName="hierChild5" presStyleCnt="0"/>
      <dgm:spPr/>
      <dgm:t>
        <a:bodyPr/>
        <a:lstStyle/>
        <a:p>
          <a:endParaRPr lang="ru-RU"/>
        </a:p>
      </dgm:t>
    </dgm:pt>
    <dgm:pt modelId="{3370B496-C17D-4130-A624-CA2334CBDA93}" type="pres">
      <dgm:prSet presAssocID="{BD087F96-692B-4AE7-9ADE-84437A3AFF89}" presName="hierChild3" presStyleCnt="0"/>
      <dgm:spPr/>
      <dgm:t>
        <a:bodyPr/>
        <a:lstStyle/>
        <a:p>
          <a:endParaRPr lang="ru-RU"/>
        </a:p>
      </dgm:t>
    </dgm:pt>
  </dgm:ptLst>
  <dgm:cxnLst>
    <dgm:cxn modelId="{736993D5-E646-4CD1-A86A-8981CB41A27B}" type="presOf" srcId="{EBEE62FC-64DC-42E1-8FF7-8464BE36FB63}" destId="{7D1AA07E-B493-4B05-8221-5297DED7386E}" srcOrd="1" destOrd="0" presId="urn:microsoft.com/office/officeart/2005/8/layout/orgChart1"/>
    <dgm:cxn modelId="{53E365D1-0C13-4236-9CC1-09296D060F75}" type="presOf" srcId="{583CE1D6-3EC2-4E78-80C3-66AA1901538A}" destId="{70818477-4FB3-451F-B22C-EF229C39C9B6}" srcOrd="1" destOrd="0" presId="urn:microsoft.com/office/officeart/2005/8/layout/orgChart1"/>
    <dgm:cxn modelId="{00D805E8-1184-4948-8789-558838949BB5}" type="presOf" srcId="{30BEAAAA-636D-4F07-B3B3-877504D453B5}" destId="{FF758567-124F-4546-9C69-F4F1F3937D9E}" srcOrd="0" destOrd="0" presId="urn:microsoft.com/office/officeart/2005/8/layout/orgChart1"/>
    <dgm:cxn modelId="{86901E1C-792F-4207-A18F-BB84165B3DD4}" srcId="{41119701-28BC-4547-A4A5-FC1EA85F1CCB}" destId="{09732FD4-E435-4638-AE9F-6BE2D7A54DD1}" srcOrd="0" destOrd="0" parTransId="{E4D0CCAE-BD0E-446F-9CD1-134CCFCB31D4}" sibTransId="{6227DC72-2281-4C77-9398-9113F628BA8C}"/>
    <dgm:cxn modelId="{2338A056-E20D-4349-8131-98A49C0C05D2}" type="presOf" srcId="{41119701-28BC-4547-A4A5-FC1EA85F1CCB}" destId="{8ED8435C-782B-48ED-8ECD-BDC352DB114A}" srcOrd="1" destOrd="0" presId="urn:microsoft.com/office/officeart/2005/8/layout/orgChart1"/>
    <dgm:cxn modelId="{D9419D54-9C1A-406E-A6B8-5BCA11E136E1}" type="presOf" srcId="{62F3BA36-9350-4CFB-B488-22390A6582E5}" destId="{69451285-FEE4-40D2-A63A-75AE555306AD}" srcOrd="1" destOrd="0" presId="urn:microsoft.com/office/officeart/2005/8/layout/orgChart1"/>
    <dgm:cxn modelId="{5226910E-51C5-4E57-83E5-CDD14E78098A}" type="presOf" srcId="{1CA05FA8-C984-4C73-8745-EA41BAE00907}" destId="{CDAC89AD-A0BD-4726-8C53-940754DD4A4C}" srcOrd="0" destOrd="0" presId="urn:microsoft.com/office/officeart/2005/8/layout/orgChart1"/>
    <dgm:cxn modelId="{23F1A77E-C9AB-4E7F-9A64-ADC280C70DFF}" type="presOf" srcId="{E4D0CCAE-BD0E-446F-9CD1-134CCFCB31D4}" destId="{787F41FF-52F3-48E4-98DE-DA3B6F38CBBF}" srcOrd="0" destOrd="0" presId="urn:microsoft.com/office/officeart/2005/8/layout/orgChart1"/>
    <dgm:cxn modelId="{580BAC85-E910-483D-A88B-377C6BC21A98}" type="presOf" srcId="{441A89B0-D505-4298-A330-F0168996BF78}" destId="{F8DBF3C8-BF95-49AA-886A-FA091EFE310D}" srcOrd="0" destOrd="0" presId="urn:microsoft.com/office/officeart/2005/8/layout/orgChart1"/>
    <dgm:cxn modelId="{484F008B-80D5-4261-ADDD-F62F721C67F7}" srcId="{94EB4E5D-2009-4334-B555-3821DC3954DD}" destId="{442EECD2-1B03-4FBF-84D0-CB80E8B52C8B}" srcOrd="0" destOrd="0" parTransId="{30BEAAAA-636D-4F07-B3B3-877504D453B5}" sibTransId="{8AB1FF09-5699-4A7E-BAF3-310F86C4C151}"/>
    <dgm:cxn modelId="{DBA6B82B-8071-4C4B-B25C-B76396E2C2A3}" type="presOf" srcId="{62F3BA36-9350-4CFB-B488-22390A6582E5}" destId="{D3E0A690-9078-43DA-BB33-80EA6859A706}" srcOrd="0" destOrd="0" presId="urn:microsoft.com/office/officeart/2005/8/layout/orgChart1"/>
    <dgm:cxn modelId="{826D4DB7-1055-4ECB-BF94-721BC2EEEA1F}" type="presOf" srcId="{C3F67306-126F-4F2A-B06D-B94661E59081}" destId="{C32166A5-55AF-4F29-9FA7-42380556162C}" srcOrd="0" destOrd="0" presId="urn:microsoft.com/office/officeart/2005/8/layout/orgChart1"/>
    <dgm:cxn modelId="{D0B645F8-5A9A-417A-9593-56E5B2114FC9}" type="presOf" srcId="{41119701-28BC-4547-A4A5-FC1EA85F1CCB}" destId="{FCFF5E10-8DF9-4EBD-B259-E9C404F5DA69}" srcOrd="0" destOrd="0" presId="urn:microsoft.com/office/officeart/2005/8/layout/orgChart1"/>
    <dgm:cxn modelId="{629FFE7E-A625-4F0C-AEAE-256A63783EBE}" type="presOf" srcId="{BD087F96-692B-4AE7-9ADE-84437A3AFF89}" destId="{04500225-6368-4A37-AECD-8AC5D8C8C698}" srcOrd="0" destOrd="0" presId="urn:microsoft.com/office/officeart/2005/8/layout/orgChart1"/>
    <dgm:cxn modelId="{B60D5F6C-DB22-4587-8367-942F31A693CD}" type="presOf" srcId="{442EECD2-1B03-4FBF-84D0-CB80E8B52C8B}" destId="{446A35C1-DF5C-485B-BB69-7900BDB6BAE9}" srcOrd="0" destOrd="0" presId="urn:microsoft.com/office/officeart/2005/8/layout/orgChart1"/>
    <dgm:cxn modelId="{B8DA0F03-18BB-44CA-A7A8-AC57086D9DC1}" type="presOf" srcId="{94EB4E5D-2009-4334-B555-3821DC3954DD}" destId="{8A7CC66F-09AC-421B-9FC2-50B2B9675DAC}" srcOrd="1" destOrd="0" presId="urn:microsoft.com/office/officeart/2005/8/layout/orgChart1"/>
    <dgm:cxn modelId="{882CC421-66E4-41A6-B279-7EB9874CF11C}" srcId="{BD087F96-692B-4AE7-9ADE-84437A3AFF89}" destId="{583CE1D6-3EC2-4E78-80C3-66AA1901538A}" srcOrd="0" destOrd="0" parTransId="{6848179C-75D8-4EA9-93CD-C9B5498E2C97}" sibTransId="{E9B80DAD-926B-4264-9C3B-CF745F25BBC5}"/>
    <dgm:cxn modelId="{D91475B3-4828-46BB-ADA5-3631808BDC77}" srcId="{BD087F96-692B-4AE7-9ADE-84437A3AFF89}" destId="{41119701-28BC-4547-A4A5-FC1EA85F1CCB}" srcOrd="1" destOrd="0" parTransId="{C3F67306-126F-4F2A-B06D-B94661E59081}" sibTransId="{31B6A8CE-7AA7-453B-84CF-21492A1364E4}"/>
    <dgm:cxn modelId="{0DCEBAE2-3C4B-4EDD-A9D5-DC17C7A082A6}" type="presOf" srcId="{94EB4E5D-2009-4334-B555-3821DC3954DD}" destId="{03215000-39E6-4AC9-A382-907EACFD0E4A}" srcOrd="0" destOrd="0" presId="urn:microsoft.com/office/officeart/2005/8/layout/orgChart1"/>
    <dgm:cxn modelId="{76613C94-AA1A-4114-AAF6-97B7B22F1329}" srcId="{1CA05FA8-C984-4C73-8745-EA41BAE00907}" destId="{BD087F96-692B-4AE7-9ADE-84437A3AFF89}" srcOrd="0" destOrd="0" parTransId="{9E5EC19B-AF40-4AB0-B5DC-885407951EEB}" sibTransId="{F528D4E9-A36E-4B88-B8CA-561D6A03C02F}"/>
    <dgm:cxn modelId="{CF728059-4D46-40EF-864A-8C2C54166167}" type="presOf" srcId="{4FF3D6B1-1973-465A-B996-6827A1BA8C43}" destId="{BE51CC4E-BD3A-48AB-898C-14EE3FDC1759}" srcOrd="0" destOrd="0" presId="urn:microsoft.com/office/officeart/2005/8/layout/orgChart1"/>
    <dgm:cxn modelId="{825CCE3F-507D-452D-85B3-0CC5EC371477}" type="presOf" srcId="{6B11BBB7-D726-47A6-98C7-6EDD2723037B}" destId="{831D5A58-246A-4A05-AAAA-F507780A5808}" srcOrd="0" destOrd="0" presId="urn:microsoft.com/office/officeart/2005/8/layout/orgChart1"/>
    <dgm:cxn modelId="{7F408223-E369-4AC4-9CC4-2DC8FAFC41CA}" srcId="{62F3BA36-9350-4CFB-B488-22390A6582E5}" destId="{EBEE62FC-64DC-42E1-8FF7-8464BE36FB63}" srcOrd="0" destOrd="0" parTransId="{4FF3D6B1-1973-465A-B996-6827A1BA8C43}" sibTransId="{5C40A041-538F-43CD-B003-BFB14ED120FF}"/>
    <dgm:cxn modelId="{83DC8F5D-2035-475A-BF39-CA127E950441}" type="presOf" srcId="{EBEE62FC-64DC-42E1-8FF7-8464BE36FB63}" destId="{D58947B7-BF04-4429-8FF0-2364F112B324}" srcOrd="0" destOrd="0" presId="urn:microsoft.com/office/officeart/2005/8/layout/orgChart1"/>
    <dgm:cxn modelId="{09D0288C-F785-477C-981C-9F11E1DBDCB1}" type="presOf" srcId="{442EECD2-1B03-4FBF-84D0-CB80E8B52C8B}" destId="{FF5542FD-F957-4DEA-AC1D-994CDD908DBF}" srcOrd="1" destOrd="0" presId="urn:microsoft.com/office/officeart/2005/8/layout/orgChart1"/>
    <dgm:cxn modelId="{9DDCAD9F-5629-4E65-8887-69B8BC79D3C3}" type="presOf" srcId="{09732FD4-E435-4638-AE9F-6BE2D7A54DD1}" destId="{AD86AB5B-536B-4417-BF02-5052C055388A}" srcOrd="0" destOrd="0" presId="urn:microsoft.com/office/officeart/2005/8/layout/orgChart1"/>
    <dgm:cxn modelId="{02E9FC61-1691-465E-95F6-3C54410D0421}" type="presOf" srcId="{583CE1D6-3EC2-4E78-80C3-66AA1901538A}" destId="{6D14D40A-D68D-4BCF-8FF6-F5FAECBEF56C}" srcOrd="0" destOrd="0" presId="urn:microsoft.com/office/officeart/2005/8/layout/orgChart1"/>
    <dgm:cxn modelId="{069DD60C-6330-4034-B375-F9C13851D654}" type="presOf" srcId="{6848179C-75D8-4EA9-93CD-C9B5498E2C97}" destId="{298F0F70-2E24-4175-8312-4FEF80276042}" srcOrd="0" destOrd="0" presId="urn:microsoft.com/office/officeart/2005/8/layout/orgChart1"/>
    <dgm:cxn modelId="{5627F383-BC0B-4D06-84DE-4E3AB8F0AA93}" type="presOf" srcId="{BD087F96-692B-4AE7-9ADE-84437A3AFF89}" destId="{EA4EB8EC-5F50-4A82-95A0-A569D241F2C0}" srcOrd="1" destOrd="0" presId="urn:microsoft.com/office/officeart/2005/8/layout/orgChart1"/>
    <dgm:cxn modelId="{1BCD5847-49BE-4D3A-8C7F-84763757A0D5}" srcId="{583CE1D6-3EC2-4E78-80C3-66AA1901538A}" destId="{94EB4E5D-2009-4334-B555-3821DC3954DD}" srcOrd="1" destOrd="0" parTransId="{441A89B0-D505-4298-A330-F0168996BF78}" sibTransId="{FB9FDA75-3A93-40FC-ADD2-F5748C3626BD}"/>
    <dgm:cxn modelId="{E3EF9D58-3270-431F-9F2B-B9E493758FEE}" type="presOf" srcId="{09732FD4-E435-4638-AE9F-6BE2D7A54DD1}" destId="{43D2723A-76ED-4F1B-96BE-C13180B36F4E}" srcOrd="1" destOrd="0" presId="urn:microsoft.com/office/officeart/2005/8/layout/orgChart1"/>
    <dgm:cxn modelId="{BFE9DF49-A18A-47C9-AFAD-13A33969424E}" srcId="{583CE1D6-3EC2-4E78-80C3-66AA1901538A}" destId="{62F3BA36-9350-4CFB-B488-22390A6582E5}" srcOrd="0" destOrd="0" parTransId="{6B11BBB7-D726-47A6-98C7-6EDD2723037B}" sibTransId="{BB429502-36B1-4E45-ACA2-C63D71350B6A}"/>
    <dgm:cxn modelId="{FB99ED6B-3AC6-44B6-946C-F060A4A864ED}" type="presParOf" srcId="{CDAC89AD-A0BD-4726-8C53-940754DD4A4C}" destId="{05A32E60-B95B-4771-AD39-295CE460B2DF}" srcOrd="0" destOrd="0" presId="urn:microsoft.com/office/officeart/2005/8/layout/orgChart1"/>
    <dgm:cxn modelId="{B486533E-BDE4-4F5E-9052-F80D0B960A03}" type="presParOf" srcId="{05A32E60-B95B-4771-AD39-295CE460B2DF}" destId="{B6A4755F-9097-4E43-B27F-5F6A469D7649}" srcOrd="0" destOrd="0" presId="urn:microsoft.com/office/officeart/2005/8/layout/orgChart1"/>
    <dgm:cxn modelId="{7FFAFB92-7822-45A5-AB77-7AD55C6C20CB}" type="presParOf" srcId="{B6A4755F-9097-4E43-B27F-5F6A469D7649}" destId="{04500225-6368-4A37-AECD-8AC5D8C8C698}" srcOrd="0" destOrd="0" presId="urn:microsoft.com/office/officeart/2005/8/layout/orgChart1"/>
    <dgm:cxn modelId="{9EF2F1A9-B982-463C-9ADF-C28B979FB9AB}" type="presParOf" srcId="{B6A4755F-9097-4E43-B27F-5F6A469D7649}" destId="{EA4EB8EC-5F50-4A82-95A0-A569D241F2C0}" srcOrd="1" destOrd="0" presId="urn:microsoft.com/office/officeart/2005/8/layout/orgChart1"/>
    <dgm:cxn modelId="{3DC5C8DB-3048-4A46-B2B3-E91DE7E69E95}" type="presParOf" srcId="{05A32E60-B95B-4771-AD39-295CE460B2DF}" destId="{71554D21-F483-46FC-9DA5-53CB83A87318}" srcOrd="1" destOrd="0" presId="urn:microsoft.com/office/officeart/2005/8/layout/orgChart1"/>
    <dgm:cxn modelId="{A8B71515-32A3-45AA-A6E4-F224A31CF973}" type="presParOf" srcId="{71554D21-F483-46FC-9DA5-53CB83A87318}" destId="{298F0F70-2E24-4175-8312-4FEF80276042}" srcOrd="0" destOrd="0" presId="urn:microsoft.com/office/officeart/2005/8/layout/orgChart1"/>
    <dgm:cxn modelId="{1D2BF0D9-0173-47A4-BF8E-122C29CE5D50}" type="presParOf" srcId="{71554D21-F483-46FC-9DA5-53CB83A87318}" destId="{AD4D1560-8B02-4D32-8F23-B28A877D13EE}" srcOrd="1" destOrd="0" presId="urn:microsoft.com/office/officeart/2005/8/layout/orgChart1"/>
    <dgm:cxn modelId="{B5ECC301-B91E-44F7-9611-04BE9DCF69A6}" type="presParOf" srcId="{AD4D1560-8B02-4D32-8F23-B28A877D13EE}" destId="{950DD60D-BB22-45D2-8788-E654DCFF2E10}" srcOrd="0" destOrd="0" presId="urn:microsoft.com/office/officeart/2005/8/layout/orgChart1"/>
    <dgm:cxn modelId="{8BF1A008-CC82-47FB-9A5A-8D68BD3BDFD0}" type="presParOf" srcId="{950DD60D-BB22-45D2-8788-E654DCFF2E10}" destId="{6D14D40A-D68D-4BCF-8FF6-F5FAECBEF56C}" srcOrd="0" destOrd="0" presId="urn:microsoft.com/office/officeart/2005/8/layout/orgChart1"/>
    <dgm:cxn modelId="{ED7B230D-C02B-4597-A5DA-B03844436464}" type="presParOf" srcId="{950DD60D-BB22-45D2-8788-E654DCFF2E10}" destId="{70818477-4FB3-451F-B22C-EF229C39C9B6}" srcOrd="1" destOrd="0" presId="urn:microsoft.com/office/officeart/2005/8/layout/orgChart1"/>
    <dgm:cxn modelId="{AE13F4D2-1EE4-41D8-974A-167019E1B611}" type="presParOf" srcId="{AD4D1560-8B02-4D32-8F23-B28A877D13EE}" destId="{C2AD95B9-5801-4CA3-BE53-400FE46D36BD}" srcOrd="1" destOrd="0" presId="urn:microsoft.com/office/officeart/2005/8/layout/orgChart1"/>
    <dgm:cxn modelId="{AC4D82E4-6415-4E77-AE94-CEA62513A729}" type="presParOf" srcId="{C2AD95B9-5801-4CA3-BE53-400FE46D36BD}" destId="{831D5A58-246A-4A05-AAAA-F507780A5808}" srcOrd="0" destOrd="0" presId="urn:microsoft.com/office/officeart/2005/8/layout/orgChart1"/>
    <dgm:cxn modelId="{74EBE85C-5906-4D39-9E6D-E7F8E8E4D979}" type="presParOf" srcId="{C2AD95B9-5801-4CA3-BE53-400FE46D36BD}" destId="{C9335364-174F-4A0D-8884-856AFD4D516D}" srcOrd="1" destOrd="0" presId="urn:microsoft.com/office/officeart/2005/8/layout/orgChart1"/>
    <dgm:cxn modelId="{C2297EB8-A2E3-4AA5-A08B-B70665A8B8EC}" type="presParOf" srcId="{C9335364-174F-4A0D-8884-856AFD4D516D}" destId="{6A3867C7-F486-4C5B-A359-5C0ABF0B09A1}" srcOrd="0" destOrd="0" presId="urn:microsoft.com/office/officeart/2005/8/layout/orgChart1"/>
    <dgm:cxn modelId="{5E2E4570-1401-44E0-91F9-F9B66158D831}" type="presParOf" srcId="{6A3867C7-F486-4C5B-A359-5C0ABF0B09A1}" destId="{D3E0A690-9078-43DA-BB33-80EA6859A706}" srcOrd="0" destOrd="0" presId="urn:microsoft.com/office/officeart/2005/8/layout/orgChart1"/>
    <dgm:cxn modelId="{7FCC727D-89B3-42F7-AC28-82038C1AED39}" type="presParOf" srcId="{6A3867C7-F486-4C5B-A359-5C0ABF0B09A1}" destId="{69451285-FEE4-40D2-A63A-75AE555306AD}" srcOrd="1" destOrd="0" presId="urn:microsoft.com/office/officeart/2005/8/layout/orgChart1"/>
    <dgm:cxn modelId="{C51559B7-9AA0-4FE5-9587-B723769E8927}" type="presParOf" srcId="{C9335364-174F-4A0D-8884-856AFD4D516D}" destId="{E7B5BE2A-3478-42A3-A643-3C5BC9039172}" srcOrd="1" destOrd="0" presId="urn:microsoft.com/office/officeart/2005/8/layout/orgChart1"/>
    <dgm:cxn modelId="{911EB30C-C789-4A4E-96CF-627EEFD17CF7}" type="presParOf" srcId="{E7B5BE2A-3478-42A3-A643-3C5BC9039172}" destId="{BE51CC4E-BD3A-48AB-898C-14EE3FDC1759}" srcOrd="0" destOrd="0" presId="urn:microsoft.com/office/officeart/2005/8/layout/orgChart1"/>
    <dgm:cxn modelId="{CE72C6F6-063C-455C-911E-515308A02FB4}" type="presParOf" srcId="{E7B5BE2A-3478-42A3-A643-3C5BC9039172}" destId="{500218DF-31DE-4CA8-8976-CD161B07F465}" srcOrd="1" destOrd="0" presId="urn:microsoft.com/office/officeart/2005/8/layout/orgChart1"/>
    <dgm:cxn modelId="{C7392068-EFDD-4572-BE51-52998B9ED3D6}" type="presParOf" srcId="{500218DF-31DE-4CA8-8976-CD161B07F465}" destId="{0D9DCE4F-BF14-435F-976B-DD527EF301B5}" srcOrd="0" destOrd="0" presId="urn:microsoft.com/office/officeart/2005/8/layout/orgChart1"/>
    <dgm:cxn modelId="{9EA0DB15-4AA2-4415-979B-B9011B56F425}" type="presParOf" srcId="{0D9DCE4F-BF14-435F-976B-DD527EF301B5}" destId="{D58947B7-BF04-4429-8FF0-2364F112B324}" srcOrd="0" destOrd="0" presId="urn:microsoft.com/office/officeart/2005/8/layout/orgChart1"/>
    <dgm:cxn modelId="{F56339A4-F7B5-4719-9FA4-CF7663C2492E}" type="presParOf" srcId="{0D9DCE4F-BF14-435F-976B-DD527EF301B5}" destId="{7D1AA07E-B493-4B05-8221-5297DED7386E}" srcOrd="1" destOrd="0" presId="urn:microsoft.com/office/officeart/2005/8/layout/orgChart1"/>
    <dgm:cxn modelId="{BDBCD706-F665-4E3E-927B-E70F7015F350}" type="presParOf" srcId="{500218DF-31DE-4CA8-8976-CD161B07F465}" destId="{4B20478F-CD78-444B-84C0-6071296C148C}" srcOrd="1" destOrd="0" presId="urn:microsoft.com/office/officeart/2005/8/layout/orgChart1"/>
    <dgm:cxn modelId="{E1558364-5FD7-4641-A605-3A8293B8A97B}" type="presParOf" srcId="{500218DF-31DE-4CA8-8976-CD161B07F465}" destId="{EEFB1D65-6858-417E-808B-D44F34BDE32F}" srcOrd="2" destOrd="0" presId="urn:microsoft.com/office/officeart/2005/8/layout/orgChart1"/>
    <dgm:cxn modelId="{A15C8FAC-97A0-4071-B3F6-ECA5E868A0DC}" type="presParOf" srcId="{C9335364-174F-4A0D-8884-856AFD4D516D}" destId="{D9903452-A67B-4B2D-A127-A1E686C1E9A5}" srcOrd="2" destOrd="0" presId="urn:microsoft.com/office/officeart/2005/8/layout/orgChart1"/>
    <dgm:cxn modelId="{76E3B684-BA42-4C6E-8266-577BF751F8BF}" type="presParOf" srcId="{C2AD95B9-5801-4CA3-BE53-400FE46D36BD}" destId="{F8DBF3C8-BF95-49AA-886A-FA091EFE310D}" srcOrd="2" destOrd="0" presId="urn:microsoft.com/office/officeart/2005/8/layout/orgChart1"/>
    <dgm:cxn modelId="{355D607A-A009-4691-8493-1C4F7FF6A317}" type="presParOf" srcId="{C2AD95B9-5801-4CA3-BE53-400FE46D36BD}" destId="{CEF5ED1C-1E8F-4867-A4EB-229BE50AB757}" srcOrd="3" destOrd="0" presId="urn:microsoft.com/office/officeart/2005/8/layout/orgChart1"/>
    <dgm:cxn modelId="{D0700A85-0F3C-4548-ADCD-7A72E36EB741}" type="presParOf" srcId="{CEF5ED1C-1E8F-4867-A4EB-229BE50AB757}" destId="{41B0875D-3C66-402F-AE7F-7007DFE003CB}" srcOrd="0" destOrd="0" presId="urn:microsoft.com/office/officeart/2005/8/layout/orgChart1"/>
    <dgm:cxn modelId="{D3704AC2-0F56-4CB1-B6AA-309C7E3641CB}" type="presParOf" srcId="{41B0875D-3C66-402F-AE7F-7007DFE003CB}" destId="{03215000-39E6-4AC9-A382-907EACFD0E4A}" srcOrd="0" destOrd="0" presId="urn:microsoft.com/office/officeart/2005/8/layout/orgChart1"/>
    <dgm:cxn modelId="{CBB8C456-2CD9-4C76-8444-5FFC818A4094}" type="presParOf" srcId="{41B0875D-3C66-402F-AE7F-7007DFE003CB}" destId="{8A7CC66F-09AC-421B-9FC2-50B2B9675DAC}" srcOrd="1" destOrd="0" presId="urn:microsoft.com/office/officeart/2005/8/layout/orgChart1"/>
    <dgm:cxn modelId="{AA8F41E9-04E2-49A1-8DDB-6D4ABCD426E5}" type="presParOf" srcId="{CEF5ED1C-1E8F-4867-A4EB-229BE50AB757}" destId="{23C61FF1-5FB3-4A06-9C99-F43BCB6EDF30}" srcOrd="1" destOrd="0" presId="urn:microsoft.com/office/officeart/2005/8/layout/orgChart1"/>
    <dgm:cxn modelId="{A50D333E-BB7A-4149-A404-AA36111E1A5E}" type="presParOf" srcId="{23C61FF1-5FB3-4A06-9C99-F43BCB6EDF30}" destId="{FF758567-124F-4546-9C69-F4F1F3937D9E}" srcOrd="0" destOrd="0" presId="urn:microsoft.com/office/officeart/2005/8/layout/orgChart1"/>
    <dgm:cxn modelId="{137C31D3-F8D4-45A2-905B-36192FBAEC55}" type="presParOf" srcId="{23C61FF1-5FB3-4A06-9C99-F43BCB6EDF30}" destId="{572ED50A-6884-4F75-8E28-E95A371FF750}" srcOrd="1" destOrd="0" presId="urn:microsoft.com/office/officeart/2005/8/layout/orgChart1"/>
    <dgm:cxn modelId="{328C57E4-E850-4595-B7BB-3043E6287D19}" type="presParOf" srcId="{572ED50A-6884-4F75-8E28-E95A371FF750}" destId="{8CD46BAE-A922-45DC-A95E-02EDB7B3F381}" srcOrd="0" destOrd="0" presId="urn:microsoft.com/office/officeart/2005/8/layout/orgChart1"/>
    <dgm:cxn modelId="{595EA1FD-4FF5-4BEB-A4F9-F6EE46668EED}" type="presParOf" srcId="{8CD46BAE-A922-45DC-A95E-02EDB7B3F381}" destId="{446A35C1-DF5C-485B-BB69-7900BDB6BAE9}" srcOrd="0" destOrd="0" presId="urn:microsoft.com/office/officeart/2005/8/layout/orgChart1"/>
    <dgm:cxn modelId="{DF4D0ABC-4E2D-4C20-AC5A-4247AFA18C5E}" type="presParOf" srcId="{8CD46BAE-A922-45DC-A95E-02EDB7B3F381}" destId="{FF5542FD-F957-4DEA-AC1D-994CDD908DBF}" srcOrd="1" destOrd="0" presId="urn:microsoft.com/office/officeart/2005/8/layout/orgChart1"/>
    <dgm:cxn modelId="{6318A2D0-7CA3-4CBB-8513-B3B7E4C18711}" type="presParOf" srcId="{572ED50A-6884-4F75-8E28-E95A371FF750}" destId="{F56178C4-2A76-4EA9-A2C6-B6C7F3036AF6}" srcOrd="1" destOrd="0" presId="urn:microsoft.com/office/officeart/2005/8/layout/orgChart1"/>
    <dgm:cxn modelId="{A648B4F3-74E4-4E32-B275-06203282CE62}" type="presParOf" srcId="{572ED50A-6884-4F75-8E28-E95A371FF750}" destId="{6AD047AE-2C11-4C46-A3A0-B10DC9D539C5}" srcOrd="2" destOrd="0" presId="urn:microsoft.com/office/officeart/2005/8/layout/orgChart1"/>
    <dgm:cxn modelId="{C0CD5DFF-D769-42DC-A3F4-B43C44C40508}" type="presParOf" srcId="{CEF5ED1C-1E8F-4867-A4EB-229BE50AB757}" destId="{BDA72A6B-8732-4B7B-9696-D7519183FBF9}" srcOrd="2" destOrd="0" presId="urn:microsoft.com/office/officeart/2005/8/layout/orgChart1"/>
    <dgm:cxn modelId="{9EEAE667-E81F-4C08-9987-421041BFEC1C}" type="presParOf" srcId="{AD4D1560-8B02-4D32-8F23-B28A877D13EE}" destId="{855FF544-3FAC-4836-BBB4-3DCB7A87CF0B}" srcOrd="2" destOrd="0" presId="urn:microsoft.com/office/officeart/2005/8/layout/orgChart1"/>
    <dgm:cxn modelId="{61F542D0-49AE-485D-8CFB-4E078AABB4A1}" type="presParOf" srcId="{71554D21-F483-46FC-9DA5-53CB83A87318}" destId="{C32166A5-55AF-4F29-9FA7-42380556162C}" srcOrd="2" destOrd="0" presId="urn:microsoft.com/office/officeart/2005/8/layout/orgChart1"/>
    <dgm:cxn modelId="{3C40A8F3-FA52-4803-993E-31875910EC0C}" type="presParOf" srcId="{71554D21-F483-46FC-9DA5-53CB83A87318}" destId="{4110F2F1-BA17-4E92-AFCD-60A7D3C18FF4}" srcOrd="3" destOrd="0" presId="urn:microsoft.com/office/officeart/2005/8/layout/orgChart1"/>
    <dgm:cxn modelId="{EA69763B-A971-43E6-A6D5-B6AD40481799}" type="presParOf" srcId="{4110F2F1-BA17-4E92-AFCD-60A7D3C18FF4}" destId="{C88F21C7-7371-448C-921D-95AB55434432}" srcOrd="0" destOrd="0" presId="urn:microsoft.com/office/officeart/2005/8/layout/orgChart1"/>
    <dgm:cxn modelId="{BC4C88BB-037F-4684-9ADE-689A63D1E27D}" type="presParOf" srcId="{C88F21C7-7371-448C-921D-95AB55434432}" destId="{FCFF5E10-8DF9-4EBD-B259-E9C404F5DA69}" srcOrd="0" destOrd="0" presId="urn:microsoft.com/office/officeart/2005/8/layout/orgChart1"/>
    <dgm:cxn modelId="{5D344451-9305-4A28-A347-57FE71F56538}" type="presParOf" srcId="{C88F21C7-7371-448C-921D-95AB55434432}" destId="{8ED8435C-782B-48ED-8ECD-BDC352DB114A}" srcOrd="1" destOrd="0" presId="urn:microsoft.com/office/officeart/2005/8/layout/orgChart1"/>
    <dgm:cxn modelId="{19864384-069F-4BD1-A97D-0D0A8EC68645}" type="presParOf" srcId="{4110F2F1-BA17-4E92-AFCD-60A7D3C18FF4}" destId="{C9E5892C-8578-466B-835C-8A83690C1F94}" srcOrd="1" destOrd="0" presId="urn:microsoft.com/office/officeart/2005/8/layout/orgChart1"/>
    <dgm:cxn modelId="{3E776F46-E51E-4468-AFEF-ACF8E7458A9A}" type="presParOf" srcId="{C9E5892C-8578-466B-835C-8A83690C1F94}" destId="{787F41FF-52F3-48E4-98DE-DA3B6F38CBBF}" srcOrd="0" destOrd="0" presId="urn:microsoft.com/office/officeart/2005/8/layout/orgChart1"/>
    <dgm:cxn modelId="{1BAC4814-223E-4A4B-B4A7-2EDD0609E0D1}" type="presParOf" srcId="{C9E5892C-8578-466B-835C-8A83690C1F94}" destId="{595182F2-8438-4694-90B0-C6E4027216C3}" srcOrd="1" destOrd="0" presId="urn:microsoft.com/office/officeart/2005/8/layout/orgChart1"/>
    <dgm:cxn modelId="{548A4296-DCF3-417D-90F9-C9B28BBEFDBC}" type="presParOf" srcId="{595182F2-8438-4694-90B0-C6E4027216C3}" destId="{583F5A50-1435-4D50-9421-4FD86A217532}" srcOrd="0" destOrd="0" presId="urn:microsoft.com/office/officeart/2005/8/layout/orgChart1"/>
    <dgm:cxn modelId="{9C0E571E-BDE3-4D51-85E9-0B9DAF753842}" type="presParOf" srcId="{583F5A50-1435-4D50-9421-4FD86A217532}" destId="{AD86AB5B-536B-4417-BF02-5052C055388A}" srcOrd="0" destOrd="0" presId="urn:microsoft.com/office/officeart/2005/8/layout/orgChart1"/>
    <dgm:cxn modelId="{2D82501E-4B66-454C-994C-46B4D9916B64}" type="presParOf" srcId="{583F5A50-1435-4D50-9421-4FD86A217532}" destId="{43D2723A-76ED-4F1B-96BE-C13180B36F4E}" srcOrd="1" destOrd="0" presId="urn:microsoft.com/office/officeart/2005/8/layout/orgChart1"/>
    <dgm:cxn modelId="{6C5434EC-1E75-43FD-9D99-C26A4C62CD7E}" type="presParOf" srcId="{595182F2-8438-4694-90B0-C6E4027216C3}" destId="{897C7943-E647-4F94-B25C-F1713DFD7BC0}" srcOrd="1" destOrd="0" presId="urn:microsoft.com/office/officeart/2005/8/layout/orgChart1"/>
    <dgm:cxn modelId="{97815590-9E73-4F8F-9584-297BEBF57219}" type="presParOf" srcId="{595182F2-8438-4694-90B0-C6E4027216C3}" destId="{FA095F60-4A97-4E07-A2E9-EC0DEC08B1C1}" srcOrd="2" destOrd="0" presId="urn:microsoft.com/office/officeart/2005/8/layout/orgChart1"/>
    <dgm:cxn modelId="{3B2498EA-128B-4A6C-895E-A0DF88A15DBF}" type="presParOf" srcId="{4110F2F1-BA17-4E92-AFCD-60A7D3C18FF4}" destId="{32A778AC-8757-4A2C-89CF-4483CC53A518}" srcOrd="2" destOrd="0" presId="urn:microsoft.com/office/officeart/2005/8/layout/orgChart1"/>
    <dgm:cxn modelId="{CF40269A-9389-4B2E-A6CF-9BC0753E87C5}" type="presParOf" srcId="{05A32E60-B95B-4771-AD39-295CE460B2DF}" destId="{3370B496-C17D-4130-A624-CA2334CBDA9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wmf"/><Relationship Id="rId1" Type="http://schemas.openxmlformats.org/officeDocument/2006/relationships/image" Target="../media/image1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402A3C-03A8-4A7B-AE72-9652AA7A688D}" type="datetimeFigureOut">
              <a:rPr lang="pl-PL" smtClean="0"/>
              <a:t>2015-08-19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7B1B3-B94E-44A6-8F46-DE24CE1E7FB6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70195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wa elementy zawartości">
    <p:bg>
      <p:bgPr>
        <a:gradFill flip="none" rotWithShape="1">
          <a:gsLst>
            <a:gs pos="0">
              <a:schemeClr val="tx1"/>
            </a:gs>
            <a:gs pos="50000">
              <a:schemeClr val="tx1">
                <a:lumMod val="95000"/>
              </a:schemeClr>
            </a:gs>
            <a:gs pos="100000">
              <a:schemeClr val="tx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extLst/>
          </a:lstStyle>
          <a:p>
            <a:pPr lvl="0" eaLnBrk="1" latinLnBrk="0" hangingPunct="1"/>
            <a:r>
              <a:rPr lang="pl-PL" dirty="0" smtClean="0"/>
              <a:t>Kliknij, aby edytować style wzorca tekstu</a:t>
            </a:r>
          </a:p>
          <a:p>
            <a:pPr lvl="1" eaLnBrk="1" latinLnBrk="0" hangingPunct="1"/>
            <a:r>
              <a:rPr lang="pl-PL" dirty="0" smtClean="0"/>
              <a:t>Drugi poziom</a:t>
            </a:r>
          </a:p>
          <a:p>
            <a:pPr lvl="2" eaLnBrk="1" latinLnBrk="0" hangingPunct="1"/>
            <a:r>
              <a:rPr lang="pl-PL" dirty="0" smtClean="0"/>
              <a:t>Trzeci poziom</a:t>
            </a:r>
          </a:p>
          <a:p>
            <a:pPr lvl="3" eaLnBrk="1" latinLnBrk="0" hangingPunct="1"/>
            <a:r>
              <a:rPr lang="pl-PL" dirty="0" smtClean="0"/>
              <a:t>Czwarty poziom</a:t>
            </a:r>
          </a:p>
          <a:p>
            <a:pPr lvl="4" eaLnBrk="1" latinLnBrk="0" hangingPunct="1"/>
            <a:r>
              <a:rPr lang="pl-PL" dirty="0" smtClean="0"/>
              <a:t>Piąty poziom</a:t>
            </a:r>
            <a:endParaRPr kumimoji="0" lang="en-US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extLst/>
          </a:lstStyle>
          <a:p>
            <a:pPr lvl="0" eaLnBrk="1" latinLnBrk="0" hangingPunct="1"/>
            <a:r>
              <a:rPr lang="pl-PL" dirty="0" smtClean="0"/>
              <a:t>Kliknij, aby edytować style wzorca tekstu</a:t>
            </a:r>
          </a:p>
          <a:p>
            <a:pPr lvl="1" eaLnBrk="1" latinLnBrk="0" hangingPunct="1"/>
            <a:r>
              <a:rPr lang="pl-PL" dirty="0" smtClean="0"/>
              <a:t>Drugi poziom</a:t>
            </a:r>
          </a:p>
          <a:p>
            <a:pPr lvl="2" eaLnBrk="1" latinLnBrk="0" hangingPunct="1"/>
            <a:r>
              <a:rPr lang="pl-PL" dirty="0" smtClean="0"/>
              <a:t>Trzeci poziom</a:t>
            </a:r>
          </a:p>
          <a:p>
            <a:pPr lvl="3" eaLnBrk="1" latinLnBrk="0" hangingPunct="1"/>
            <a:r>
              <a:rPr lang="pl-PL" dirty="0" smtClean="0"/>
              <a:t>Czwarty poziom</a:t>
            </a:r>
          </a:p>
          <a:p>
            <a:pPr lvl="4" eaLnBrk="1" latinLnBrk="0" hangingPunct="1"/>
            <a:r>
              <a:rPr lang="pl-PL" dirty="0" smtClean="0"/>
              <a:t>Piąty poziom</a:t>
            </a:r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4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5.xml"/><Relationship Id="rId1" Type="http://schemas.openxmlformats.org/officeDocument/2006/relationships/slideLayout" Target="../slideLayouts/slideLayout7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6.xml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7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8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9.xml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0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1.xml"/><Relationship Id="rId1" Type="http://schemas.openxmlformats.org/officeDocument/2006/relationships/slideLayout" Target="../slideLayouts/slideLayout8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2.xml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3.xml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4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5.xml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6.xml"/><Relationship Id="rId1" Type="http://schemas.openxmlformats.org/officeDocument/2006/relationships/slideLayout" Target="../slideLayouts/slideLayout8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7.xml"/><Relationship Id="rId1" Type="http://schemas.openxmlformats.org/officeDocument/2006/relationships/slideLayout" Target="../slideLayouts/slideLayout8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8.xml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9.xml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0.xml"/><Relationship Id="rId1" Type="http://schemas.openxmlformats.org/officeDocument/2006/relationships/slideLayout" Target="../slideLayouts/slideLayout9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1.xml"/><Relationship Id="rId1" Type="http://schemas.openxmlformats.org/officeDocument/2006/relationships/slideLayout" Target="../slideLayouts/slideLayout9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2.xml"/><Relationship Id="rId1" Type="http://schemas.openxmlformats.org/officeDocument/2006/relationships/slideLayout" Target="../slideLayouts/slideLayout9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3.xml"/><Relationship Id="rId1" Type="http://schemas.openxmlformats.org/officeDocument/2006/relationships/slideLayout" Target="../slideLayouts/slideLayout9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4.xml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5.xml"/><Relationship Id="rId1" Type="http://schemas.openxmlformats.org/officeDocument/2006/relationships/slideLayout" Target="../slideLayouts/slideLayout9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6.xml"/><Relationship Id="rId1" Type="http://schemas.openxmlformats.org/officeDocument/2006/relationships/slideLayout" Target="../slideLayouts/slideLayout9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7.xml"/><Relationship Id="rId1" Type="http://schemas.openxmlformats.org/officeDocument/2006/relationships/slideLayout" Target="../slideLayouts/slideLayout9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8.xml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9.xml"/><Relationship Id="rId1" Type="http://schemas.openxmlformats.org/officeDocument/2006/relationships/slideLayout" Target="../slideLayouts/slideLayout10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0.xml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1.xml"/><Relationship Id="rId1" Type="http://schemas.openxmlformats.org/officeDocument/2006/relationships/slideLayout" Target="../slideLayouts/slideLayout10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2.xml"/><Relationship Id="rId1" Type="http://schemas.openxmlformats.org/officeDocument/2006/relationships/slideLayout" Target="../slideLayouts/slideLayout10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3.xml"/><Relationship Id="rId1" Type="http://schemas.openxmlformats.org/officeDocument/2006/relationships/slideLayout" Target="../slideLayouts/slideLayout10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4.xml"/><Relationship Id="rId1" Type="http://schemas.openxmlformats.org/officeDocument/2006/relationships/slideLayout" Target="../slideLayouts/slideLayout10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5.xml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6.xml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7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8.xml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elektromagnetyczne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Światło widzialne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Odbicie i rozproszenie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płaskie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płaskie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płaskie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płaskie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płaskie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Zwierciadła kuliste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rysowanie obrazów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Załamanie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Pryzmat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Pryzmat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Pryzmat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Pryzmat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Pryzmat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Pryzmat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Pryzmat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Soczewki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Wady wzroku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7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Korpuskularno-falowa natura światła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Interferencja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Siatki dyfrakcyjne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Siatki dyfrakcyjne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Siatki dyfrakcyjne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Siatki dyfrakcyjne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Siatki dyfrakcyjne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Teleskop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Teleskop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Teleskop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Teleskop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Teleskop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Optyka: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Teleskop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jpeg"/><Relationship Id="rId2" Type="http://schemas.openxmlformats.org/officeDocument/2006/relationships/hyperlink" Target="http://pl.wikipedia.org/wiki/Plik:Gamma_Decay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l.wikipedia.org/wiki/Plik:Chandra-crab.jpg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pl.wikipedia.org/wiki/Plik:Aparat_do_radioterapii_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hyperlink" Target="http://pl.wikipedia.org/wiki/Plik:Uvsun_trace_bi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l.wikipedia.org/wiki/Plik:20_USD_in_UV_light.jpg" TargetMode="External"/><Relationship Id="rId5" Type="http://schemas.openxmlformats.org/officeDocument/2006/relationships/image" Target="../media/image12.jpeg"/><Relationship Id="rId4" Type="http://schemas.openxmlformats.org/officeDocument/2006/relationships/hyperlink" Target="http://pl.wikipedia.org/wiki/Plik:Bakterie_pod_UV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pl.wikipedia.org/wiki/Plik:Spectre.svg" TargetMode="External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12" Type="http://schemas.openxmlformats.org/officeDocument/2006/relationships/image" Target="../media/image19.png"/><Relationship Id="rId2" Type="http://schemas.openxmlformats.org/officeDocument/2006/relationships/hyperlink" Target="http://pl.wikipedia.org/wiki/Plik:The_Sun_by_the_Atmospheric_Imaging_Assembly_of_NASA's_Solar_Dynamics_Observatory_-_2010081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onsensopedia.wikia.com/wiki/Plik:%C5%BBar%C3%B3wka.jpg" TargetMode="External"/><Relationship Id="rId11" Type="http://schemas.openxmlformats.org/officeDocument/2006/relationships/image" Target="../media/image18.png"/><Relationship Id="rId5" Type="http://schemas.openxmlformats.org/officeDocument/2006/relationships/image" Target="../media/image15.jpeg"/><Relationship Id="rId10" Type="http://schemas.openxmlformats.org/officeDocument/2006/relationships/hyperlink" Target="http://pl.wikipedia.org/wiki/Plik:Fotosynteza3.png" TargetMode="External"/><Relationship Id="rId4" Type="http://schemas.openxmlformats.org/officeDocument/2006/relationships/hyperlink" Target="http://pl.wikipedia.org/wiki/Plik:%C5%9Awiat%C5%82o.JPG" TargetMode="External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pl.wikipedia.org/wiki/Plik:Passivhaus_thermogram_gedaemmt_ungedaemmt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hyperlink" Target="http://pl.wikipedia.org/wiki/Plik:Piloty.jp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pl.wikipedia.org/wiki/Plik:Radar_antenn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://wiki.wolnepodreczniki.pl/Plik:500px-Corner-reflector.svg.png" TargetMode="Externa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4.wmf"/></Relationships>
</file>

<file path=ppt/slides/_rels/slide5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3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68.jpeg"/><Relationship Id="rId5" Type="http://schemas.microsoft.com/office/2007/relationships/hdphoto" Target="../media/hdphoto3.wdp"/><Relationship Id="rId4" Type="http://schemas.openxmlformats.org/officeDocument/2006/relationships/image" Target="../media/image67.jpeg"/><Relationship Id="rId9" Type="http://schemas.microsoft.com/office/2007/relationships/hdphoto" Target="../media/hdphoto5.wdp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33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3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3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38.xml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39.xml"/></Relationships>
</file>

<file path=ppt/slides/_rels/slide5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0.xml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2.xml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43.xml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4.xml"/></Relationships>
</file>

<file path=ppt/slides/_rels/slide6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4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49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5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://gimnazjum3.oswiata-otwock.pl/kronika/uczen/strony/optyka/dolny.jpg" TargetMode="External"/><Relationship Id="rId1" Type="http://schemas.openxmlformats.org/officeDocument/2006/relationships/slideLayout" Target="../slideLayouts/slideLayout5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hyperlink" Target="http://www.edukator.pl/pix/users/Image/6plus/rys7171.jpg" TargetMode="External"/><Relationship Id="rId1" Type="http://schemas.openxmlformats.org/officeDocument/2006/relationships/slideLayout" Target="../slideLayouts/slideLayout5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hyperlink" Target="http://wiki.wolnepodreczniki.pl/Plik:Total_internal_reflection.PNG" TargetMode="External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83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55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5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5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59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6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6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gif"/><Relationship Id="rId1" Type="http://schemas.openxmlformats.org/officeDocument/2006/relationships/slideLayout" Target="../slideLayouts/slideLayout6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65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gif"/><Relationship Id="rId1" Type="http://schemas.openxmlformats.org/officeDocument/2006/relationships/slideLayout" Target="../slideLayouts/slideLayout6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8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0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99.wm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01.gif"/><Relationship Id="rId1" Type="http://schemas.openxmlformats.org/officeDocument/2006/relationships/slideLayout" Target="../slideLayouts/slideLayout7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4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5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9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9.xml"/></Relationships>
</file>

<file path=ppt/slides/_rels/slide9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80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81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85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86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88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gif"/><Relationship Id="rId1" Type="http://schemas.openxmlformats.org/officeDocument/2006/relationships/slideLayout" Target="../slideLayouts/slideLayout90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1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92.xml"/><Relationship Id="rId4" Type="http://schemas.openxmlformats.org/officeDocument/2006/relationships/image" Target="../media/image113.jpeg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gif"/><Relationship Id="rId1" Type="http://schemas.openxmlformats.org/officeDocument/2006/relationships/slideLayout" Target="../slideLayouts/slideLayout93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gif"/><Relationship Id="rId1" Type="http://schemas.openxmlformats.org/officeDocument/2006/relationships/slideLayout" Target="../slideLayouts/slideLayout95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96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9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8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17.wmf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98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9.wmf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11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00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02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slideLayout" Target="../slideLayouts/slideLayout10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22.wmf"/><Relationship Id="rId4" Type="http://schemas.openxmlformats.org/officeDocument/2006/relationships/oleObject" Target="../embeddings/oleObject8.bin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05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hyperlink" Target="http://stareaparaty.pl/static/u/uploaded-file-25-800x600-simple.png" TargetMode="External"/><Relationship Id="rId1" Type="http://schemas.openxmlformats.org/officeDocument/2006/relationships/slideLayout" Target="../slideLayouts/slideLayout106.xml"/><Relationship Id="rId4" Type="http://schemas.microsoft.com/office/2007/relationships/hdphoto" Target="../media/hdphoto12.wdp"/></Relationships>
</file>

<file path=ppt/slides/_rels/slide12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07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hyperlink" Target="http://pl.wikipedia.org/wiki/Plik:Teleskop_Newtona.svg" TargetMode="External"/><Relationship Id="rId1" Type="http://schemas.openxmlformats.org/officeDocument/2006/relationships/slideLayout" Target="../slideLayouts/slideLayout108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09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2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Fale elektromagnetyczne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Fale elektromagnetyczne </a:t>
            </a:r>
            <a:br>
              <a:rPr lang="pl-PL" dirty="0" smtClean="0"/>
            </a:br>
            <a:r>
              <a:rPr lang="pl-PL" dirty="0" smtClean="0"/>
              <a:t>– właściwości ogólne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Powstają w wyniku zaburzenia pola elektromagnetycznego</a:t>
            </a:r>
          </a:p>
          <a:p>
            <a:r>
              <a:rPr lang="pl-PL" sz="2400" dirty="0" smtClean="0"/>
              <a:t>Jej prędkość zależy od ośrodka, w którym się rozchodzi</a:t>
            </a:r>
          </a:p>
          <a:p>
            <a:r>
              <a:rPr lang="pl-PL" sz="2400" dirty="0" smtClean="0"/>
              <a:t>Prędkość w próżni wynosi 300 000 km/s i jest maksymalna</a:t>
            </a:r>
          </a:p>
          <a:p>
            <a:r>
              <a:rPr lang="pl-PL" sz="2400" dirty="0" smtClean="0"/>
              <a:t>Związek między długością (</a:t>
            </a:r>
            <a:r>
              <a:rPr lang="el-GR" sz="2400" dirty="0" smtClean="0"/>
              <a:t>λ</a:t>
            </a:r>
            <a:r>
              <a:rPr lang="pl-PL" sz="2400" dirty="0" smtClean="0"/>
              <a:t>) a częstotliwością fali (f)</a:t>
            </a:r>
          </a:p>
          <a:p>
            <a:endParaRPr lang="pl-PL" sz="2400" dirty="0" smtClean="0"/>
          </a:p>
          <a:p>
            <a:pPr algn="ctr"/>
            <a:r>
              <a:rPr lang="pl-PL" sz="2400" dirty="0" smtClean="0"/>
              <a:t>	,</a:t>
            </a:r>
          </a:p>
          <a:p>
            <a:r>
              <a:rPr lang="pl-PL" sz="2400" dirty="0" smtClean="0"/>
              <a:t>gdzie c – prędkość światła w próżni</a:t>
            </a:r>
            <a:endParaRPr lang="pl-PL" sz="2400" dirty="0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7294833"/>
              </p:ext>
            </p:extLst>
          </p:nvPr>
        </p:nvGraphicFramePr>
        <p:xfrm>
          <a:off x="3868279" y="3859362"/>
          <a:ext cx="837530" cy="11538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Równanie" r:id="rId3" imgW="380880" imgH="393480" progId="Equation.3">
                  <p:embed/>
                </p:oleObj>
              </mc:Choice>
              <mc:Fallback>
                <p:oleObj name="Równanie" r:id="rId3" imgW="380880" imgH="393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8279" y="3859362"/>
                        <a:ext cx="837530" cy="11538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Fale elektromagnetyczne </a:t>
            </a:r>
            <a:br>
              <a:rPr lang="pl-PL" dirty="0" smtClean="0"/>
            </a:br>
            <a:r>
              <a:rPr lang="pl-PL" dirty="0" smtClean="0"/>
              <a:t>a fale mechaniczne</a:t>
            </a:r>
            <a:endParaRPr lang="pl-PL" dirty="0"/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4321182"/>
              </p:ext>
            </p:extLst>
          </p:nvPr>
        </p:nvGraphicFramePr>
        <p:xfrm>
          <a:off x="457200" y="2283460"/>
          <a:ext cx="8229600" cy="175260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Rodzaj fali</a:t>
                      </a:r>
                      <a:endParaRPr lang="pl-PL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Elektromagnetyczna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Mechaniczna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Typ fali</a:t>
                      </a:r>
                      <a:endParaRPr lang="pl-PL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poprzeczna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Podłużna lub poprzeczna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Rozchodzenie się </a:t>
                      </a:r>
                      <a:br>
                        <a:rPr lang="pl-PL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w próżni</a:t>
                      </a:r>
                      <a:endParaRPr lang="pl-PL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Tak, 300 000km/s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Nie 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Wielkości</a:t>
                      </a:r>
                      <a:r>
                        <a:rPr lang="pl-PL" baseline="0" dirty="0" smtClean="0">
                          <a:solidFill>
                            <a:schemeClr val="bg1"/>
                          </a:solidFill>
                        </a:rPr>
                        <a:t> opisujące</a:t>
                      </a:r>
                      <a:endParaRPr lang="pl-PL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Długość fali, częstotliwość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Długość, częstotliwość 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Promieniowanie </a:t>
            </a:r>
            <a:br>
              <a:rPr lang="pl-PL" dirty="0" smtClean="0"/>
            </a:br>
            <a:r>
              <a:rPr lang="pl-PL" dirty="0" smtClean="0"/>
              <a:t>elektromagnetyczne</a:t>
            </a:r>
            <a:endParaRPr lang="pl-PL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952500" y="3469799"/>
          <a:ext cx="7239000" cy="548640"/>
        </p:xfrm>
        <a:graphic>
          <a:graphicData uri="http://schemas.openxmlformats.org/drawingml/2006/table">
            <a:tbl>
              <a:tblPr/>
              <a:tblGrid>
                <a:gridCol w="3619500"/>
                <a:gridCol w="36195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/>
                      </a:r>
                      <a:br>
                        <a:rPr lang="pl-PL" dirty="0"/>
                      </a:br>
                      <a:r>
                        <a:rPr lang="pl-PL" dirty="0"/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3553" name="Picture 1" descr="http://www.swiatlo.tak.pl/pts/img/widmo-promieniowania-7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38250" y="1885950"/>
            <a:ext cx="6667500" cy="3086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Promieniowanie gamma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  <a:p>
            <a:r>
              <a:rPr lang="pl-PL" dirty="0" smtClean="0"/>
              <a:t>Długość fali: &lt;0, 01 nm</a:t>
            </a:r>
            <a:endParaRPr lang="pl-PL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1524000" y="3197993"/>
          <a:ext cx="6096000" cy="462013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462013">
                <a:tc>
                  <a:txBody>
                    <a:bodyPr/>
                    <a:lstStyle/>
                    <a:p>
                      <a:pPr algn="ctr"/>
                      <a:r>
                        <a:rPr lang="pl-PL" sz="1500" dirty="0"/>
                        <a:t/>
                      </a:r>
                      <a:br>
                        <a:rPr lang="pl-PL" sz="1500" dirty="0"/>
                      </a:br>
                      <a:r>
                        <a:rPr lang="pl-PL" sz="1500" dirty="0"/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1500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171" name="Picture 3" descr="http://www.swiatlo.tak.pl/pts/img/widmo-promieniowania-7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38250" y="1885950"/>
            <a:ext cx="6667500" cy="3086100"/>
          </a:xfrm>
          <a:prstGeom prst="rect">
            <a:avLst/>
          </a:prstGeom>
          <a:noFill/>
        </p:spPr>
      </p:pic>
      <p:sp>
        <p:nvSpPr>
          <p:cNvPr id="11" name="Elipsa 10"/>
          <p:cNvSpPr/>
          <p:nvPr/>
        </p:nvSpPr>
        <p:spPr>
          <a:xfrm>
            <a:off x="1403648" y="3429000"/>
            <a:ext cx="1368152" cy="1008112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Promieniowanie gamma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Powstaje w wyniku reakcji jądrowych</a:t>
            </a:r>
          </a:p>
          <a:p>
            <a:r>
              <a:rPr lang="pl-PL" dirty="0" smtClean="0"/>
              <a:t>Emitowane przez pulsary</a:t>
            </a:r>
          </a:p>
          <a:p>
            <a:r>
              <a:rPr lang="pl-PL" dirty="0" smtClean="0"/>
              <a:t>Łatwo przenika przez materię</a:t>
            </a:r>
          </a:p>
          <a:p>
            <a:r>
              <a:rPr lang="pl-PL" dirty="0" smtClean="0"/>
              <a:t>Niszczy żywe komórki </a:t>
            </a:r>
          </a:p>
          <a:p>
            <a:r>
              <a:rPr lang="pl-PL" dirty="0" smtClean="0"/>
              <a:t>Stosowane w leczeniu raka</a:t>
            </a:r>
          </a:p>
          <a:p>
            <a:endParaRPr lang="pl-PL" dirty="0"/>
          </a:p>
        </p:txBody>
      </p:sp>
      <p:grpSp>
        <p:nvGrpSpPr>
          <p:cNvPr id="7" name="Group 6"/>
          <p:cNvGrpSpPr/>
          <p:nvPr/>
        </p:nvGrpSpPr>
        <p:grpSpPr>
          <a:xfrm>
            <a:off x="6588224" y="1340768"/>
            <a:ext cx="2146742" cy="1691077"/>
            <a:chOff x="5724128" y="1124744"/>
            <a:chExt cx="2146742" cy="1691077"/>
          </a:xfrm>
        </p:grpSpPr>
        <p:pic>
          <p:nvPicPr>
            <p:cNvPr id="24578" name="Picture 2" descr="http://upload.wikimedia.org/wikipedia/commons/thumb/c/c2/Gamma_Decay.svg/220px-Gamma_Decay.svg.pn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128" y="1124744"/>
              <a:ext cx="2146742" cy="1428751"/>
            </a:xfrm>
            <a:prstGeom prst="rect">
              <a:avLst/>
            </a:prstGeom>
            <a:noFill/>
          </p:spPr>
        </p:pic>
        <p:sp>
          <p:nvSpPr>
            <p:cNvPr id="13" name="pole tekstowe 12"/>
            <p:cNvSpPr txBox="1"/>
            <p:nvPr/>
          </p:nvSpPr>
          <p:spPr>
            <a:xfrm>
              <a:off x="5724128" y="2554211"/>
              <a:ext cx="214674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1100" dirty="0" smtClean="0"/>
                <a:t>Emisja promieniowania gamma</a:t>
              </a:r>
              <a:endParaRPr lang="pl-PL" sz="11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084168" y="3717032"/>
            <a:ext cx="2857500" cy="2299961"/>
            <a:chOff x="6084168" y="3717032"/>
            <a:chExt cx="2857500" cy="2299961"/>
          </a:xfrm>
        </p:grpSpPr>
        <p:pic>
          <p:nvPicPr>
            <p:cNvPr id="24584" name="Picture 8" descr="http://upload.wikimedia.org/wikipedia/commons/thumb/7/7a/Aparat_do_radioterapii_.jpg/300px-Aparat_do_radioterapii_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84168" y="3717032"/>
              <a:ext cx="2857500" cy="203835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6" name="pole tekstowe 15"/>
            <p:cNvSpPr txBox="1"/>
            <p:nvPr/>
          </p:nvSpPr>
          <p:spPr>
            <a:xfrm>
              <a:off x="6084168" y="5755383"/>
              <a:ext cx="28575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Aparat do radioterapii</a:t>
              </a:r>
              <a:endParaRPr lang="pl-PL" sz="11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059832" y="4529081"/>
            <a:ext cx="1584176" cy="1825245"/>
            <a:chOff x="3059832" y="4529081"/>
            <a:chExt cx="1584176" cy="1825245"/>
          </a:xfrm>
        </p:grpSpPr>
        <p:pic>
          <p:nvPicPr>
            <p:cNvPr id="24581" name="Picture 5" descr="http://upload.wikimedia.org/wikipedia/commons/thumb/c/c9/Chandra-crab.jpg/300px-Chandra-crab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059832" y="4529081"/>
              <a:ext cx="1584176" cy="158417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4" name="pole tekstowe 11"/>
            <p:cNvSpPr txBox="1"/>
            <p:nvPr/>
          </p:nvSpPr>
          <p:spPr>
            <a:xfrm>
              <a:off x="3059832" y="6092716"/>
              <a:ext cx="158417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pulsar</a:t>
              </a:r>
              <a:endParaRPr lang="pl-PL" sz="1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Promieniowanie </a:t>
            </a:r>
            <a:br>
              <a:rPr lang="pl-PL" dirty="0" smtClean="0"/>
            </a:br>
            <a:r>
              <a:rPr lang="pl-PL" dirty="0" smtClean="0"/>
              <a:t>rentgenowskie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Długość fali: 0, 01 nm – 10 nm</a:t>
            </a:r>
          </a:p>
        </p:txBody>
      </p:sp>
      <p:pic>
        <p:nvPicPr>
          <p:cNvPr id="4" name="Picture 1" descr="http://www.swiatlo.tak.pl/pts/img/widmo-promieniowania-7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38250" y="1885950"/>
            <a:ext cx="6667500" cy="308610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2555776" y="3501008"/>
            <a:ext cx="1080120" cy="792088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Promieniowanie </a:t>
            </a:r>
            <a:br>
              <a:rPr lang="pl-PL" dirty="0" smtClean="0"/>
            </a:br>
            <a:r>
              <a:rPr lang="pl-PL" dirty="0" smtClean="0"/>
              <a:t>rentgenowskie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Promieniowanie jonizujące</a:t>
            </a:r>
          </a:p>
          <a:p>
            <a:r>
              <a:rPr lang="pl-PL" dirty="0" smtClean="0"/>
              <a:t>Wykorzystywane w medycynie </a:t>
            </a:r>
          </a:p>
          <a:p>
            <a:r>
              <a:rPr lang="pl-PL" dirty="0" smtClean="0"/>
              <a:t>do tworzenia zdjęć</a:t>
            </a:r>
          </a:p>
          <a:p>
            <a:r>
              <a:rPr lang="pl-PL" dirty="0" smtClean="0"/>
              <a:t>Wykorzystywane w astronomii</a:t>
            </a:r>
          </a:p>
          <a:p>
            <a:endParaRPr lang="pl-PL" dirty="0"/>
          </a:p>
        </p:txBody>
      </p:sp>
      <p:grpSp>
        <p:nvGrpSpPr>
          <p:cNvPr id="9" name="Group 8"/>
          <p:cNvGrpSpPr/>
          <p:nvPr/>
        </p:nvGrpSpPr>
        <p:grpSpPr>
          <a:xfrm>
            <a:off x="6516216" y="2060848"/>
            <a:ext cx="2141828" cy="2280816"/>
            <a:chOff x="971600" y="1988840"/>
            <a:chExt cx="2141828" cy="2280816"/>
          </a:xfrm>
        </p:grpSpPr>
        <p:pic>
          <p:nvPicPr>
            <p:cNvPr id="10" name="Picture 2" descr="http://www.przychodnia.pl/diagnostyka/graph/03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71600" y="1988840"/>
              <a:ext cx="2141828" cy="198884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pole tekstowe 6"/>
            <p:cNvSpPr txBox="1"/>
            <p:nvPr/>
          </p:nvSpPr>
          <p:spPr>
            <a:xfrm>
              <a:off x="972566" y="4008046"/>
              <a:ext cx="214086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Zdjęcie rentgenowskie</a:t>
              </a:r>
              <a:endParaRPr lang="pl-PL" sz="1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Promieniowanie ultrafioletowe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Długość fali: 10 nm – 0,4 μm</a:t>
            </a:r>
          </a:p>
        </p:txBody>
      </p:sp>
      <p:pic>
        <p:nvPicPr>
          <p:cNvPr id="4" name="Picture 1" descr="http://www.swiatlo.tak.pl/pts/img/widmo-promieniowania-7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38250" y="1885950"/>
            <a:ext cx="6667500" cy="308610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2123728" y="2492896"/>
            <a:ext cx="1512168" cy="50405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Promieniowanie ultrafioletowe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z="2400" smtClean="0"/>
              <a:t>Głównym źródłem promieniowania jest Słońce</a:t>
            </a:r>
          </a:p>
          <a:p>
            <a:r>
              <a:rPr lang="pl-PL" sz="2400" smtClean="0"/>
              <a:t>Jest promieniowaniem jonizującym</a:t>
            </a:r>
          </a:p>
          <a:p>
            <a:r>
              <a:rPr lang="pl-PL" sz="2400" smtClean="0"/>
              <a:t>Służy do sterylizacji żywności i pomieszczeń</a:t>
            </a:r>
          </a:p>
          <a:p>
            <a:r>
              <a:rPr lang="pl-PL" sz="2400" smtClean="0"/>
              <a:t>Bierze udział w wytwarzaniu witaminy D</a:t>
            </a:r>
          </a:p>
          <a:p>
            <a:r>
              <a:rPr lang="pl-PL" sz="2400" smtClean="0"/>
              <a:t>Służy do zabezpieczeń banknotów</a:t>
            </a:r>
            <a:endParaRPr lang="pl-PL" sz="2400" dirty="0"/>
          </a:p>
        </p:txBody>
      </p:sp>
      <p:grpSp>
        <p:nvGrpSpPr>
          <p:cNvPr id="4" name="Group 3"/>
          <p:cNvGrpSpPr/>
          <p:nvPr/>
        </p:nvGrpSpPr>
        <p:grpSpPr>
          <a:xfrm>
            <a:off x="6769218" y="1772816"/>
            <a:ext cx="2101858" cy="2363466"/>
            <a:chOff x="467543" y="1039112"/>
            <a:chExt cx="2101858" cy="2363466"/>
          </a:xfrm>
        </p:grpSpPr>
        <p:pic>
          <p:nvPicPr>
            <p:cNvPr id="27650" name="Picture 2" descr="http://upload.wikimedia.org/wikipedia/commons/thumb/6/66/Uvsun_trace_big.jpg/220px-Uvsun_trace_big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3" y="1039112"/>
              <a:ext cx="2101857" cy="210185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9" name="pole tekstowe 8"/>
            <p:cNvSpPr txBox="1"/>
            <p:nvPr/>
          </p:nvSpPr>
          <p:spPr>
            <a:xfrm>
              <a:off x="467544" y="3140968"/>
              <a:ext cx="210185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1100" dirty="0" smtClean="0"/>
                <a:t>Słońce widziane w ultrafiolecie</a:t>
              </a:r>
              <a:endParaRPr lang="pl-PL" sz="1100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555776" y="4234712"/>
            <a:ext cx="1960157" cy="1883707"/>
            <a:chOff x="4998608" y="2852936"/>
            <a:chExt cx="1960157" cy="1883707"/>
          </a:xfrm>
        </p:grpSpPr>
        <p:pic>
          <p:nvPicPr>
            <p:cNvPr id="27652" name="Picture 4" descr="http://upload.wikimedia.org/wikipedia/commons/thumb/b/b8/Bakterie_pod_UV.JPG/220px-Bakterie_pod_UV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004048" y="2852936"/>
              <a:ext cx="1951484" cy="146361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0" name="pole tekstowe 9"/>
            <p:cNvSpPr txBox="1"/>
            <p:nvPr/>
          </p:nvSpPr>
          <p:spPr>
            <a:xfrm>
              <a:off x="4998608" y="4305756"/>
              <a:ext cx="196015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Sterylizacja przy pomocy </a:t>
              </a:r>
            </a:p>
            <a:p>
              <a:pPr algn="ctr"/>
              <a:r>
                <a:rPr lang="pl-PL" sz="1100" dirty="0" smtClean="0"/>
                <a:t>promieni UV</a:t>
              </a:r>
              <a:endParaRPr lang="pl-PL" sz="11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592544" y="4596037"/>
            <a:ext cx="2381250" cy="1290311"/>
            <a:chOff x="5724128" y="4797152"/>
            <a:chExt cx="2381250" cy="1290311"/>
          </a:xfrm>
        </p:grpSpPr>
        <p:pic>
          <p:nvPicPr>
            <p:cNvPr id="27654" name="Picture 6" descr="http://upload.wikimedia.org/wikipedia/commons/thumb/e/e1/20_USD_in_UV_light.jpg/250px-20_USD_in_UV_light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724128" y="4797152"/>
              <a:ext cx="2381250" cy="102870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pole tekstowe 10"/>
            <p:cNvSpPr txBox="1"/>
            <p:nvPr/>
          </p:nvSpPr>
          <p:spPr>
            <a:xfrm>
              <a:off x="5724128" y="5825853"/>
              <a:ext cx="2381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Banknot z zabezpieczeniem UV</a:t>
              </a:r>
              <a:endParaRPr lang="pl-PL" sz="1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Światło widzialne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Długość fali: 0,4 μm – 0,7 μm</a:t>
            </a:r>
          </a:p>
        </p:txBody>
      </p:sp>
      <p:pic>
        <p:nvPicPr>
          <p:cNvPr id="4" name="Picture 1" descr="http://www.swiatlo.tak.pl/pts/img/widmo-promieniowania-7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38250" y="1885950"/>
            <a:ext cx="6667500" cy="308610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2915816" y="2060848"/>
            <a:ext cx="2520280" cy="1368152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Światło widzialne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z="2400" dirty="0" smtClean="0"/>
              <a:t>Naturalnym źródłem światła są np. gwiazdy</a:t>
            </a:r>
          </a:p>
          <a:p>
            <a:r>
              <a:rPr lang="pl-PL" sz="2400" dirty="0"/>
              <a:t>W zależności od długości fali przyjmuje inną barwę</a:t>
            </a:r>
          </a:p>
          <a:p>
            <a:r>
              <a:rPr lang="pl-PL" sz="2400" dirty="0" smtClean="0"/>
              <a:t>Jest emitowane przez żarówki i lampy</a:t>
            </a:r>
          </a:p>
          <a:p>
            <a:r>
              <a:rPr lang="pl-PL" sz="2400" dirty="0" smtClean="0"/>
              <a:t>Bierze udział w fotosyntezie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29123" y="2708920"/>
            <a:ext cx="1551189" cy="1740411"/>
            <a:chOff x="6444208" y="548680"/>
            <a:chExt cx="1551189" cy="1740411"/>
          </a:xfrm>
        </p:grpSpPr>
        <p:pic>
          <p:nvPicPr>
            <p:cNvPr id="28674" name="Picture 2" descr="http://upload.wikimedia.org/wikipedia/commons/thumb/b/b4/The_Sun_by_the_Atmospheric_Imaging_Assembly_of_NASA%27s_Solar_Dynamics_Observatory_-_20100819.jpg/300px-The_Sun_by_the_Atmospheric_Imaging_Assembly_of_NASA%27s_Solar_Dynamics_Observatory_-_20100819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44208" y="548680"/>
              <a:ext cx="1551189" cy="147880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pole tekstowe 7"/>
            <p:cNvSpPr txBox="1"/>
            <p:nvPr/>
          </p:nvSpPr>
          <p:spPr>
            <a:xfrm>
              <a:off x="6444208" y="2027481"/>
              <a:ext cx="15511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Słońce</a:t>
              </a:r>
              <a:endParaRPr lang="pl-PL" sz="11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524328" y="1289072"/>
            <a:ext cx="1344148" cy="1269722"/>
            <a:chOff x="971600" y="2420888"/>
            <a:chExt cx="1344148" cy="1269722"/>
          </a:xfrm>
        </p:grpSpPr>
        <p:pic>
          <p:nvPicPr>
            <p:cNvPr id="28676" name="Picture 4" descr="http://upload.wikimedia.org/wikipedia/commons/thumb/0/08/%C5%9Awiat%C5%82o.JPG/220px-%C5%9Awiat%C5%82o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1600" y="2420888"/>
              <a:ext cx="1344148" cy="100811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9" name="pole tekstowe 8"/>
            <p:cNvSpPr txBox="1"/>
            <p:nvPr/>
          </p:nvSpPr>
          <p:spPr>
            <a:xfrm>
              <a:off x="971600" y="3429000"/>
              <a:ext cx="134414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Lampa</a:t>
              </a:r>
              <a:endParaRPr lang="pl-PL" sz="1100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24328" y="4339262"/>
            <a:ext cx="1276400" cy="1538010"/>
            <a:chOff x="7596336" y="1988840"/>
            <a:chExt cx="1276400" cy="1538010"/>
          </a:xfrm>
        </p:grpSpPr>
        <p:pic>
          <p:nvPicPr>
            <p:cNvPr id="28678" name="Picture 6" descr="http://t2.gstatic.com/images?q=tbn:ANd9GcTts0Anq_viJDuloSOi5gw1vG_G8jTaIO2-RpQHAAXTSnOoKV7C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596336" y="1988840"/>
              <a:ext cx="1276400" cy="12764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pole tekstowe 10"/>
            <p:cNvSpPr txBox="1"/>
            <p:nvPr/>
          </p:nvSpPr>
          <p:spPr>
            <a:xfrm>
              <a:off x="7596336" y="3265240"/>
              <a:ext cx="12764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żarówka</a:t>
              </a:r>
              <a:endParaRPr lang="pl-PL" sz="1100" dirty="0"/>
            </a:p>
          </p:txBody>
        </p:sp>
      </p:grpSp>
      <p:pic>
        <p:nvPicPr>
          <p:cNvPr id="28683" name="Picture 11" descr="http://bits.wikimedia.org/static-1.22wmf22/skins/common/images/magnify-clip.png">
            <a:hlinkClick r:id="rId8" tooltip="Powiększ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42875" cy="104775"/>
          </a:xfrm>
          <a:prstGeom prst="rect">
            <a:avLst/>
          </a:prstGeom>
          <a:noFill/>
        </p:spPr>
      </p:pic>
      <p:grpSp>
        <p:nvGrpSpPr>
          <p:cNvPr id="7" name="Group 6"/>
          <p:cNvGrpSpPr/>
          <p:nvPr/>
        </p:nvGrpSpPr>
        <p:grpSpPr>
          <a:xfrm>
            <a:off x="4211960" y="3214137"/>
            <a:ext cx="1123219" cy="1583015"/>
            <a:chOff x="2267744" y="3212976"/>
            <a:chExt cx="1123219" cy="1583015"/>
          </a:xfrm>
        </p:grpSpPr>
        <p:pic>
          <p:nvPicPr>
            <p:cNvPr id="28680" name="Picture 8" descr="http://upload.wikimedia.org/wikipedia/commons/thumb/5/50/Fotosynteza3.png/250px-Fotosynteza3.png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339752" y="3212976"/>
              <a:ext cx="1051211" cy="1152128"/>
            </a:xfrm>
            <a:prstGeom prst="rect">
              <a:avLst/>
            </a:prstGeom>
            <a:noFill/>
          </p:spPr>
        </p:pic>
        <p:sp>
          <p:nvSpPr>
            <p:cNvPr id="15" name="pole tekstowe 14"/>
            <p:cNvSpPr txBox="1"/>
            <p:nvPr/>
          </p:nvSpPr>
          <p:spPr>
            <a:xfrm>
              <a:off x="2267744" y="4365104"/>
              <a:ext cx="112321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Schemat fotosyntezy</a:t>
              </a:r>
              <a:endParaRPr lang="pl-PL" sz="11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95536" y="5009895"/>
            <a:ext cx="5616624" cy="1011393"/>
            <a:chOff x="1691680" y="5301208"/>
            <a:chExt cx="5616624" cy="1011393"/>
          </a:xfrm>
        </p:grpSpPr>
        <p:pic>
          <p:nvPicPr>
            <p:cNvPr id="28682" name="Picture 10" descr="http://upload.wikimedia.org/wikipedia/commons/thumb/f/fc/Spectre.svg/300px-Spectre.svg.png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 t="62694"/>
            <a:stretch>
              <a:fillRect/>
            </a:stretch>
          </p:blipFill>
          <p:spPr bwMode="auto">
            <a:xfrm>
              <a:off x="1691680" y="5301208"/>
              <a:ext cx="5616624" cy="749783"/>
            </a:xfrm>
            <a:prstGeom prst="rect">
              <a:avLst/>
            </a:prstGeom>
            <a:noFill/>
          </p:spPr>
        </p:pic>
        <p:sp>
          <p:nvSpPr>
            <p:cNvPr id="16" name="pole tekstowe 15"/>
            <p:cNvSpPr txBox="1"/>
            <p:nvPr/>
          </p:nvSpPr>
          <p:spPr>
            <a:xfrm>
              <a:off x="1691680" y="6050991"/>
              <a:ext cx="561662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Zależność między długością fali a barwą światła</a:t>
              </a:r>
              <a:endParaRPr lang="pl-PL" sz="1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Promieniowanie podczerwone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Długość fali: 0, 7m- 1 mm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238250" y="1885950"/>
            <a:ext cx="6667500" cy="3086100"/>
            <a:chOff x="1547664" y="2348880"/>
            <a:chExt cx="6667500" cy="3086100"/>
          </a:xfrm>
        </p:grpSpPr>
        <p:pic>
          <p:nvPicPr>
            <p:cNvPr id="4" name="Picture 1" descr="http://www.swiatlo.tak.pl/pts/img/widmo-promieniowania-700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47664" y="2348880"/>
              <a:ext cx="6667500" cy="3086100"/>
            </a:xfrm>
            <a:prstGeom prst="rect">
              <a:avLst/>
            </a:prstGeom>
            <a:noFill/>
          </p:spPr>
        </p:pic>
        <p:sp>
          <p:nvSpPr>
            <p:cNvPr id="5" name="Elipsa 4"/>
            <p:cNvSpPr/>
            <p:nvPr/>
          </p:nvSpPr>
          <p:spPr>
            <a:xfrm>
              <a:off x="5076056" y="2780928"/>
              <a:ext cx="1944216" cy="720080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Promieniowanie podczerwone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Promieniowanie cieplne </a:t>
            </a:r>
            <a:br>
              <a:rPr lang="pl-PL" dirty="0" smtClean="0"/>
            </a:br>
            <a:r>
              <a:rPr lang="pl-PL" dirty="0" smtClean="0"/>
              <a:t>emitowane przez każde ciało </a:t>
            </a:r>
            <a:br>
              <a:rPr lang="pl-PL" dirty="0" smtClean="0"/>
            </a:br>
            <a:r>
              <a:rPr lang="pl-PL" dirty="0" smtClean="0"/>
              <a:t>o temperaturze </a:t>
            </a:r>
            <a:br>
              <a:rPr lang="pl-PL" dirty="0" smtClean="0"/>
            </a:br>
            <a:r>
              <a:rPr lang="pl-PL" dirty="0" smtClean="0"/>
              <a:t>powyżej 0 bezwzględnego</a:t>
            </a:r>
          </a:p>
          <a:p>
            <a:r>
              <a:rPr lang="pl-PL" dirty="0" smtClean="0"/>
              <a:t>Wykorzystywane w termowizji</a:t>
            </a:r>
          </a:p>
          <a:p>
            <a:r>
              <a:rPr lang="pl-PL" dirty="0" smtClean="0"/>
              <a:t>Wykorzystywane do przekazywania </a:t>
            </a:r>
            <a:br>
              <a:rPr lang="pl-PL" dirty="0" smtClean="0"/>
            </a:br>
            <a:r>
              <a:rPr lang="pl-PL" dirty="0" smtClean="0"/>
              <a:t>danych np. w pilotach</a:t>
            </a:r>
          </a:p>
          <a:p>
            <a:endParaRPr lang="pl-PL" dirty="0"/>
          </a:p>
        </p:txBody>
      </p:sp>
      <p:grpSp>
        <p:nvGrpSpPr>
          <p:cNvPr id="5" name="Group 4"/>
          <p:cNvGrpSpPr/>
          <p:nvPr/>
        </p:nvGrpSpPr>
        <p:grpSpPr>
          <a:xfrm>
            <a:off x="6372200" y="1452968"/>
            <a:ext cx="2381250" cy="1766561"/>
            <a:chOff x="6084168" y="2348880"/>
            <a:chExt cx="2381250" cy="1766561"/>
          </a:xfrm>
        </p:grpSpPr>
        <p:pic>
          <p:nvPicPr>
            <p:cNvPr id="29698" name="Picture 2" descr="http://upload.wikimedia.org/wikipedia/commons/thumb/f/f2/Passivhaus_thermogram_gedaemmt_ungedaemmt.png/250px-Passivhaus_thermogram_gedaemmt_ungedaemmt.pn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84168" y="2348880"/>
              <a:ext cx="2381250" cy="150495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8" name="pole tekstowe 7"/>
            <p:cNvSpPr txBox="1"/>
            <p:nvPr/>
          </p:nvSpPr>
          <p:spPr>
            <a:xfrm>
              <a:off x="6084168" y="3853831"/>
              <a:ext cx="238125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Zdjęcie termowizyjne budynku</a:t>
              </a:r>
              <a:endParaRPr lang="pl-PL" sz="1100" dirty="0"/>
            </a:p>
          </p:txBody>
        </p:sp>
      </p:grpSp>
      <p:sp>
        <p:nvSpPr>
          <p:cNvPr id="29701" name="AutoShape 5" descr="http://upload.wikimedia.org/wikipedia/commons/thumb/0/0a/Piloty.jpg/220px-Piloty.jp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884238"/>
            <a:ext cx="2095500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dirty="0"/>
          </a:p>
        </p:txBody>
      </p:sp>
      <p:grpSp>
        <p:nvGrpSpPr>
          <p:cNvPr id="4" name="Group 3"/>
          <p:cNvGrpSpPr/>
          <p:nvPr/>
        </p:nvGrpSpPr>
        <p:grpSpPr>
          <a:xfrm>
            <a:off x="6444208" y="3630565"/>
            <a:ext cx="2232248" cy="2045963"/>
            <a:chOff x="4033081" y="4725144"/>
            <a:chExt cx="2232248" cy="2045963"/>
          </a:xfrm>
        </p:grpSpPr>
        <p:pic>
          <p:nvPicPr>
            <p:cNvPr id="29703" name="Picture 7" descr="http://upload.wikimedia.org/wikipedia/commons/thumb/0/0a/Piloty.jpg/220px-Piloty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39952" y="4725144"/>
              <a:ext cx="2023492" cy="178435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pole tekstowe 10"/>
            <p:cNvSpPr txBox="1"/>
            <p:nvPr/>
          </p:nvSpPr>
          <p:spPr>
            <a:xfrm>
              <a:off x="4033081" y="6509497"/>
              <a:ext cx="223224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Piloty działające na podczerwień</a:t>
              </a:r>
              <a:endParaRPr lang="pl-PL" sz="1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Mikrofale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Długość fali: 1 mm – 1 m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115616" y="1885950"/>
            <a:ext cx="6912768" cy="3086100"/>
            <a:chOff x="1547664" y="2348880"/>
            <a:chExt cx="6912768" cy="3086100"/>
          </a:xfrm>
        </p:grpSpPr>
        <p:pic>
          <p:nvPicPr>
            <p:cNvPr id="4" name="Picture 1" descr="http://www.swiatlo.tak.pl/pts/img/widmo-promieniowania-700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47664" y="2348880"/>
              <a:ext cx="6667500" cy="3086100"/>
            </a:xfrm>
            <a:prstGeom prst="rect">
              <a:avLst/>
            </a:prstGeom>
            <a:noFill/>
          </p:spPr>
        </p:pic>
        <p:sp>
          <p:nvSpPr>
            <p:cNvPr id="5" name="Elipsa 4"/>
            <p:cNvSpPr/>
            <p:nvPr/>
          </p:nvSpPr>
          <p:spPr>
            <a:xfrm>
              <a:off x="5364088" y="3645024"/>
              <a:ext cx="3096344" cy="1440160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Mikrofale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Zaliczane do fal radiowych</a:t>
            </a:r>
          </a:p>
          <a:p>
            <a:r>
              <a:rPr lang="pl-PL" dirty="0" smtClean="0"/>
              <a:t>Wykorzystywane do ustalania</a:t>
            </a:r>
            <a:br>
              <a:rPr lang="pl-PL" dirty="0" smtClean="0"/>
            </a:br>
            <a:r>
              <a:rPr lang="pl-PL" dirty="0" smtClean="0"/>
              <a:t>pozycji i prędkości obiektu</a:t>
            </a:r>
          </a:p>
          <a:p>
            <a:r>
              <a:rPr lang="pl-PL" dirty="0" smtClean="0"/>
              <a:t>Wykorzystywane w mikrofalówce</a:t>
            </a:r>
          </a:p>
          <a:p>
            <a:endParaRPr lang="pl-PL" dirty="0"/>
          </a:p>
        </p:txBody>
      </p:sp>
      <p:grpSp>
        <p:nvGrpSpPr>
          <p:cNvPr id="6" name="Group 5"/>
          <p:cNvGrpSpPr/>
          <p:nvPr/>
        </p:nvGrpSpPr>
        <p:grpSpPr>
          <a:xfrm>
            <a:off x="6515249" y="1861442"/>
            <a:ext cx="2021211" cy="2840675"/>
            <a:chOff x="6516216" y="188640"/>
            <a:chExt cx="2021211" cy="2840675"/>
          </a:xfrm>
        </p:grpSpPr>
        <p:pic>
          <p:nvPicPr>
            <p:cNvPr id="4098" name="Picture 2" descr="http://upload.wikimedia.org/wikipedia/commons/thumb/9/90/Radar_antenna.jpg/250px-Radar_antenna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16216" y="188640"/>
              <a:ext cx="2021210" cy="257906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5" name="pole tekstowe 4"/>
            <p:cNvSpPr txBox="1"/>
            <p:nvPr/>
          </p:nvSpPr>
          <p:spPr>
            <a:xfrm>
              <a:off x="6516217" y="2767705"/>
              <a:ext cx="202121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Radar dalekiego zasięgu</a:t>
              </a:r>
              <a:endParaRPr lang="pl-PL" sz="1100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835696" y="3779458"/>
            <a:ext cx="3168352" cy="2529862"/>
            <a:chOff x="4716016" y="3753036"/>
            <a:chExt cx="3168352" cy="2529862"/>
          </a:xfrm>
        </p:grpSpPr>
        <p:pic>
          <p:nvPicPr>
            <p:cNvPr id="4100" name="Picture 4" descr="http://www.fakt.pl/m/Repozytorium.Obiekt.aspx/-690/-550/faktonline/633953550565424706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60032" y="3753036"/>
              <a:ext cx="2880320" cy="216024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" name="pole tekstowe 6"/>
            <p:cNvSpPr txBox="1"/>
            <p:nvPr/>
          </p:nvSpPr>
          <p:spPr>
            <a:xfrm>
              <a:off x="4716016" y="6021288"/>
              <a:ext cx="316835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Radar pistoletowy</a:t>
              </a:r>
              <a:endParaRPr lang="pl-PL" sz="1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Mikrofale w </a:t>
            </a:r>
            <a:r>
              <a:rPr lang="pl-PL" dirty="0" smtClean="0"/>
              <a:t>mikrofalówce </a:t>
            </a:r>
            <a:endParaRPr lang="pl-PL" dirty="0"/>
          </a:p>
        </p:txBody>
      </p:sp>
      <p:pic>
        <p:nvPicPr>
          <p:cNvPr id="9" name="Picture 2" descr="mikrofalówk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357675"/>
            <a:ext cx="5472608" cy="43823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Fale radiowe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Długość fali: 1 m – 2000 m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115616" y="1885950"/>
            <a:ext cx="6912768" cy="3086100"/>
            <a:chOff x="1547664" y="2348880"/>
            <a:chExt cx="6912768" cy="3086100"/>
          </a:xfrm>
        </p:grpSpPr>
        <p:pic>
          <p:nvPicPr>
            <p:cNvPr id="9" name="Picture 1" descr="http://www.swiatlo.tak.pl/pts/img/widmo-promieniowania-700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47664" y="2348880"/>
              <a:ext cx="6667500" cy="3086100"/>
            </a:xfrm>
            <a:prstGeom prst="rect">
              <a:avLst/>
            </a:prstGeom>
            <a:noFill/>
          </p:spPr>
        </p:pic>
        <p:sp>
          <p:nvSpPr>
            <p:cNvPr id="10" name="Elipsa 4"/>
            <p:cNvSpPr/>
            <p:nvPr/>
          </p:nvSpPr>
          <p:spPr>
            <a:xfrm>
              <a:off x="5364088" y="3645024"/>
              <a:ext cx="3096344" cy="1440160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Fale radiowe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Można je podzielić na: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Ultrakrótkie,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Średnie,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Długie.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Fale radiowe - ultrakrótkie</a:t>
            </a:r>
            <a:endParaRPr lang="pl-PL" dirty="0"/>
          </a:p>
        </p:txBody>
      </p:sp>
      <p:pic>
        <p:nvPicPr>
          <p:cNvPr id="34818" name="Picture 2" descr="Sieć komórkowa lub sieci komórkowej sieci radiowej jest rozłożone obszary lądowe zwanych komórek, każda obsługiwana przez co najmniej jednego nadajnika, stałym położeniu zwanym sieci komórkowej lub stacji bazowej. W sieci komórkowej, w każdej komórce wykorzystuje się inny zestaw freque Zdjęcie Seryjne - 1450663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5" y="2204864"/>
            <a:ext cx="3264362" cy="2448272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4283968" y="5754326"/>
            <a:ext cx="41044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100" dirty="0" smtClean="0"/>
              <a:t>Schemat sieci telefonicznej</a:t>
            </a:r>
            <a:endParaRPr lang="pl-PL" sz="1100" dirty="0"/>
          </a:p>
        </p:txBody>
      </p:sp>
      <p:pic>
        <p:nvPicPr>
          <p:cNvPr id="9" name="Picture 4" descr="http://www.pg.gda.pl/pismo/plik.php?pl=publ2.jpg&amp;y=1995&amp;n=0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31097" y="1166018"/>
            <a:ext cx="421019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Fale radiowe - średnie i długie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Wykorzystywane są w radiofonii i astronomii</a:t>
            </a:r>
          </a:p>
          <a:p>
            <a:endParaRPr lang="pl-PL" dirty="0"/>
          </a:p>
        </p:txBody>
      </p:sp>
      <p:grpSp>
        <p:nvGrpSpPr>
          <p:cNvPr id="4" name="Group 3"/>
          <p:cNvGrpSpPr/>
          <p:nvPr/>
        </p:nvGrpSpPr>
        <p:grpSpPr>
          <a:xfrm>
            <a:off x="2627784" y="4303507"/>
            <a:ext cx="3952875" cy="1793988"/>
            <a:chOff x="4932040" y="260648"/>
            <a:chExt cx="3952875" cy="1793988"/>
          </a:xfrm>
        </p:grpSpPr>
        <p:pic>
          <p:nvPicPr>
            <p:cNvPr id="33794" name="Picture 2" descr="http://edu.pjwstk.edu.pl/wyklady/psk2/scb/a9/9_6.gif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b="8590"/>
            <a:stretch>
              <a:fillRect/>
            </a:stretch>
          </p:blipFill>
          <p:spPr bwMode="auto">
            <a:xfrm>
              <a:off x="4932040" y="260648"/>
              <a:ext cx="3952875" cy="1532378"/>
            </a:xfrm>
            <a:prstGeom prst="rect">
              <a:avLst/>
            </a:prstGeom>
            <a:noFill/>
          </p:spPr>
        </p:pic>
        <p:sp>
          <p:nvSpPr>
            <p:cNvPr id="5" name="pole tekstowe 4"/>
            <p:cNvSpPr txBox="1"/>
            <p:nvPr/>
          </p:nvSpPr>
          <p:spPr>
            <a:xfrm>
              <a:off x="4932040" y="1793026"/>
              <a:ext cx="395287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Schemat systemu radiokomunikacji</a:t>
              </a:r>
              <a:endParaRPr lang="pl-PL" sz="11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39552" y="1988840"/>
            <a:ext cx="2379737" cy="2596233"/>
            <a:chOff x="683568" y="2348880"/>
            <a:chExt cx="2379737" cy="2596233"/>
          </a:xfrm>
        </p:grpSpPr>
        <p:pic>
          <p:nvPicPr>
            <p:cNvPr id="33796" name="Picture 4" descr="http://niewit.republika.pl/fale_radiowe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EFFFF"/>
                </a:clrFrom>
                <a:clrTo>
                  <a:srgbClr val="FE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3568" y="2348880"/>
              <a:ext cx="2379737" cy="2165346"/>
            </a:xfrm>
            <a:prstGeom prst="rect">
              <a:avLst/>
            </a:prstGeom>
            <a:noFill/>
          </p:spPr>
        </p:pic>
        <p:sp>
          <p:nvSpPr>
            <p:cNvPr id="7" name="pole tekstowe 6"/>
            <p:cNvSpPr txBox="1"/>
            <p:nvPr/>
          </p:nvSpPr>
          <p:spPr>
            <a:xfrm>
              <a:off x="683568" y="4514226"/>
              <a:ext cx="237973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Rozchodzenie się fal radiowych </a:t>
              </a:r>
              <a:br>
                <a:rPr lang="pl-PL" sz="1100" dirty="0" smtClean="0"/>
              </a:br>
              <a:r>
                <a:rPr lang="pl-PL" sz="1100" dirty="0" smtClean="0"/>
                <a:t>w atmosferze</a:t>
              </a:r>
              <a:endParaRPr lang="pl-PL" sz="11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940152" y="1988840"/>
            <a:ext cx="2505075" cy="2364463"/>
            <a:chOff x="3995936" y="3861048"/>
            <a:chExt cx="2505075" cy="2364463"/>
          </a:xfrm>
        </p:grpSpPr>
        <p:pic>
          <p:nvPicPr>
            <p:cNvPr id="33798" name="Picture 6" descr="Radioteleskop w Arecibo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95936" y="3861048"/>
              <a:ext cx="2505075" cy="193357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9" name="pole tekstowe 8"/>
            <p:cNvSpPr txBox="1"/>
            <p:nvPr/>
          </p:nvSpPr>
          <p:spPr>
            <a:xfrm>
              <a:off x="3995936" y="5794624"/>
              <a:ext cx="250507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/>
                <a:t>Radioteleskop w Arecibo</a:t>
              </a:r>
              <a:br>
                <a:rPr lang="pl-PL" sz="1100" dirty="0" smtClean="0"/>
              </a:br>
              <a:r>
                <a:rPr lang="pl-PL" sz="1100" dirty="0" smtClean="0"/>
                <a:t> o średnicy 305 m</a:t>
              </a:r>
              <a:endParaRPr lang="pl-PL" sz="11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Światło widzialne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Światło – </a:t>
            </a:r>
            <a:br>
              <a:rPr lang="pl-PL" dirty="0" smtClean="0"/>
            </a:br>
            <a:r>
              <a:rPr lang="pl-PL" dirty="0" smtClean="0"/>
              <a:t>właściwości podstawowe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Światło widzialne jest falą elektromagnetyczną</a:t>
            </a:r>
          </a:p>
          <a:p>
            <a:r>
              <a:rPr lang="pl-PL" dirty="0" smtClean="0"/>
              <a:t>Długość fali wynosi od 380 do 700 nm</a:t>
            </a:r>
          </a:p>
          <a:p>
            <a:r>
              <a:rPr lang="pl-PL" dirty="0" smtClean="0"/>
              <a:t>Światło w próżni porusza się z prędkością </a:t>
            </a:r>
            <a:br>
              <a:rPr lang="pl-PL" dirty="0" smtClean="0"/>
            </a:br>
            <a:r>
              <a:rPr lang="pl-PL" dirty="0" smtClean="0"/>
              <a:t>300 000 km/s – jest to prędkość maksymalna</a:t>
            </a:r>
          </a:p>
          <a:p>
            <a:r>
              <a:rPr lang="pl-PL" dirty="0" smtClean="0"/>
              <a:t>Prędkość światła w powietrzu wynosi </a:t>
            </a:r>
            <a:br>
              <a:rPr lang="pl-PL" dirty="0" smtClean="0"/>
            </a:br>
            <a:r>
              <a:rPr lang="pl-PL" dirty="0" smtClean="0"/>
              <a:t>290 799 km/s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2217967"/>
              </p:ext>
            </p:extLst>
          </p:nvPr>
        </p:nvGraphicFramePr>
        <p:xfrm>
          <a:off x="457200" y="128587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67544" y="692696"/>
          <a:ext cx="8219256" cy="531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5223034"/>
              </p:ext>
            </p:extLst>
          </p:nvPr>
        </p:nvGraphicFramePr>
        <p:xfrm>
          <a:off x="287016" y="0"/>
          <a:ext cx="8856984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8844062"/>
              </p:ext>
            </p:extLst>
          </p:nvPr>
        </p:nvGraphicFramePr>
        <p:xfrm>
          <a:off x="395536" y="476672"/>
          <a:ext cx="829126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Cienie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Światło w ośrodku jednorodnym </a:t>
            </a:r>
            <a:br>
              <a:rPr lang="pl-PL" dirty="0" smtClean="0"/>
            </a:br>
            <a:r>
              <a:rPr lang="pl-PL" dirty="0" smtClean="0"/>
              <a:t>rozchodzi się po linii prostej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Cienie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1" y="1285876"/>
            <a:ext cx="4834879" cy="4525963"/>
          </a:xfrm>
        </p:spPr>
        <p:txBody>
          <a:bodyPr/>
          <a:lstStyle/>
          <a:p>
            <a:r>
              <a:rPr lang="pl-PL" dirty="0" smtClean="0"/>
              <a:t>Cień to nieoświetlony obszar powstający za nieprzezroczystą przeszkodą</a:t>
            </a:r>
          </a:p>
          <a:p>
            <a:r>
              <a:rPr lang="pl-PL" dirty="0" smtClean="0"/>
              <a:t>Kształt cienia zależy od kształtu przeszkody</a:t>
            </a:r>
            <a:endParaRPr lang="pl-PL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420888"/>
            <a:ext cx="3249149" cy="2436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Półcienie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Półcień powstaje gdy</a:t>
            </a:r>
          </a:p>
          <a:p>
            <a:pPr lvl="1"/>
            <a:r>
              <a:rPr lang="pl-PL" dirty="0" smtClean="0"/>
              <a:t>Jest kilka źródeł światła</a:t>
            </a:r>
          </a:p>
          <a:p>
            <a:pPr lvl="1"/>
            <a:r>
              <a:rPr lang="pl-PL" dirty="0" smtClean="0"/>
              <a:t>Źródło światła jest znacznie szersze niż przeszkoda</a:t>
            </a: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4442798" y="3244334"/>
            <a:ext cx="258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 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442798" y="3244334"/>
            <a:ext cx="258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 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442798" y="3244334"/>
            <a:ext cx="258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prstClr val="black"/>
                </a:solidFill>
              </a:rPr>
              <a:t> </a:t>
            </a:r>
            <a:endParaRPr lang="pl-PL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8494" y="3177757"/>
            <a:ext cx="3998990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3"/>
          <p:cNvGrpSpPr/>
          <p:nvPr/>
        </p:nvGrpSpPr>
        <p:grpSpPr>
          <a:xfrm>
            <a:off x="755576" y="3613666"/>
            <a:ext cx="3143250" cy="1450641"/>
            <a:chOff x="2771800" y="3284984"/>
            <a:chExt cx="3143250" cy="145064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48415"/>
            <a:stretch>
              <a:fillRect/>
            </a:stretch>
          </p:blipFill>
          <p:spPr bwMode="auto">
            <a:xfrm>
              <a:off x="2771800" y="3284984"/>
              <a:ext cx="3143250" cy="1189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pole tekstowe 10"/>
            <p:cNvSpPr txBox="1"/>
            <p:nvPr/>
          </p:nvSpPr>
          <p:spPr>
            <a:xfrm>
              <a:off x="2771800" y="4474015"/>
              <a:ext cx="302433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>
                  <a:solidFill>
                    <a:prstClr val="black"/>
                  </a:solidFill>
                </a:rPr>
                <a:t>Powstawanie cienia i półcienia</a:t>
              </a:r>
              <a:endParaRPr lang="pl-PL" sz="1100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Odbicie i rozproszenie światła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Lustra (zwierciadła)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Lustro to przedmiot, </a:t>
            </a:r>
            <a:br>
              <a:rPr lang="pl-PL" dirty="0" smtClean="0"/>
            </a:br>
            <a:r>
              <a:rPr lang="pl-PL" dirty="0" smtClean="0"/>
              <a:t>którego powierzchnia jest:</a:t>
            </a:r>
          </a:p>
          <a:p>
            <a:pPr lvl="1"/>
            <a:r>
              <a:rPr lang="pl-PL" smtClean="0"/>
              <a:t>gładka</a:t>
            </a:r>
            <a:endParaRPr lang="pl-PL" dirty="0" smtClean="0"/>
          </a:p>
          <a:p>
            <a:pPr lvl="1"/>
            <a:r>
              <a:rPr lang="pl-PL" dirty="0" smtClean="0"/>
              <a:t>wypolerowana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9" y="2004912"/>
            <a:ext cx="3051444" cy="3136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Odbicie światła od zwierciadła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Światło jest odbijane od lustra</a:t>
            </a:r>
          </a:p>
          <a:p>
            <a:r>
              <a:rPr lang="pl-PL" dirty="0" smtClean="0"/>
              <a:t>Promienie odbite są do siebie równoległe</a:t>
            </a:r>
            <a:endParaRPr lang="pl-PL" dirty="0"/>
          </a:p>
        </p:txBody>
      </p:sp>
      <p:pic>
        <p:nvPicPr>
          <p:cNvPr id="8194" name="Picture 2" descr="http://www.fizyka.edu.pl/optykarys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7633" y="2996952"/>
            <a:ext cx="4744936" cy="2372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Prawo załamania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Kąt padania (</a:t>
            </a:r>
            <a:r>
              <a:rPr lang="el-GR" dirty="0" smtClean="0"/>
              <a:t>α</a:t>
            </a:r>
            <a:r>
              <a:rPr lang="pl-PL" dirty="0" smtClean="0"/>
              <a:t>) i kąt odbicia (</a:t>
            </a:r>
            <a:r>
              <a:rPr lang="el-GR" dirty="0" smtClean="0"/>
              <a:t>β</a:t>
            </a:r>
            <a:r>
              <a:rPr lang="pl-PL" dirty="0" smtClean="0"/>
              <a:t>) </a:t>
            </a:r>
            <a:br>
              <a:rPr lang="pl-PL" dirty="0" smtClean="0"/>
            </a:br>
            <a:r>
              <a:rPr lang="pl-PL" dirty="0" smtClean="0"/>
              <a:t>są równe co do wartości:</a:t>
            </a:r>
          </a:p>
          <a:p>
            <a:r>
              <a:rPr lang="pl-PL" dirty="0" smtClean="0"/>
              <a:t>			</a:t>
            </a:r>
            <a:r>
              <a:rPr lang="el-GR" dirty="0" smtClean="0"/>
              <a:t>α</a:t>
            </a:r>
            <a:r>
              <a:rPr lang="pl-PL" dirty="0" smtClean="0"/>
              <a:t>=</a:t>
            </a:r>
            <a:r>
              <a:rPr lang="el-GR" dirty="0" smtClean="0"/>
              <a:t>β</a:t>
            </a:r>
            <a:endParaRPr lang="pl-PL" dirty="0" smtClean="0"/>
          </a:p>
          <a:p>
            <a:r>
              <a:rPr lang="pl-PL" dirty="0" smtClean="0"/>
              <a:t>Wiązka padająca, odbita i prosta prostopadła do zwierciadła leżą w jednej płaszczyźnie.</a:t>
            </a:r>
          </a:p>
          <a:p>
            <a:r>
              <a:rPr lang="pl-PL" dirty="0" smtClean="0"/>
              <a:t>UWAGA: kąt padania i kąt odbicia liczone są do prostej prostopadłej do zwierciadła.</a:t>
            </a:r>
            <a:endParaRPr lang="pl-PL" dirty="0"/>
          </a:p>
        </p:txBody>
      </p:sp>
      <p:pic>
        <p:nvPicPr>
          <p:cNvPr id="2051" name="Picture 3" descr="[Rozmiar: 14478 bajtów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268760"/>
            <a:ext cx="2193032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Przykłady zwierciadeł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Ciała stałe:</a:t>
            </a:r>
          </a:p>
          <a:p>
            <a:pPr lvl="1"/>
            <a:r>
              <a:rPr lang="pl-PL" dirty="0" smtClean="0"/>
              <a:t>Lustro</a:t>
            </a:r>
          </a:p>
          <a:p>
            <a:pPr lvl="1"/>
            <a:r>
              <a:rPr lang="pl-PL" dirty="0" smtClean="0"/>
              <a:t>Szyba</a:t>
            </a:r>
          </a:p>
          <a:p>
            <a:pPr lvl="1"/>
            <a:r>
              <a:rPr lang="pl-PL" dirty="0" smtClean="0"/>
              <a:t>Łyżeczka</a:t>
            </a:r>
          </a:p>
          <a:p>
            <a:r>
              <a:rPr lang="pl-PL" dirty="0" smtClean="0"/>
              <a:t>Ciecze </a:t>
            </a:r>
          </a:p>
          <a:p>
            <a:pPr lvl="1"/>
            <a:r>
              <a:rPr lang="pl-PL" dirty="0" smtClean="0"/>
              <a:t>Powierzchnia wody</a:t>
            </a:r>
          </a:p>
          <a:p>
            <a:pPr lvl="1">
              <a:buNone/>
            </a:pPr>
            <a:endParaRPr lang="pl-PL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274490"/>
            <a:ext cx="1780485" cy="26974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http://www.uniwersytetdzieci.pl/img/Article/photo.fa8d302b6e1f98efdf7ee1abbc95e07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971925"/>
            <a:ext cx="1364357" cy="1811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8" name="Picture 6" descr="odbicia w szyb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56746" y="1484784"/>
            <a:ext cx="2501488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Zastosowania zwierciadeł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Samochody</a:t>
            </a:r>
          </a:p>
          <a:p>
            <a:r>
              <a:rPr lang="pl-PL" dirty="0" smtClean="0"/>
              <a:t>Układy optyczne</a:t>
            </a:r>
          </a:p>
          <a:p>
            <a:pPr lvl="1"/>
            <a:r>
              <a:rPr lang="pl-PL" dirty="0" smtClean="0"/>
              <a:t>Teleskopy</a:t>
            </a:r>
          </a:p>
          <a:p>
            <a:pPr lvl="1"/>
            <a:r>
              <a:rPr lang="pl-PL" dirty="0" smtClean="0"/>
              <a:t>Mikroskopy </a:t>
            </a:r>
          </a:p>
          <a:p>
            <a:r>
              <a:rPr lang="pl-PL" dirty="0" smtClean="0"/>
              <a:t>Odblaski</a:t>
            </a:r>
          </a:p>
          <a:p>
            <a:endParaRPr lang="pl-PL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1" y="3811010"/>
            <a:ext cx="1814446" cy="1814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450405"/>
            <a:ext cx="2436862" cy="2436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268760"/>
            <a:ext cx="2901815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Elementy odblaskowe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Budowa: elementy odblaskowe zbudowane są</a:t>
            </a:r>
            <a:br>
              <a:rPr lang="pl-PL" dirty="0" smtClean="0"/>
            </a:br>
            <a:r>
              <a:rPr lang="pl-PL" dirty="0" smtClean="0"/>
              <a:t>z małych zwierciadeł ułożonych do siebie pod kątem prostym.</a:t>
            </a:r>
          </a:p>
          <a:p>
            <a:r>
              <a:rPr lang="pl-PL" dirty="0" smtClean="0"/>
              <a:t>Działanie: wiązka padająca</a:t>
            </a:r>
            <a:br>
              <a:rPr lang="pl-PL" dirty="0" smtClean="0"/>
            </a:br>
            <a:r>
              <a:rPr lang="pl-PL" dirty="0" smtClean="0"/>
              <a:t>jest dwukrotnie odbijana,</a:t>
            </a:r>
            <a:br>
              <a:rPr lang="pl-PL" dirty="0" smtClean="0"/>
            </a:br>
            <a:r>
              <a:rPr lang="pl-PL" dirty="0" smtClean="0"/>
              <a:t>a wiązka wychodząca jest</a:t>
            </a:r>
            <a:br>
              <a:rPr lang="pl-PL" dirty="0" smtClean="0"/>
            </a:br>
            <a:r>
              <a:rPr lang="pl-PL" dirty="0" smtClean="0"/>
              <a:t>równoległa do padającej.</a:t>
            </a:r>
          </a:p>
          <a:p>
            <a:r>
              <a:rPr lang="pl-PL" dirty="0" smtClean="0"/>
              <a:t>Zastosowanie: elementy odblaskowe stosuje się przy rowerach, w samochodach, jako element odzieży oraz przy plecakach.</a:t>
            </a:r>
            <a:endParaRPr lang="pl-PL" dirty="0"/>
          </a:p>
        </p:txBody>
      </p:sp>
      <p:pic>
        <p:nvPicPr>
          <p:cNvPr id="7170" name="Picture 2" descr="http://wiki.wolnepodreczniki.pl/thumb.php?f=500px-Corner-reflector.svg.png&amp;width=3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348880"/>
            <a:ext cx="2569468" cy="2235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Rozproszenie światła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Do rozproszenia światła dochodzi, jeśli obiekt jest chropowaty (jego powierzchnia nie jest gładka).</a:t>
            </a:r>
          </a:p>
          <a:p>
            <a:r>
              <a:rPr lang="pl-PL" dirty="0" smtClean="0"/>
              <a:t>Promienie padające są odbijane pod tym samym kątem co padające, jednak wiązka odbita nie jest równoległa.</a:t>
            </a:r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1907704" y="50851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l-PL" dirty="0" smtClean="0">
              <a:solidFill>
                <a:prstClr val="black"/>
              </a:solidFill>
            </a:endParaRPr>
          </a:p>
          <a:p>
            <a:endParaRPr lang="pl-PL" dirty="0" smtClean="0">
              <a:solidFill>
                <a:prstClr val="black"/>
              </a:solidFill>
            </a:endParaRPr>
          </a:p>
          <a:p>
            <a:endParaRPr lang="pl-PL" dirty="0" smtClean="0">
              <a:solidFill>
                <a:prstClr val="black"/>
              </a:solidFill>
            </a:endParaRPr>
          </a:p>
          <a:p>
            <a:endParaRPr lang="pl-PL" dirty="0">
              <a:solidFill>
                <a:prstClr val="black"/>
              </a:solidFill>
            </a:endParaRPr>
          </a:p>
        </p:txBody>
      </p:sp>
      <p:pic>
        <p:nvPicPr>
          <p:cNvPr id="6145" name="Picture 1" descr="[Rozmiar: 36061 bajtów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429561"/>
            <a:ext cx="2409056" cy="24090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Rozproszenie światła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Rozproszenie światła pozwala na obserwacje przedmiotów.</a:t>
            </a:r>
            <a:br>
              <a:rPr lang="pl-PL" sz="2400" dirty="0" smtClean="0"/>
            </a:br>
            <a:r>
              <a:rPr lang="pl-PL" sz="2400" dirty="0" smtClean="0"/>
              <a:t>To dzięki niemu obserwujemy przedmioty takie jak:</a:t>
            </a:r>
          </a:p>
          <a:p>
            <a:pPr lvl="1"/>
            <a:r>
              <a:rPr lang="pl-PL" dirty="0" smtClean="0"/>
              <a:t>Księżyc</a:t>
            </a:r>
          </a:p>
          <a:p>
            <a:pPr lvl="1"/>
            <a:r>
              <a:rPr lang="pl-PL" dirty="0" smtClean="0"/>
              <a:t>Planety</a:t>
            </a:r>
          </a:p>
          <a:p>
            <a:pPr lvl="1"/>
            <a:r>
              <a:rPr lang="pl-PL" dirty="0" smtClean="0"/>
              <a:t>Stoły</a:t>
            </a:r>
          </a:p>
          <a:p>
            <a:pPr lvl="1"/>
            <a:r>
              <a:rPr lang="pl-PL" dirty="0" smtClean="0"/>
              <a:t>Długopisy</a:t>
            </a:r>
          </a:p>
          <a:p>
            <a:pPr lvl="1"/>
            <a:r>
              <a:rPr lang="pl-PL" dirty="0" smtClean="0"/>
              <a:t>Papier</a:t>
            </a:r>
          </a:p>
          <a:p>
            <a:pPr lvl="1"/>
            <a:r>
              <a:rPr lang="pl-PL" dirty="0" smtClean="0"/>
              <a:t>Lustra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Zwierciadła płaskie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Konstrukcja obrazu </a:t>
            </a:r>
            <a:br>
              <a:rPr lang="pl-PL" dirty="0" smtClean="0"/>
            </a:br>
            <a:r>
              <a:rPr lang="pl-PL" dirty="0" smtClean="0"/>
              <a:t>w zwierciadle płaskim - punkt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Pierwszy promień przechodzi przez punkt i jest prostopadły do płaszczyzny lustra.</a:t>
            </a:r>
          </a:p>
          <a:p>
            <a:r>
              <a:rPr lang="pl-PL" dirty="0"/>
              <a:t>Drugi promień przechodzi przez punkt i pada na zwierciadło pod kątem </a:t>
            </a:r>
            <a:r>
              <a:rPr lang="el-GR" dirty="0" smtClean="0"/>
              <a:t>α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Konstrukcja obrazu </a:t>
            </a:r>
            <a:br>
              <a:rPr lang="pl-PL" dirty="0" smtClean="0"/>
            </a:br>
            <a:r>
              <a:rPr lang="pl-PL" dirty="0" smtClean="0"/>
              <a:t>w zwierciadle płaskim - punkt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Przedłużmy oba promienie tak, by przeszły na drugą stronę lustra.</a:t>
            </a:r>
          </a:p>
          <a:p>
            <a:r>
              <a:rPr lang="pl-PL" dirty="0" smtClean="0"/>
              <a:t>W miejscu przecięcia otrzymujemy obraz punktu.</a:t>
            </a:r>
            <a:endParaRPr lang="pl-PL" dirty="0"/>
          </a:p>
        </p:txBody>
      </p:sp>
      <p:pic>
        <p:nvPicPr>
          <p:cNvPr id="2049" name="Picture 1" descr="[Rozmiar: 26167 bajtów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068960"/>
            <a:ext cx="2880320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Konstrukcja obrazu </a:t>
            </a:r>
            <a:br>
              <a:rPr lang="pl-PL" dirty="0" smtClean="0"/>
            </a:br>
            <a:r>
              <a:rPr lang="pl-PL" dirty="0" smtClean="0"/>
              <a:t>w zwierciadle płaskim - obiekt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Aby narysować obraz obiektu wystarczy narysować obraz skrajnych punktów i je połączyć.</a:t>
            </a:r>
            <a:endParaRPr lang="pl-PL" dirty="0"/>
          </a:p>
        </p:txBody>
      </p:sp>
      <p:pic>
        <p:nvPicPr>
          <p:cNvPr id="1026" name="Picture 2" descr="http://www.fizyka.edu.pl/optykarys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826253"/>
            <a:ext cx="6921202" cy="23187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Charakterystyka </a:t>
            </a:r>
            <a:endParaRPr lang="pl-PL" dirty="0"/>
          </a:p>
        </p:txBody>
      </p:sp>
      <p:pic>
        <p:nvPicPr>
          <p:cNvPr id="5122" name="Picture 2" descr="Piesek, Lust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9700" y="3717032"/>
            <a:ext cx="3364600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Obraz powstający w zwierciadle jest:</a:t>
            </a:r>
          </a:p>
          <a:p>
            <a:pPr lvl="1"/>
            <a:r>
              <a:rPr lang="pl-PL" dirty="0" smtClean="0"/>
              <a:t>Pozorny: wrażenie, że obraz jest po drugiej stronie lustra,</a:t>
            </a:r>
          </a:p>
          <a:p>
            <a:pPr lvl="1"/>
            <a:r>
              <a:rPr lang="pl-PL" dirty="0" smtClean="0"/>
              <a:t>Tej samej wielkości co przedmiot,</a:t>
            </a:r>
          </a:p>
          <a:p>
            <a:pPr lvl="1"/>
            <a:r>
              <a:rPr lang="pl-PL" dirty="0" smtClean="0"/>
              <a:t>W tej samej odległości od zwierciadła co przedmiot.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Zwierciadła kuliste 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Zwierciadła kuliste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Zwierciadła kuliste to wypolerowane wycinki kuli.</a:t>
            </a:r>
          </a:p>
          <a:p>
            <a:r>
              <a:rPr lang="pl-PL" dirty="0" smtClean="0"/>
              <a:t>W zależności od tego czy wykorzystujemy zewnętrzną czy wewnętrzną część kuli, otrzymujemy zwierciadła wklęsłe lub wypukłe.</a:t>
            </a:r>
            <a:endParaRPr lang="pl-PL" dirty="0"/>
          </a:p>
        </p:txBody>
      </p:sp>
      <p:pic>
        <p:nvPicPr>
          <p:cNvPr id="8193" name="Picture 1" descr="[Rozmiar: 13973 bajtów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645024"/>
            <a:ext cx="1905000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4" name="Picture 2" descr="[Rozmiar: 8843 bajtów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645024"/>
            <a:ext cx="1905000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pole tekstowe 5"/>
          <p:cNvSpPr txBox="1"/>
          <p:nvPr/>
        </p:nvSpPr>
        <p:spPr>
          <a:xfrm>
            <a:off x="3131840" y="5661248"/>
            <a:ext cx="115127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" dirty="0" smtClean="0">
                <a:solidFill>
                  <a:prstClr val="black"/>
                </a:solidFill>
              </a:rPr>
              <a:t>Zwierciadło wklęsłe</a:t>
            </a:r>
            <a:endParaRPr lang="pl-PL" sz="800" dirty="0">
              <a:solidFill>
                <a:prstClr val="black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660232" y="5661248"/>
            <a:ext cx="119135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" dirty="0" smtClean="0">
                <a:solidFill>
                  <a:prstClr val="black"/>
                </a:solidFill>
              </a:rPr>
              <a:t>Zwierciadło wypukłe</a:t>
            </a:r>
            <a:endParaRPr lang="pl-PL" sz="8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Wielkości charakterystyczne </a:t>
            </a:r>
            <a:br>
              <a:rPr lang="pl-PL" dirty="0" smtClean="0"/>
            </a:br>
            <a:r>
              <a:rPr lang="pl-PL" dirty="0" smtClean="0"/>
              <a:t>do opisu zwierciadła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Środek krzywizny – środek kuli (O), w którą możemy wrysować zwierciadło.</a:t>
            </a:r>
          </a:p>
          <a:p>
            <a:r>
              <a:rPr lang="pl-PL" dirty="0" smtClean="0"/>
              <a:t>Promień krzywizny – </a:t>
            </a:r>
            <a:br>
              <a:rPr lang="pl-PL" dirty="0" smtClean="0"/>
            </a:br>
            <a:r>
              <a:rPr lang="pl-PL" dirty="0" smtClean="0"/>
              <a:t>promień kuli (r).</a:t>
            </a:r>
          </a:p>
          <a:p>
            <a:r>
              <a:rPr lang="pl-PL" dirty="0" smtClean="0"/>
              <a:t>Oś główna – prosta </a:t>
            </a:r>
            <a:br>
              <a:rPr lang="pl-PL" dirty="0" smtClean="0"/>
            </a:br>
            <a:r>
              <a:rPr lang="pl-PL" dirty="0" smtClean="0"/>
              <a:t>przechodząca przez</a:t>
            </a:r>
            <a:br>
              <a:rPr lang="pl-PL" dirty="0" smtClean="0"/>
            </a:br>
            <a:r>
              <a:rPr lang="pl-PL" dirty="0" smtClean="0"/>
              <a:t>środek krzywizny i środek </a:t>
            </a:r>
            <a:br>
              <a:rPr lang="pl-PL" dirty="0" smtClean="0"/>
            </a:br>
            <a:r>
              <a:rPr lang="pl-PL" dirty="0" smtClean="0"/>
              <a:t>zwierciadła.</a:t>
            </a:r>
            <a:endParaRPr lang="pl-PL" dirty="0"/>
          </a:p>
        </p:txBody>
      </p:sp>
      <p:pic>
        <p:nvPicPr>
          <p:cNvPr id="7169" name="Picture 1" descr="[Rozmiar: 21599 bajtów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348880"/>
            <a:ext cx="3168352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Wielkości charakterystyczne </a:t>
            </a:r>
            <a:br>
              <a:rPr lang="pl-PL" dirty="0" smtClean="0"/>
            </a:br>
            <a:r>
              <a:rPr lang="pl-PL" dirty="0" smtClean="0"/>
              <a:t>do opisu zwierciadła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Ognisko – punkt (F), w którym skupiają się promienie odbite od zwierciadła,</a:t>
            </a:r>
          </a:p>
          <a:p>
            <a:r>
              <a:rPr lang="pl-PL" dirty="0" smtClean="0"/>
              <a:t>Ogniskowa – odległość (f) </a:t>
            </a:r>
            <a:br>
              <a:rPr lang="pl-PL" dirty="0" smtClean="0"/>
            </a:br>
            <a:r>
              <a:rPr lang="pl-PL" dirty="0" smtClean="0"/>
              <a:t>pomiędzy ogniskiem </a:t>
            </a:r>
            <a:br>
              <a:rPr lang="pl-PL" dirty="0" smtClean="0"/>
            </a:br>
            <a:r>
              <a:rPr lang="pl-PL" dirty="0" smtClean="0"/>
              <a:t>a zwierciadłem.</a:t>
            </a:r>
          </a:p>
        </p:txBody>
      </p:sp>
      <p:pic>
        <p:nvPicPr>
          <p:cNvPr id="22529" name="Picture 1" descr="[Rozmiar: 36823 bajtów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664" y="2276872"/>
            <a:ext cx="3384376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Zależność między </a:t>
            </a:r>
            <a:br>
              <a:rPr lang="pl-PL" dirty="0" smtClean="0"/>
            </a:br>
            <a:r>
              <a:rPr lang="pl-PL" dirty="0" smtClean="0"/>
              <a:t>promieniem kuli a ogniskową</a:t>
            </a:r>
            <a:endParaRPr lang="pl-PL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black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4917252"/>
              </p:ext>
            </p:extLst>
          </p:nvPr>
        </p:nvGraphicFramePr>
        <p:xfrm>
          <a:off x="3203848" y="2135099"/>
          <a:ext cx="2736304" cy="28275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Równanie" r:id="rId3" imgW="380880" imgH="393480" progId="Equation.3">
                  <p:embed/>
                </p:oleObj>
              </mc:Choice>
              <mc:Fallback>
                <p:oleObj name="Równanie" r:id="rId3" imgW="3808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2135099"/>
                        <a:ext cx="2736304" cy="28275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Zwierciadła wklęsłe - ognisko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Posiadają ognisko rzeczywiste – </a:t>
            </a:r>
            <a:br>
              <a:rPr lang="pl-PL" dirty="0" smtClean="0"/>
            </a:br>
            <a:r>
              <a:rPr lang="pl-PL" dirty="0" smtClean="0"/>
              <a:t>ognisko leży po tej samej stronie, co promień padający.</a:t>
            </a:r>
          </a:p>
        </p:txBody>
      </p:sp>
      <p:pic>
        <p:nvPicPr>
          <p:cNvPr id="5122" name="Picture 2" descr="http://m.ocdn.eu/_m/c5d4f31f057f0e827ff273bfbe2fdeda,0,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b="15382"/>
          <a:stretch>
            <a:fillRect/>
          </a:stretch>
        </p:blipFill>
        <p:spPr bwMode="auto">
          <a:xfrm>
            <a:off x="2172046" y="2852936"/>
            <a:ext cx="4799908" cy="26461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Zwierciadła wklęsłe - obraz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285750" indent="-285750"/>
            <a:r>
              <a:rPr lang="pl-PL" dirty="0" smtClean="0"/>
              <a:t>Obraz powstający w zwierciadle wklęsłym jest:</a:t>
            </a:r>
          </a:p>
          <a:p>
            <a:pPr marL="285750" lvl="1"/>
            <a:r>
              <a:rPr lang="pl-PL" dirty="0" smtClean="0"/>
              <a:t>Prosty </a:t>
            </a:r>
            <a:r>
              <a:rPr lang="pl-PL" dirty="0" smtClean="0">
                <a:solidFill>
                  <a:srgbClr val="FF0000"/>
                </a:solidFill>
              </a:rPr>
              <a:t>lub</a:t>
            </a:r>
            <a:r>
              <a:rPr lang="pl-PL" dirty="0" smtClean="0"/>
              <a:t> odwrócony,</a:t>
            </a:r>
          </a:p>
          <a:p>
            <a:pPr marL="285750" lvl="1"/>
            <a:r>
              <a:rPr lang="pl-PL" dirty="0" smtClean="0"/>
              <a:t>Rzeczywisty </a:t>
            </a:r>
            <a:r>
              <a:rPr lang="pl-PL" dirty="0" smtClean="0">
                <a:solidFill>
                  <a:srgbClr val="FF0000"/>
                </a:solidFill>
              </a:rPr>
              <a:t>lub</a:t>
            </a:r>
            <a:r>
              <a:rPr lang="pl-PL" dirty="0" smtClean="0"/>
              <a:t> pozorny,</a:t>
            </a:r>
          </a:p>
          <a:p>
            <a:pPr marL="285750" lvl="1"/>
            <a:r>
              <a:rPr lang="pl-PL" dirty="0" smtClean="0"/>
              <a:t>Powiększony </a:t>
            </a:r>
            <a:r>
              <a:rPr lang="pl-PL" dirty="0" smtClean="0">
                <a:solidFill>
                  <a:srgbClr val="FF0000"/>
                </a:solidFill>
              </a:rPr>
              <a:t>lub</a:t>
            </a:r>
            <a:r>
              <a:rPr lang="pl-PL" dirty="0" smtClean="0"/>
              <a:t> pomniejszony </a:t>
            </a:r>
            <a:r>
              <a:rPr lang="pl-PL" dirty="0" smtClean="0">
                <a:solidFill>
                  <a:srgbClr val="FF0000"/>
                </a:solidFill>
              </a:rPr>
              <a:t>lub</a:t>
            </a:r>
            <a:r>
              <a:rPr lang="pl-PL" dirty="0" smtClean="0"/>
              <a:t> naturalnej wielkości –</a:t>
            </a:r>
            <a:br>
              <a:rPr lang="pl-PL" dirty="0" smtClean="0"/>
            </a:br>
            <a:r>
              <a:rPr lang="pl-PL" dirty="0" smtClean="0"/>
              <a:t> w zależności od odległości obiektu od ogniska.</a:t>
            </a:r>
            <a:endParaRPr lang="pl-PL" dirty="0"/>
          </a:p>
        </p:txBody>
      </p:sp>
      <p:pic>
        <p:nvPicPr>
          <p:cNvPr id="4098" name="Picture 2" descr="http://m.ocdn.eu/_m/0256d9f805aaa689b18b8137b3d2de92,0,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2283" r="20686" b="17903"/>
          <a:stretch/>
        </p:blipFill>
        <p:spPr bwMode="auto">
          <a:xfrm>
            <a:off x="179512" y="4414320"/>
            <a:ext cx="1800781" cy="1440000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0" name="Picture 4" descr="http://m.ocdn.eu/_m/55c03f18891c79a9b99543e4ca0ac489,0,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834" r="24364" b="17998"/>
          <a:stretch/>
        </p:blipFill>
        <p:spPr bwMode="auto">
          <a:xfrm>
            <a:off x="2037052" y="4414320"/>
            <a:ext cx="2049628" cy="1440000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2" name="Picture 6" descr="http://m.ocdn.eu/_m/f43ddbe4c636e8d75557be4bc86f8c74,0,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7281" r="22218" b="15322"/>
          <a:stretch/>
        </p:blipFill>
        <p:spPr bwMode="auto">
          <a:xfrm>
            <a:off x="4143439" y="4414320"/>
            <a:ext cx="2243926" cy="1440000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4" name="Picture 8" descr="http://m.ocdn.eu/_m/187baba8cea9a269c7971e3bc1cb3d3a,0,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799" r="16069" b="18550"/>
          <a:stretch/>
        </p:blipFill>
        <p:spPr bwMode="auto">
          <a:xfrm>
            <a:off x="6444125" y="4414320"/>
            <a:ext cx="2392681" cy="1440000"/>
          </a:xfrm>
          <a:prstGeom prst="rect">
            <a:avLst/>
          </a:prstGeom>
          <a:ln w="285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Zwierciadła wypukłe - ognisko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Posiadają ognisko pozorne – ognisko leży po drugiej stronie niż promień padający.</a:t>
            </a:r>
          </a:p>
        </p:txBody>
      </p:sp>
      <p:pic>
        <p:nvPicPr>
          <p:cNvPr id="3074" name="Picture 2" descr="http://m.ocdn.eu/_m/3a59404b61cb18a13f6613abc134ba39,0,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b="16169"/>
          <a:stretch>
            <a:fillRect/>
          </a:stretch>
        </p:blipFill>
        <p:spPr bwMode="auto">
          <a:xfrm>
            <a:off x="2190347" y="2473903"/>
            <a:ext cx="4570178" cy="26832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Zwierciadła wypukłe - obraz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Obraz powstający w zwierciadle wklęsłym jest:</a:t>
            </a:r>
          </a:p>
          <a:p>
            <a:pPr lvl="1"/>
            <a:r>
              <a:rPr lang="pl-PL" dirty="0" smtClean="0"/>
              <a:t>prosty,</a:t>
            </a:r>
          </a:p>
          <a:p>
            <a:pPr lvl="1"/>
            <a:r>
              <a:rPr lang="pl-PL" dirty="0"/>
              <a:t>pozorny</a:t>
            </a:r>
            <a:r>
              <a:rPr lang="pl-PL" dirty="0" smtClean="0"/>
              <a:t>,</a:t>
            </a:r>
          </a:p>
          <a:p>
            <a:pPr lvl="1"/>
            <a:r>
              <a:rPr lang="pl-PL" dirty="0"/>
              <a:t>p</a:t>
            </a:r>
            <a:r>
              <a:rPr lang="pl-PL" dirty="0" smtClean="0"/>
              <a:t>omniejszony</a:t>
            </a:r>
            <a:r>
              <a:rPr lang="pl-PL" dirty="0"/>
              <a:t>.</a:t>
            </a:r>
          </a:p>
        </p:txBody>
      </p:sp>
      <p:pic>
        <p:nvPicPr>
          <p:cNvPr id="2050" name="Picture 2" descr="http://m.ocdn.eu/_m/b1e0fef0e9c8ee0d84135b5af9238781,0,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b="14725"/>
          <a:stretch>
            <a:fillRect/>
          </a:stretch>
        </p:blipFill>
        <p:spPr bwMode="auto">
          <a:xfrm>
            <a:off x="1670001" y="3212976"/>
            <a:ext cx="5638304" cy="28605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Zastosowanie </a:t>
            </a:r>
            <a:br>
              <a:rPr lang="pl-PL" dirty="0" smtClean="0"/>
            </a:br>
            <a:r>
              <a:rPr lang="pl-PL" dirty="0" smtClean="0"/>
              <a:t>zwierciadeł kulistych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Wypukłych:</a:t>
            </a:r>
          </a:p>
          <a:p>
            <a:pPr lvl="1"/>
            <a:r>
              <a:rPr lang="pl-PL" dirty="0" smtClean="0"/>
              <a:t>na skrzyżowaniach,</a:t>
            </a:r>
          </a:p>
          <a:p>
            <a:pPr lvl="1"/>
            <a:r>
              <a:rPr lang="pl-PL" dirty="0" smtClean="0"/>
              <a:t>w sklepach.</a:t>
            </a:r>
          </a:p>
          <a:p>
            <a:r>
              <a:rPr lang="pl-PL" dirty="0" smtClean="0"/>
              <a:t>Wklęsłych:</a:t>
            </a:r>
          </a:p>
          <a:p>
            <a:pPr lvl="1"/>
            <a:r>
              <a:rPr lang="pl-PL" dirty="0"/>
              <a:t>w</a:t>
            </a:r>
            <a:r>
              <a:rPr lang="pl-PL" dirty="0" smtClean="0"/>
              <a:t> teleskopach.</a:t>
            </a:r>
            <a:endParaRPr lang="pl-PL" dirty="0"/>
          </a:p>
        </p:txBody>
      </p:sp>
      <p:pic>
        <p:nvPicPr>
          <p:cNvPr id="1026" name="Picture 2" descr="http://upload.wikimedia.org/wikipedia/commons/thumb/f/f3/Wypuk%C5%82e.jpg/200px-Wypuk%C5%8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844824"/>
            <a:ext cx="2736304" cy="3652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Zwierciadła kuliste </a:t>
            </a:r>
            <a:br>
              <a:rPr lang="pl-PL" dirty="0" smtClean="0"/>
            </a:br>
            <a:r>
              <a:rPr lang="pl-PL" dirty="0" smtClean="0"/>
              <a:t>– rysowanie obrazów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Zwierciadło wklęsłe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Rozpatrzmy trzy przypadki</a:t>
            </a:r>
          </a:p>
          <a:p>
            <a:pPr marL="624078" lvl="0" indent="-514350">
              <a:buFont typeface="+mj-lt"/>
              <a:buAutoNum type="arabicPeriod"/>
            </a:pPr>
            <a:r>
              <a:rPr lang="pl-PL" dirty="0" smtClean="0"/>
              <a:t>Obiekt znajduje się w odległości większej </a:t>
            </a:r>
            <a:br>
              <a:rPr lang="pl-PL" dirty="0" smtClean="0"/>
            </a:br>
            <a:r>
              <a:rPr lang="pl-PL" dirty="0" smtClean="0"/>
              <a:t>niż promień zwierciadła.</a:t>
            </a:r>
          </a:p>
          <a:p>
            <a:pPr marL="624078" lvl="0" indent="-514350">
              <a:buFont typeface="+mj-lt"/>
              <a:buAutoNum type="arabicPeriod"/>
            </a:pPr>
            <a:r>
              <a:rPr lang="pl-PL" dirty="0" smtClean="0"/>
              <a:t>Obiekt znajduje się pomiędzy środkiem krzywizny </a:t>
            </a:r>
            <a:br>
              <a:rPr lang="pl-PL" dirty="0" smtClean="0"/>
            </a:br>
            <a:r>
              <a:rPr lang="pl-PL" dirty="0" smtClean="0"/>
              <a:t>a ogniskiem.</a:t>
            </a:r>
          </a:p>
          <a:p>
            <a:pPr marL="624078" lvl="0" indent="-514350">
              <a:buFont typeface="+mj-lt"/>
              <a:buAutoNum type="arabicPeriod"/>
            </a:pPr>
            <a:r>
              <a:rPr lang="pl-PL" dirty="0" smtClean="0"/>
              <a:t>Obiekt znajduje się pomiędzy ogniskiem</a:t>
            </a:r>
            <a:br>
              <a:rPr lang="pl-PL" dirty="0" smtClean="0"/>
            </a:br>
            <a:r>
              <a:rPr lang="pl-PL" dirty="0" smtClean="0"/>
              <a:t>a zwierciadłem.</a:t>
            </a:r>
          </a:p>
          <a:p>
            <a:pPr marL="624078" indent="-514350">
              <a:buFont typeface="+mj-lt"/>
              <a:buAutoNum type="arabicPeriod"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spc="-50" dirty="0" smtClean="0"/>
              <a:t>Zwierciadło wklęsłe - odległość</a:t>
            </a:r>
            <a:br>
              <a:rPr lang="pl-PL" sz="2800" spc="-50" dirty="0" smtClean="0"/>
            </a:br>
            <a:r>
              <a:rPr lang="pl-PL" sz="2800" spc="-50" dirty="0" smtClean="0"/>
              <a:t>od zwierciadła większa niż promień </a:t>
            </a:r>
            <a:endParaRPr lang="pl-PL" sz="2800" spc="-50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Pierwszy promień wychodzi z wierzchołka choinki i jest równoległy do osi optycznej, a po odbiciu od zwierciadła przechodzi przez ognisko. </a:t>
            </a:r>
          </a:p>
          <a:p>
            <a:r>
              <a:rPr lang="pl-PL" dirty="0" smtClean="0"/>
              <a:t>Drugi promień pada na</a:t>
            </a:r>
            <a:br>
              <a:rPr lang="pl-PL" dirty="0" smtClean="0"/>
            </a:br>
            <a:r>
              <a:rPr lang="pl-PL" dirty="0" smtClean="0"/>
              <a:t>środek zwierciadła </a:t>
            </a:r>
            <a:br>
              <a:rPr lang="pl-PL" dirty="0" smtClean="0"/>
            </a:br>
            <a:r>
              <a:rPr lang="pl-PL" dirty="0" smtClean="0"/>
              <a:t>i</a:t>
            </a:r>
            <a:r>
              <a:rPr lang="pl-PL" dirty="0"/>
              <a:t> </a:t>
            </a:r>
            <a:r>
              <a:rPr lang="pl-PL" dirty="0" smtClean="0"/>
              <a:t>jest odbijany pod tym</a:t>
            </a:r>
            <a:br>
              <a:rPr lang="pl-PL" dirty="0" smtClean="0"/>
            </a:br>
            <a:r>
              <a:rPr lang="pl-PL" dirty="0" smtClean="0"/>
              <a:t>samym kątem. </a:t>
            </a:r>
          </a:p>
          <a:p>
            <a:r>
              <a:rPr lang="pl-PL" dirty="0" smtClean="0"/>
              <a:t>W miejscu przecięcia obu promieni powstaje obraz przedmiotu. </a:t>
            </a:r>
            <a:endParaRPr lang="pl-PL" dirty="0"/>
          </a:p>
        </p:txBody>
      </p:sp>
      <p:pic>
        <p:nvPicPr>
          <p:cNvPr id="8196" name="Picture 4" descr="http://m.ocdn.eu/_m/187baba8cea9a269c7971e3bc1cb3d3a,0,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7565" r="13971" b="18550"/>
          <a:stretch/>
        </p:blipFill>
        <p:spPr bwMode="auto">
          <a:xfrm>
            <a:off x="4484451" y="2690959"/>
            <a:ext cx="3803516" cy="2250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spc="-50" dirty="0" smtClean="0"/>
              <a:t>Zwierciadło wklęsłe - odległość </a:t>
            </a:r>
            <a:br>
              <a:rPr lang="pl-PL" sz="2800" spc="-50" dirty="0" smtClean="0"/>
            </a:br>
            <a:r>
              <a:rPr lang="pl-PL" sz="2800" spc="-50" dirty="0" smtClean="0"/>
              <a:t>od zwierciadła większa niż promień </a:t>
            </a:r>
            <a:endParaRPr lang="pl-PL" sz="2800" spc="-50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Obraz ten jest pomniejszony, odwrócony i rzeczywisty.</a:t>
            </a:r>
            <a:endParaRPr lang="pl-PL" dirty="0"/>
          </a:p>
        </p:txBody>
      </p:sp>
      <p:pic>
        <p:nvPicPr>
          <p:cNvPr id="5" name="Picture 4" descr="http://m.ocdn.eu/_m/187baba8cea9a269c7971e3bc1cb3d3a,0,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b="18550"/>
          <a:stretch>
            <a:fillRect/>
          </a:stretch>
        </p:blipFill>
        <p:spPr bwMode="auto">
          <a:xfrm>
            <a:off x="1170788" y="2348880"/>
            <a:ext cx="6515104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spc="-50" dirty="0" smtClean="0"/>
              <a:t>Zwierciadło wklęsłe - obiekt </a:t>
            </a:r>
            <a:br>
              <a:rPr lang="pl-PL" sz="2800" spc="-50" dirty="0" smtClean="0"/>
            </a:br>
            <a:r>
              <a:rPr lang="pl-PL" sz="2800" spc="-50" dirty="0" smtClean="0"/>
              <a:t>pomiędzy środkiem okręgu a ogniskiem</a:t>
            </a:r>
            <a:endParaRPr lang="pl-PL" sz="2800" spc="-50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Pierwszy promień wychodzi z wierzchołka choinki i jest równoległy do osi optycznej, a po odbiciu od zwierciadła przechodzi przez ognisko. </a:t>
            </a:r>
          </a:p>
          <a:p>
            <a:r>
              <a:rPr lang="pl-PL" dirty="0" smtClean="0"/>
              <a:t>Drugi promień pada</a:t>
            </a:r>
            <a:br>
              <a:rPr lang="pl-PL" dirty="0" smtClean="0"/>
            </a:br>
            <a:r>
              <a:rPr lang="pl-PL" dirty="0" smtClean="0"/>
              <a:t>na środek zwierciadła</a:t>
            </a:r>
            <a:br>
              <a:rPr lang="pl-PL" dirty="0" smtClean="0"/>
            </a:br>
            <a:r>
              <a:rPr lang="pl-PL" dirty="0" smtClean="0"/>
              <a:t>i jest odbijany pot tym</a:t>
            </a:r>
            <a:br>
              <a:rPr lang="pl-PL" dirty="0" smtClean="0"/>
            </a:br>
            <a:r>
              <a:rPr lang="pl-PL" dirty="0" smtClean="0"/>
              <a:t>samym kątem. </a:t>
            </a:r>
          </a:p>
          <a:p>
            <a:r>
              <a:rPr lang="pl-PL" dirty="0" smtClean="0"/>
              <a:t>W miejscu przecięcia obu </a:t>
            </a:r>
            <a:br>
              <a:rPr lang="pl-PL" dirty="0" smtClean="0"/>
            </a:br>
            <a:r>
              <a:rPr lang="pl-PL" dirty="0" smtClean="0"/>
              <a:t>promieni powstaje obraz przedmiotu.</a:t>
            </a:r>
            <a:endParaRPr lang="pl-PL" dirty="0"/>
          </a:p>
        </p:txBody>
      </p:sp>
      <p:pic>
        <p:nvPicPr>
          <p:cNvPr id="4" name="Picture 2" descr="http://m.ocdn.eu/_m/55c03f18891c79a9b99543e4ca0ac489,0,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8435" r="20488" b="17998"/>
          <a:stretch/>
        </p:blipFill>
        <p:spPr bwMode="auto">
          <a:xfrm>
            <a:off x="4856187" y="2852936"/>
            <a:ext cx="3388221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spc="-50" dirty="0" smtClean="0"/>
              <a:t>Zwierciadło wklęsłe - obiekt </a:t>
            </a:r>
            <a:br>
              <a:rPr lang="pl-PL" sz="2800" spc="-50" dirty="0" smtClean="0"/>
            </a:br>
            <a:r>
              <a:rPr lang="pl-PL" sz="2800" spc="-50" dirty="0" smtClean="0"/>
              <a:t>pomiędzy środkiem okręgu a ogniskiem</a:t>
            </a:r>
            <a:endParaRPr lang="pl-PL" sz="2800" spc="-50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/>
              <a:t>O</a:t>
            </a:r>
            <a:r>
              <a:rPr lang="pl-PL" dirty="0" smtClean="0"/>
              <a:t>braz jest powiększony, odwrócony i rzeczywisty.</a:t>
            </a:r>
          </a:p>
          <a:p>
            <a:endParaRPr lang="pl-PL" dirty="0"/>
          </a:p>
        </p:txBody>
      </p:sp>
      <p:pic>
        <p:nvPicPr>
          <p:cNvPr id="4" name="Picture 2" descr="http://m.ocdn.eu/_m/55c03f18891c79a9b99543e4ca0ac489,0,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b="17998"/>
          <a:stretch>
            <a:fillRect/>
          </a:stretch>
        </p:blipFill>
        <p:spPr bwMode="auto">
          <a:xfrm>
            <a:off x="1182266" y="2261018"/>
            <a:ext cx="6918126" cy="3344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spc="-90" dirty="0" smtClean="0"/>
              <a:t>Zwierciadło wklęsłe </a:t>
            </a:r>
            <a:r>
              <a:rPr lang="pl-PL" sz="2800" spc="-90" dirty="0"/>
              <a:t>-</a:t>
            </a:r>
            <a:r>
              <a:rPr lang="pl-PL" sz="2800" spc="-90" dirty="0" smtClean="0"/>
              <a:t> odległość </a:t>
            </a:r>
            <a:br>
              <a:rPr lang="pl-PL" sz="2800" spc="-90" dirty="0" smtClean="0"/>
            </a:br>
            <a:r>
              <a:rPr lang="pl-PL" sz="2800" spc="-90" dirty="0" smtClean="0"/>
              <a:t>od zwierciadła mniejsza niż ogniskowa</a:t>
            </a:r>
            <a:endParaRPr lang="pl-PL" sz="2800" spc="-90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Pierwszy promień wychodzi z wierzchołka choinki i jest równoległy do osi optycznej, a po odbiciu przechodzi przez ognisko. </a:t>
            </a:r>
          </a:p>
          <a:p>
            <a:r>
              <a:rPr lang="pl-PL" sz="2400" dirty="0" smtClean="0"/>
              <a:t>Drugi promień wychodzi</a:t>
            </a:r>
            <a:br>
              <a:rPr lang="pl-PL" sz="2400" dirty="0" smtClean="0"/>
            </a:br>
            <a:r>
              <a:rPr lang="pl-PL" sz="2400" dirty="0" smtClean="0"/>
              <a:t>z wierzchołka strzałki,</a:t>
            </a:r>
            <a:br>
              <a:rPr lang="pl-PL" sz="2400" dirty="0" smtClean="0"/>
            </a:br>
            <a:r>
              <a:rPr lang="pl-PL" sz="2400" dirty="0" smtClean="0"/>
              <a:t>pada na środek zwierciadła</a:t>
            </a:r>
            <a:br>
              <a:rPr lang="pl-PL" sz="2400" dirty="0" smtClean="0"/>
            </a:br>
            <a:r>
              <a:rPr lang="pl-PL" sz="2400" dirty="0" smtClean="0"/>
              <a:t>i jest odbijany pod tym</a:t>
            </a:r>
            <a:br>
              <a:rPr lang="pl-PL" sz="2400" dirty="0" smtClean="0"/>
            </a:br>
            <a:r>
              <a:rPr lang="pl-PL" sz="2400" dirty="0" smtClean="0"/>
              <a:t>samym kątem. </a:t>
            </a:r>
          </a:p>
          <a:p>
            <a:r>
              <a:rPr lang="pl-PL" sz="2400" dirty="0" smtClean="0"/>
              <a:t>Przedłużamy promienie na drugą stronę zwierciadła tak by się przecięły - tam powstanie obraz naszego przedmiotu.</a:t>
            </a:r>
            <a:endParaRPr lang="pl-PL" sz="2400" dirty="0"/>
          </a:p>
        </p:txBody>
      </p:sp>
      <p:pic>
        <p:nvPicPr>
          <p:cNvPr id="4098" name="Picture 2" descr="http://m.ocdn.eu/_m/0256d9f805aaa689b18b8137b3d2de92,0,1.jpg"/>
          <p:cNvPicPr>
            <a:picLocks noChangeAspect="1" noChangeArrowheads="1"/>
          </p:cNvPicPr>
          <p:nvPr/>
        </p:nvPicPr>
        <p:blipFill rotWithShape="1">
          <a:blip r:embed="rId2" cstate="print"/>
          <a:srcRect l="11401" r="17464" b="19892"/>
          <a:stretch/>
        </p:blipFill>
        <p:spPr bwMode="auto">
          <a:xfrm>
            <a:off x="4552544" y="2404299"/>
            <a:ext cx="3472775" cy="25534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pc="-130" dirty="0" smtClean="0"/>
              <a:t>Zwierciadło wklęsłe - odległość</a:t>
            </a:r>
            <a:br>
              <a:rPr lang="pl-PL" spc="-130" dirty="0" smtClean="0"/>
            </a:br>
            <a:r>
              <a:rPr lang="pl-PL" spc="-130" dirty="0" smtClean="0"/>
              <a:t>od zwierciadła mniejsza niż ogniskowa</a:t>
            </a:r>
            <a:endParaRPr lang="pl-PL" spc="-130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Obraz jest powiększony, nieodwrócony i pozorny.</a:t>
            </a:r>
            <a:endParaRPr lang="pl-PL" dirty="0"/>
          </a:p>
        </p:txBody>
      </p:sp>
      <p:pic>
        <p:nvPicPr>
          <p:cNvPr id="4" name="Picture 2" descr="http://m.ocdn.eu/_m/0256d9f805aaa689b18b8137b3d2de92,0,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b="19892"/>
          <a:stretch>
            <a:fillRect/>
          </a:stretch>
        </p:blipFill>
        <p:spPr bwMode="auto">
          <a:xfrm>
            <a:off x="1533096" y="2311400"/>
            <a:ext cx="6063240" cy="3171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Zwierciadło wypukłe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smtClean="0"/>
              <a:t>Pierwszy promień wychodzi z wierzchołka choinki </a:t>
            </a:r>
            <a:br>
              <a:rPr lang="pl-PL" dirty="0" smtClean="0"/>
            </a:br>
            <a:r>
              <a:rPr lang="pl-PL" dirty="0" smtClean="0"/>
              <a:t>i jest równoległy do osi optycznej, następnie jest odbijany od zwierciadła, w taki sposób by jego przedłużenie po drugiej stronie lustra przechodziło przez ognisko.</a:t>
            </a:r>
          </a:p>
          <a:p>
            <a:r>
              <a:rPr lang="pl-PL" dirty="0" smtClean="0"/>
              <a:t>Drugi promień pada</a:t>
            </a:r>
            <a:br>
              <a:rPr lang="pl-PL" dirty="0" smtClean="0"/>
            </a:br>
            <a:r>
              <a:rPr lang="pl-PL" dirty="0" smtClean="0"/>
              <a:t>na środek zwierciadła</a:t>
            </a:r>
            <a:br>
              <a:rPr lang="pl-PL" dirty="0" smtClean="0"/>
            </a:br>
            <a:r>
              <a:rPr lang="pl-PL" dirty="0" smtClean="0"/>
              <a:t>i jest odbijany</a:t>
            </a:r>
            <a:br>
              <a:rPr lang="pl-PL" dirty="0" smtClean="0"/>
            </a:br>
            <a:r>
              <a:rPr lang="pl-PL" dirty="0" smtClean="0"/>
              <a:t>pod kątem padania. </a:t>
            </a:r>
          </a:p>
          <a:p>
            <a:r>
              <a:rPr lang="pl-PL" dirty="0" smtClean="0"/>
              <a:t>Obraz powstanie </a:t>
            </a:r>
            <a:br>
              <a:rPr lang="pl-PL" dirty="0" smtClean="0"/>
            </a:br>
            <a:r>
              <a:rPr lang="pl-PL" dirty="0" smtClean="0"/>
              <a:t>w miejscu przedłużenia </a:t>
            </a:r>
            <a:br>
              <a:rPr lang="pl-PL" dirty="0" smtClean="0"/>
            </a:br>
            <a:r>
              <a:rPr lang="pl-PL" dirty="0" smtClean="0"/>
              <a:t>promienia pierwszego i drugiego.</a:t>
            </a:r>
            <a:endParaRPr lang="pl-PL" dirty="0"/>
          </a:p>
        </p:txBody>
      </p:sp>
      <p:pic>
        <p:nvPicPr>
          <p:cNvPr id="2050" name="Picture 2" descr="http://m.ocdn.eu/_m/b1e0fef0e9c8ee0d84135b5af9238781,0,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11460" t="5673" r="7314" b="17180"/>
          <a:stretch/>
        </p:blipFill>
        <p:spPr bwMode="auto">
          <a:xfrm>
            <a:off x="4444666" y="3068960"/>
            <a:ext cx="4209154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Zwierciadło wypukłe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Obraz jest pomniejszony, nieodwrócony i pozorny.</a:t>
            </a:r>
          </a:p>
          <a:p>
            <a:r>
              <a:rPr lang="pl-PL" dirty="0" smtClean="0"/>
              <a:t>W przypadku zwierciadeł wypukłych odległość obiektu od zwierciadła nie ma wpływu na rodzaj powstającego obrazu. </a:t>
            </a:r>
            <a:endParaRPr lang="pl-PL" dirty="0"/>
          </a:p>
        </p:txBody>
      </p:sp>
      <p:pic>
        <p:nvPicPr>
          <p:cNvPr id="4" name="Picture 2" descr="http://m.ocdn.eu/_m/b1e0fef0e9c8ee0d84135b5af9238781,0,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b="17180"/>
          <a:stretch>
            <a:fillRect/>
          </a:stretch>
        </p:blipFill>
        <p:spPr bwMode="auto">
          <a:xfrm>
            <a:off x="2382431" y="3501008"/>
            <a:ext cx="4709849" cy="2107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Załamanie światła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Załamanie światła - przyczyny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Każdy materiał ma własny współczynnik załamania światła.</a:t>
            </a:r>
          </a:p>
          <a:p>
            <a:r>
              <a:rPr lang="pl-PL" dirty="0" smtClean="0"/>
              <a:t>Jeśli światło przechodzi do ośrodka o innym współczynniku załamania, zmienia się jego prędkość.</a:t>
            </a:r>
          </a:p>
          <a:p>
            <a:r>
              <a:rPr lang="pl-PL" dirty="0" smtClean="0"/>
              <a:t>Następuje wtedy zmiana kierunku rozchodzenia się światła.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Załamanie światła – przejście </a:t>
            </a:r>
            <a:br>
              <a:rPr lang="pl-PL" dirty="0" smtClean="0"/>
            </a:br>
            <a:r>
              <a:rPr lang="pl-PL" dirty="0" smtClean="0"/>
              <a:t>z ośrodka rzadszego do gęstszego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światło przechodzi z ośrodka o gęstości mniejszej(1) do ośrodka o gęstości większej(2), kąt padania jest większy od kąta załamania.</a:t>
            </a:r>
          </a:p>
          <a:p>
            <a:pPr>
              <a:buNone/>
            </a:pPr>
            <a:r>
              <a:rPr lang="pl-PL" dirty="0" smtClean="0">
                <a:solidFill>
                  <a:srgbClr val="FF0000"/>
                </a:solidFill>
              </a:rPr>
              <a:t>Uwaga: kąt padania i kąt załamania liczymy zawsze do prostej prostopadłej do powierzchni!</a:t>
            </a:r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46887"/>
          <a:stretch>
            <a:fillRect/>
          </a:stretch>
        </p:blipFill>
        <p:spPr bwMode="auto">
          <a:xfrm>
            <a:off x="2467955" y="3723659"/>
            <a:ext cx="3343994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4139952" y="5661248"/>
            <a:ext cx="50405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Załamanie światła – przejście</a:t>
            </a:r>
            <a:br>
              <a:rPr lang="pl-PL" dirty="0" smtClean="0"/>
            </a:br>
            <a:r>
              <a:rPr lang="pl-PL" dirty="0" smtClean="0"/>
              <a:t>z ośrodka gęstszego do rzadszego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światło przechodzi z ośrodka o gęstości większej(1) do ośrodka o gęstości mniejszej(2), kąt padania jest mniejszy od kąta załamania.</a:t>
            </a:r>
          </a:p>
          <a:p>
            <a:pPr>
              <a:buNone/>
            </a:pPr>
            <a:r>
              <a:rPr lang="pl-PL" dirty="0" smtClean="0">
                <a:solidFill>
                  <a:srgbClr val="FF0000"/>
                </a:solidFill>
              </a:rPr>
              <a:t>Uwaga: kąt padania i kąt załamania liczymy zawsze do prostej prostopadłej do powierzchni!</a:t>
            </a:r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48030"/>
          <a:stretch>
            <a:fillRect/>
          </a:stretch>
        </p:blipFill>
        <p:spPr bwMode="auto">
          <a:xfrm>
            <a:off x="2476022" y="3782025"/>
            <a:ext cx="3272059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5076056" y="5589240"/>
            <a:ext cx="6480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Przypadek szczególny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Jeśli światło pada pod kątem 0° </a:t>
            </a:r>
            <a:br>
              <a:rPr lang="pl-PL" dirty="0" smtClean="0"/>
            </a:br>
            <a:r>
              <a:rPr lang="pl-PL" dirty="0" smtClean="0"/>
              <a:t>to zmiana kąta nie nastąpi bez względu na</a:t>
            </a:r>
            <a:br>
              <a:rPr lang="pl-PL" dirty="0" smtClean="0"/>
            </a:br>
            <a:r>
              <a:rPr lang="pl-PL" dirty="0" smtClean="0"/>
              <a:t>różnice gęstości poszczególnych ośrodków.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Fatamorgana (miraże)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Złudzenie optyczne  </a:t>
            </a:r>
            <a:endParaRPr lang="pl-PL" dirty="0"/>
          </a:p>
        </p:txBody>
      </p:sp>
      <p:pic>
        <p:nvPicPr>
          <p:cNvPr id="9218" name="Picture 2" descr="http://nowak.com.au/wp-content/uploads/2012/01/Australijski_miraz-300x2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7159" y="2132856"/>
            <a:ext cx="4489682" cy="3367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Fatamorgana (miraże)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Wyjaśnienie:</a:t>
            </a:r>
          </a:p>
          <a:p>
            <a:pPr>
              <a:buNone/>
            </a:pPr>
            <a:r>
              <a:rPr lang="pl-PL" dirty="0" smtClean="0"/>
              <a:t>Ciepłe powietrze unosi się. Ma mniejszą gęstość niż zimne. Światło padające jest załamywane do góry. Powstały obraz jest fatamorganą.</a:t>
            </a:r>
            <a:endParaRPr lang="pl-PL" dirty="0"/>
          </a:p>
        </p:txBody>
      </p:sp>
      <p:pic>
        <p:nvPicPr>
          <p:cNvPr id="8196" name="Picture 4" descr="http://gimnazjum3.oswiata-otwock.pl/kronika/uczen/strony/optyka/doln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1736" y="3645024"/>
            <a:ext cx="4800528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Kąt graniczny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Kąt graniczny – kąt padania światła, przy którym nie następuje przejście do drugiego ośrodka, tylko „ślizganie” się światła po granicy ośrodków.</a:t>
            </a:r>
          </a:p>
          <a:p>
            <a:r>
              <a:rPr lang="pl-PL" dirty="0" smtClean="0"/>
              <a:t>Można to osiągnąć tylko, </a:t>
            </a:r>
            <a:br>
              <a:rPr lang="pl-PL" dirty="0" smtClean="0"/>
            </a:br>
            <a:r>
              <a:rPr lang="pl-PL" dirty="0" smtClean="0"/>
              <a:t>gdy światło przechodzi </a:t>
            </a:r>
            <a:br>
              <a:rPr lang="pl-PL" dirty="0" smtClean="0"/>
            </a:br>
            <a:r>
              <a:rPr lang="pl-PL" dirty="0" smtClean="0"/>
              <a:t>z ośrodka gęstszego </a:t>
            </a:r>
            <a:br>
              <a:rPr lang="pl-PL" dirty="0" smtClean="0"/>
            </a:br>
            <a:r>
              <a:rPr lang="pl-PL" dirty="0" smtClean="0"/>
              <a:t>do rzadszego.</a:t>
            </a:r>
            <a:endParaRPr lang="pl-PL" dirty="0"/>
          </a:p>
        </p:txBody>
      </p:sp>
      <p:pic>
        <p:nvPicPr>
          <p:cNvPr id="7170" name="Picture 2" descr="http://www.edukator.pl/pix/users/Image/6plus/rys7171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t="18426" b="13780"/>
          <a:stretch/>
        </p:blipFill>
        <p:spPr bwMode="auto">
          <a:xfrm>
            <a:off x="4716016" y="3180944"/>
            <a:ext cx="3810000" cy="22665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Całkowite odbicie wewnętrzne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Całkowite odbicie wewnętrzne – </a:t>
            </a:r>
            <a:br>
              <a:rPr lang="pl-PL" dirty="0" smtClean="0"/>
            </a:br>
            <a:r>
              <a:rPr lang="pl-PL" dirty="0" smtClean="0"/>
              <a:t>jeśli światło pada pod kątem </a:t>
            </a:r>
            <a:br>
              <a:rPr lang="pl-PL" dirty="0" smtClean="0"/>
            </a:br>
            <a:r>
              <a:rPr lang="pl-PL" dirty="0" smtClean="0"/>
              <a:t>większym niż kąt graniczny,</a:t>
            </a:r>
            <a:br>
              <a:rPr lang="pl-PL" dirty="0" smtClean="0"/>
            </a:br>
            <a:r>
              <a:rPr lang="pl-PL" dirty="0" smtClean="0"/>
              <a:t>to nie następuje przejście </a:t>
            </a:r>
            <a:br>
              <a:rPr lang="pl-PL" dirty="0" smtClean="0"/>
            </a:br>
            <a:r>
              <a:rPr lang="pl-PL" dirty="0" smtClean="0"/>
              <a:t>do drugiego ośrodka,</a:t>
            </a:r>
            <a:br>
              <a:rPr lang="pl-PL" dirty="0" smtClean="0"/>
            </a:br>
            <a:r>
              <a:rPr lang="pl-PL" dirty="0" smtClean="0"/>
              <a:t>tylko odbicie się światła </a:t>
            </a:r>
            <a:br>
              <a:rPr lang="pl-PL" dirty="0" smtClean="0"/>
            </a:br>
            <a:r>
              <a:rPr lang="pl-PL" dirty="0" smtClean="0"/>
              <a:t>od granicy ośrodków.</a:t>
            </a:r>
            <a:endParaRPr lang="pl-PL" dirty="0"/>
          </a:p>
        </p:txBody>
      </p:sp>
      <p:pic>
        <p:nvPicPr>
          <p:cNvPr id="6146" name="Picture 2" descr="http://wiki.wolnepodreczniki.pl/thumb.php?f=Total_internal_reflection.PNG&amp;width=25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9402" y="3573016"/>
            <a:ext cx="2700000" cy="2095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8" name="Picture 4" descr="http://upload.wikimedia.org/wikipedia/commons/thumb/f/f4/TIR_in_PMMA.jpg/220px-TIR_in_PM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79402" y="1124744"/>
            <a:ext cx="2700000" cy="2025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Światłowody - budowa</a:t>
            </a:r>
            <a:endParaRPr lang="pl-PL" dirty="0"/>
          </a:p>
        </p:txBody>
      </p:sp>
      <p:pic>
        <p:nvPicPr>
          <p:cNvPr id="8" name="Picture 2" descr="http://upload.wikimedia.org/wikipedia/commons/thumb/a/a7/Swiatlowod_wloknisty.png/330px-Swiatlowod_wloknist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945" y="2492896"/>
            <a:ext cx="4038094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4" descr="http://www.staff.amu.edu.pl/%7Emariuszk/techn_informacyjne/w_10/k_swiatlowo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7260" y="1513742"/>
            <a:ext cx="3597188" cy="3830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Światłowody - zastosowanie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>
              <a:buNone/>
            </a:pPr>
            <a:r>
              <a:rPr lang="pl-PL" dirty="0" smtClean="0"/>
              <a:t>Prędkość światła jest największą prędkością,</a:t>
            </a:r>
            <a:br>
              <a:rPr lang="pl-PL" dirty="0" smtClean="0"/>
            </a:br>
            <a:r>
              <a:rPr lang="pl-PL" dirty="0" smtClean="0"/>
              <a:t>z jaką można przesłać informacją. Dlatego światłowody znalazły szerokie zastosowanie w: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Elektronice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Komunikacji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Przesyłaniu danych</a:t>
            </a:r>
          </a:p>
        </p:txBody>
      </p:sp>
      <p:pic>
        <p:nvPicPr>
          <p:cNvPr id="4098" name="Picture 2" descr="http://m.ocdn.eu/_m/024a26246864ba312c3966221b165ebd,46,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653136"/>
            <a:ext cx="3648075" cy="1285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O&amp;sacute;wietlenie schodów - &amp;sacute;wiat&amp;lstrok;owody &amp;sacute;wiec&amp;aogon;ce bokie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780928"/>
            <a:ext cx="3648075" cy="1562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Pryzmat 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Światło białe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Światło białe jest polichromatyczne,</a:t>
            </a:r>
            <a:br>
              <a:rPr lang="pl-PL" dirty="0" smtClean="0"/>
            </a:br>
            <a:r>
              <a:rPr lang="pl-PL" dirty="0" smtClean="0"/>
              <a:t>co oznacza że składa się z mieszaniny barw.</a:t>
            </a:r>
            <a:endParaRPr lang="pl-PL" dirty="0"/>
          </a:p>
        </p:txBody>
      </p:sp>
      <p:pic>
        <p:nvPicPr>
          <p:cNvPr id="6146" name="Picture 2" descr="kamieniarstwo"/>
          <p:cNvPicPr>
            <a:picLocks noChangeAspect="1" noChangeArrowheads="1"/>
          </p:cNvPicPr>
          <p:nvPr/>
        </p:nvPicPr>
        <p:blipFill>
          <a:blip r:embed="rId2" cstate="print"/>
          <a:srcRect r="56056"/>
          <a:stretch>
            <a:fillRect/>
          </a:stretch>
        </p:blipFill>
        <p:spPr bwMode="auto">
          <a:xfrm>
            <a:off x="2931240" y="2367594"/>
            <a:ext cx="3296944" cy="3634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Pryzmat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Pryzmat to element optyczny</a:t>
            </a:r>
            <a:br>
              <a:rPr lang="pl-PL" dirty="0" smtClean="0"/>
            </a:br>
            <a:r>
              <a:rPr lang="pl-PL" dirty="0" smtClean="0"/>
              <a:t>wykonany z przezroczystego materiału.</a:t>
            </a:r>
          </a:p>
          <a:p>
            <a:r>
              <a:rPr lang="pl-PL" dirty="0" smtClean="0"/>
              <a:t>Przy przejściu przez pryzmat światło białe jest:</a:t>
            </a:r>
          </a:p>
          <a:p>
            <a:pPr marL="342900" lvl="1" indent="-342900"/>
            <a:r>
              <a:rPr lang="pl-PL" dirty="0" smtClean="0"/>
              <a:t>załamywane,</a:t>
            </a:r>
          </a:p>
          <a:p>
            <a:pPr marL="342900" lvl="1" indent="-342900"/>
            <a:r>
              <a:rPr lang="pl-PL" dirty="0" smtClean="0"/>
              <a:t>rozszczepiane</a:t>
            </a:r>
          </a:p>
          <a:p>
            <a:pPr marL="0" lvl="1" indent="0">
              <a:buNone/>
            </a:pPr>
            <a:r>
              <a:rPr lang="pl-PL" sz="2800" dirty="0"/>
              <a:t>na poszczególne </a:t>
            </a:r>
            <a:r>
              <a:rPr lang="pl-PL" sz="2800" dirty="0" smtClean="0"/>
              <a:t>barwy.</a:t>
            </a:r>
            <a:endParaRPr lang="pl-PL" sz="2800" dirty="0"/>
          </a:p>
          <a:p>
            <a:r>
              <a:rPr lang="pl-PL" dirty="0" smtClean="0"/>
              <a:t>Przy przejściu przez pryzmat,</a:t>
            </a:r>
            <a:br>
              <a:rPr lang="pl-PL" dirty="0" smtClean="0"/>
            </a:br>
            <a:r>
              <a:rPr lang="pl-PL" dirty="0" smtClean="0"/>
              <a:t>światło lasera jest tylko załamywane.</a:t>
            </a:r>
          </a:p>
        </p:txBody>
      </p:sp>
      <p:pic>
        <p:nvPicPr>
          <p:cNvPr id="5122" name="Picture 2" descr="Do&amp;lstrok;&amp;aogon;czona grafi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097852" y="3068960"/>
            <a:ext cx="3510044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http://lh3.ggpht.com/_xmzBrOKEwBU/SVfS8IY3pLI/AAAAAAAABeU/y_9RJtXpqwI/s144/las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124744"/>
            <a:ext cx="1731640" cy="11544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Pryzmat - działanie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Kąt załamania zależy nie tylko od współczynnika załamania, ale też od długości fali padającej.</a:t>
            </a:r>
          </a:p>
          <a:p>
            <a:r>
              <a:rPr lang="pl-PL" dirty="0" smtClean="0"/>
              <a:t>Światło niebieskie jest najbardziej załamywane, </a:t>
            </a:r>
            <a:br>
              <a:rPr lang="pl-PL" dirty="0" smtClean="0"/>
            </a:br>
            <a:r>
              <a:rPr lang="pl-PL" dirty="0" smtClean="0"/>
              <a:t>a światło czerwone najsłabiej.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Rozszczepienie światła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spc="-50" dirty="0" smtClean="0"/>
              <a:t>Jeśli światło białe przejdzie przez pryzmat, następuje jego rozszczepienie na poszczególne barwy.</a:t>
            </a:r>
          </a:p>
          <a:p>
            <a:r>
              <a:rPr lang="pl-PL" dirty="0" smtClean="0"/>
              <a:t>Obraz powstały za pryzmatem nazywamy widmem ciągłym światła białego.</a:t>
            </a:r>
            <a:endParaRPr lang="pl-PL" dirty="0"/>
          </a:p>
        </p:txBody>
      </p:sp>
      <p:pic>
        <p:nvPicPr>
          <p:cNvPr id="3074" name="Picture 2" descr="/obrazek_7_4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51544"/>
            <a:ext cx="5616624" cy="2669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Rozszczepienie światła</a:t>
            </a:r>
            <a:br>
              <a:rPr lang="pl-PL" dirty="0" smtClean="0"/>
            </a:br>
            <a:r>
              <a:rPr lang="pl-PL" dirty="0" smtClean="0"/>
              <a:t>na co dzień</a:t>
            </a:r>
            <a:endParaRPr lang="pl-PL" dirty="0"/>
          </a:p>
        </p:txBody>
      </p:sp>
      <p:pic>
        <p:nvPicPr>
          <p:cNvPr id="2050" name="Picture 2" descr="http://static.freepik.com/darmowe-zdjecie/t%C4%99cza--t%C5%82o_19-1215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968376"/>
            <a:ext cx="3488438" cy="2763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t&amp;eogon;cza pierwot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3" y="2204864"/>
            <a:ext cx="3972851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Łączenie barw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Ze zmieszania światła czerwonego, zielonego</a:t>
            </a:r>
            <a:br>
              <a:rPr lang="pl-PL" dirty="0" smtClean="0"/>
            </a:br>
            <a:r>
              <a:rPr lang="pl-PL" dirty="0" smtClean="0"/>
              <a:t>i niebieskiego można otrzymać dowolną barwę.</a:t>
            </a:r>
          </a:p>
          <a:p>
            <a:r>
              <a:rPr lang="pl-PL" dirty="0" smtClean="0"/>
              <a:t>Jeśli połączymy wszystkie trzy kolory, otrzymamy światło białe.</a:t>
            </a:r>
            <a:endParaRPr lang="pl-PL" dirty="0"/>
          </a:p>
        </p:txBody>
      </p:sp>
      <p:pic>
        <p:nvPicPr>
          <p:cNvPr id="1026" name="Picture 2" descr="Addytywne mieszanie barw podstawowych 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6800" y="3277282"/>
            <a:ext cx="2763352" cy="2661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Soczewki 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Soczewki – </a:t>
            </a:r>
            <a:br>
              <a:rPr lang="pl-PL" dirty="0" smtClean="0"/>
            </a:br>
            <a:r>
              <a:rPr lang="pl-PL" dirty="0" smtClean="0"/>
              <a:t>podział ze względu na budowę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Dwuwypukłe,</a:t>
            </a:r>
          </a:p>
          <a:p>
            <a:r>
              <a:rPr lang="pl-PL" dirty="0" smtClean="0"/>
              <a:t>Płasko-wypukłe,</a:t>
            </a:r>
          </a:p>
          <a:p>
            <a:r>
              <a:rPr lang="pl-PL" dirty="0" smtClean="0"/>
              <a:t>Wklęsło-wypukłe,</a:t>
            </a:r>
          </a:p>
          <a:p>
            <a:r>
              <a:rPr lang="pl-PL" dirty="0" smtClean="0"/>
              <a:t>Płasko-wklęsłe,</a:t>
            </a:r>
          </a:p>
          <a:p>
            <a:r>
              <a:rPr lang="pl-PL" dirty="0" smtClean="0"/>
              <a:t>Dwuwklęsłe.</a:t>
            </a:r>
          </a:p>
        </p:txBody>
      </p:sp>
      <p:pic>
        <p:nvPicPr>
          <p:cNvPr id="8194" name="Picture 2" descr="http://upload.wikimedia.org/wikipedia/commons/thumb/b/b0/Soczewka2.svg/354px-Soczewka2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148925"/>
            <a:ext cx="5256584" cy="2560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Soczewki – </a:t>
            </a:r>
            <a:br>
              <a:rPr lang="pl-PL" dirty="0" smtClean="0"/>
            </a:br>
            <a:r>
              <a:rPr lang="pl-PL" dirty="0" smtClean="0"/>
              <a:t>podział ze względu na właściwości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Skupiające</a:t>
            </a:r>
          </a:p>
          <a:p>
            <a:r>
              <a:rPr lang="pl-PL" dirty="0" smtClean="0"/>
              <a:t>Rozpraszające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Soczewki skupiające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Soczewkę nazywamy skupiającą, jeśli wiązka światła przechodząca przez nią zostaje skupiona w jednym punkcie.</a:t>
            </a:r>
            <a:endParaRPr lang="pl-PL" dirty="0"/>
          </a:p>
        </p:txBody>
      </p:sp>
      <p:pic>
        <p:nvPicPr>
          <p:cNvPr id="6148" name="Picture 4" descr="http://www.iwiedza.net/wiedza/113/34%281%2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517" y="3140968"/>
            <a:ext cx="3894193" cy="1872208"/>
          </a:xfrm>
          <a:prstGeom prst="rect">
            <a:avLst/>
          </a:prstGeom>
          <a:noFill/>
        </p:spPr>
      </p:pic>
      <p:grpSp>
        <p:nvGrpSpPr>
          <p:cNvPr id="4" name="Group 3"/>
          <p:cNvGrpSpPr/>
          <p:nvPr/>
        </p:nvGrpSpPr>
        <p:grpSpPr>
          <a:xfrm>
            <a:off x="5220072" y="2637385"/>
            <a:ext cx="2880322" cy="2878367"/>
            <a:chOff x="5220072" y="2637385"/>
            <a:chExt cx="2880322" cy="2878367"/>
          </a:xfrm>
        </p:grpSpPr>
        <p:pic>
          <p:nvPicPr>
            <p:cNvPr id="6150" name="Picture 6" descr="http://www.iwiedza.net/wiedza/113/35%281%29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20072" y="2637385"/>
              <a:ext cx="2880321" cy="2616758"/>
            </a:xfrm>
            <a:prstGeom prst="rect">
              <a:avLst/>
            </a:prstGeom>
            <a:noFill/>
          </p:spPr>
        </p:pic>
        <p:sp>
          <p:nvSpPr>
            <p:cNvPr id="7" name="pole tekstowe 6"/>
            <p:cNvSpPr txBox="1"/>
            <p:nvPr/>
          </p:nvSpPr>
          <p:spPr>
            <a:xfrm>
              <a:off x="5220072" y="5254142"/>
              <a:ext cx="288032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>
                  <a:solidFill>
                    <a:prstClr val="black"/>
                  </a:solidFill>
                </a:rPr>
                <a:t>Uproszczony rysunek soczewki skupiającej</a:t>
              </a:r>
              <a:endParaRPr lang="pl-PL" sz="1100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Soczewki skupiające - ognisko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Punkt, w którym skupiają się promienie światła po przejściu przez soczewkę, nazywamy ogniskiem soczewki.</a:t>
            </a:r>
          </a:p>
          <a:p>
            <a:r>
              <a:rPr lang="pl-PL" dirty="0" smtClean="0"/>
              <a:t>Odległość między soczewką a ogniskiem nazywamy ogniskową (f).</a:t>
            </a:r>
          </a:p>
          <a:p>
            <a:r>
              <a:rPr lang="pl-PL" dirty="0" smtClean="0"/>
              <a:t>Soczewki dwuwypukłe </a:t>
            </a:r>
            <a:br>
              <a:rPr lang="pl-PL" dirty="0" smtClean="0"/>
            </a:br>
            <a:r>
              <a:rPr lang="pl-PL" dirty="0" smtClean="0"/>
              <a:t>mają dwa ogniska (F),</a:t>
            </a:r>
            <a:br>
              <a:rPr lang="pl-PL" dirty="0" smtClean="0"/>
            </a:br>
            <a:r>
              <a:rPr lang="pl-PL" dirty="0" smtClean="0"/>
              <a:t>po jednym z każdej </a:t>
            </a:r>
            <a:br>
              <a:rPr lang="pl-PL" dirty="0" smtClean="0"/>
            </a:br>
            <a:r>
              <a:rPr lang="pl-PL" dirty="0" smtClean="0"/>
              <a:t>strony.</a:t>
            </a:r>
            <a:endParaRPr lang="pl-PL" dirty="0"/>
          </a:p>
        </p:txBody>
      </p:sp>
      <p:pic>
        <p:nvPicPr>
          <p:cNvPr id="5122" name="Picture 2" descr="http://sciaga.onet.pl/_i/fizyka_sciaga/fiz8.jpg"/>
          <p:cNvPicPr>
            <a:picLocks noChangeAspect="1" noChangeArrowheads="1"/>
          </p:cNvPicPr>
          <p:nvPr/>
        </p:nvPicPr>
        <p:blipFill>
          <a:blip r:embed="rId2" cstate="print"/>
          <a:srcRect b="55993"/>
          <a:stretch>
            <a:fillRect/>
          </a:stretch>
        </p:blipFill>
        <p:spPr bwMode="auto">
          <a:xfrm>
            <a:off x="4427984" y="4005064"/>
            <a:ext cx="4435483" cy="1368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Soczewki skupiające – </a:t>
            </a:r>
            <a:br>
              <a:rPr lang="pl-PL" dirty="0" smtClean="0"/>
            </a:br>
            <a:r>
              <a:rPr lang="pl-PL" dirty="0" smtClean="0"/>
              <a:t>oś optyczna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Osią optyczną soczewki nazywamy </a:t>
            </a:r>
            <a:br>
              <a:rPr lang="pl-PL" dirty="0" smtClean="0"/>
            </a:br>
            <a:r>
              <a:rPr lang="pl-PL" dirty="0" smtClean="0"/>
              <a:t>prostą łączącą oba ogniska.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Zdolność skupiająca soczewki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Zdolność skupiająca (Z) soczewki </a:t>
            </a:r>
            <a:br>
              <a:rPr lang="pl-PL" dirty="0" smtClean="0"/>
            </a:br>
            <a:r>
              <a:rPr lang="pl-PL" dirty="0" smtClean="0"/>
              <a:t>to odwrotność ogniskowej: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Jej jednostką jest Dioptria:  </a:t>
            </a:r>
            <a:endParaRPr lang="pl-PL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black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0662834"/>
              </p:ext>
            </p:extLst>
          </p:nvPr>
        </p:nvGraphicFramePr>
        <p:xfrm>
          <a:off x="3778250" y="2132856"/>
          <a:ext cx="1309688" cy="164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Równanie" r:id="rId3" imgW="444240" imgH="419040" progId="Equation.3">
                  <p:embed/>
                </p:oleObj>
              </mc:Choice>
              <mc:Fallback>
                <p:oleObj name="Równanie" r:id="rId3" imgW="44424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250" y="2132856"/>
                        <a:ext cx="1309688" cy="1644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0508077"/>
              </p:ext>
            </p:extLst>
          </p:nvPr>
        </p:nvGraphicFramePr>
        <p:xfrm>
          <a:off x="4116388" y="4051300"/>
          <a:ext cx="936625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Równanie" r:id="rId5" imgW="317160" imgH="431640" progId="Equation.3">
                  <p:embed/>
                </p:oleObj>
              </mc:Choice>
              <mc:Fallback>
                <p:oleObj name="Równanie" r:id="rId5" imgW="3171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4051300"/>
                        <a:ext cx="936625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Soczewki rozpraszające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Soczewkę nazywamy rozpraszającą,</a:t>
            </a:r>
            <a:br>
              <a:rPr lang="pl-PL" dirty="0" smtClean="0"/>
            </a:br>
            <a:r>
              <a:rPr lang="pl-PL" dirty="0" smtClean="0"/>
              <a:t>jeśli po przejściu przez nią promienie </a:t>
            </a:r>
            <a:br>
              <a:rPr lang="pl-PL" dirty="0" smtClean="0"/>
            </a:br>
            <a:r>
              <a:rPr lang="pl-PL" dirty="0" smtClean="0"/>
              <a:t>nie zostaną skupione w jednym miejscu.</a:t>
            </a:r>
            <a:endParaRPr lang="pl-PL" dirty="0"/>
          </a:p>
        </p:txBody>
      </p:sp>
      <p:pic>
        <p:nvPicPr>
          <p:cNvPr id="4" name="Picture 2" descr="http://www.iwiedza.net/wiedza/113/36%281%2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314" y="3140968"/>
            <a:ext cx="3650654" cy="2226640"/>
          </a:xfrm>
          <a:prstGeom prst="rect">
            <a:avLst/>
          </a:prstGeom>
          <a:noFill/>
        </p:spPr>
      </p:pic>
      <p:grpSp>
        <p:nvGrpSpPr>
          <p:cNvPr id="7" name="Group 6"/>
          <p:cNvGrpSpPr/>
          <p:nvPr/>
        </p:nvGrpSpPr>
        <p:grpSpPr>
          <a:xfrm>
            <a:off x="5796136" y="3212976"/>
            <a:ext cx="2145139" cy="2449016"/>
            <a:chOff x="5508104" y="2779023"/>
            <a:chExt cx="2145139" cy="2449016"/>
          </a:xfrm>
        </p:grpSpPr>
        <p:pic>
          <p:nvPicPr>
            <p:cNvPr id="5" name="Picture 4" descr="http://www.iwiedza.net/wiedza/113/37%281%29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08104" y="2779023"/>
              <a:ext cx="2145139" cy="1863738"/>
            </a:xfrm>
            <a:prstGeom prst="rect">
              <a:avLst/>
            </a:prstGeom>
            <a:noFill/>
          </p:spPr>
        </p:pic>
        <p:sp>
          <p:nvSpPr>
            <p:cNvPr id="6" name="pole tekstowe 5"/>
            <p:cNvSpPr txBox="1"/>
            <p:nvPr/>
          </p:nvSpPr>
          <p:spPr>
            <a:xfrm>
              <a:off x="5508104" y="4797152"/>
              <a:ext cx="214513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1100" dirty="0" smtClean="0">
                  <a:solidFill>
                    <a:prstClr val="black"/>
                  </a:solidFill>
                </a:rPr>
                <a:t>Uproszczony rysunek soczewki</a:t>
              </a:r>
            </a:p>
            <a:p>
              <a:pPr algn="ctr"/>
              <a:r>
                <a:rPr lang="pl-PL" sz="1100" dirty="0" smtClean="0">
                  <a:solidFill>
                    <a:prstClr val="black"/>
                  </a:solidFill>
                </a:rPr>
                <a:t> rozpraszającej</a:t>
              </a:r>
              <a:endParaRPr lang="pl-PL" sz="1100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Soczewki rozpraszające –</a:t>
            </a:r>
            <a:br>
              <a:rPr lang="pl-PL" dirty="0" smtClean="0"/>
            </a:br>
            <a:r>
              <a:rPr lang="pl-PL" dirty="0" smtClean="0"/>
              <a:t>ognisko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Aby znaleźć ogniska (F) w soczewkach rozpraszających należy przedłużyć promienie rozproszone tak, by przecięły się w jednym miejscu.</a:t>
            </a:r>
          </a:p>
          <a:p>
            <a:r>
              <a:rPr lang="pl-PL" dirty="0" smtClean="0"/>
              <a:t>Soczewki rozpraszające posiadają ogniska pozorne.</a:t>
            </a:r>
            <a:endParaRPr lang="pl-PL" dirty="0"/>
          </a:p>
        </p:txBody>
      </p:sp>
      <p:pic>
        <p:nvPicPr>
          <p:cNvPr id="1026" name="Picture 2" descr="http://sciaga.onet.pl/_i/fizyka_sciaga/fiz8.jpg"/>
          <p:cNvPicPr>
            <a:picLocks noChangeAspect="1" noChangeArrowheads="1"/>
          </p:cNvPicPr>
          <p:nvPr/>
        </p:nvPicPr>
        <p:blipFill>
          <a:blip r:embed="rId2" cstate="print"/>
          <a:srcRect t="45494" b="8749"/>
          <a:stretch>
            <a:fillRect/>
          </a:stretch>
        </p:blipFill>
        <p:spPr bwMode="auto">
          <a:xfrm>
            <a:off x="1649447" y="4221088"/>
            <a:ext cx="5845106" cy="1805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Wady wzroku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Budowa oka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Tęczówka:</a:t>
            </a:r>
          </a:p>
          <a:p>
            <a:r>
              <a:rPr lang="pl-PL" dirty="0" smtClean="0"/>
              <a:t>Rozszerza się i kurczy </a:t>
            </a:r>
            <a:br>
              <a:rPr lang="pl-PL" dirty="0" smtClean="0"/>
            </a:br>
            <a:r>
              <a:rPr lang="pl-PL" dirty="0" smtClean="0"/>
              <a:t>regulując ilość światła </a:t>
            </a:r>
            <a:br>
              <a:rPr lang="pl-PL" dirty="0" smtClean="0"/>
            </a:br>
            <a:r>
              <a:rPr lang="pl-PL" dirty="0" smtClean="0"/>
              <a:t>dostarczanego do źrenicy. </a:t>
            </a:r>
            <a:endParaRPr lang="pl-PL" dirty="0"/>
          </a:p>
        </p:txBody>
      </p:sp>
      <p:pic>
        <p:nvPicPr>
          <p:cNvPr id="7" name="Picture 2" descr="http://wiki.wolnepodreczniki.pl/thumb.php?f=Oko.png&amp;width=2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8674" y="1665526"/>
            <a:ext cx="3569790" cy="3526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Budowa oka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Źrenica:</a:t>
            </a:r>
          </a:p>
          <a:p>
            <a:r>
              <a:rPr lang="pl-PL" dirty="0" smtClean="0"/>
              <a:t>Otwór, przez który </a:t>
            </a:r>
            <a:br>
              <a:rPr lang="pl-PL" dirty="0" smtClean="0"/>
            </a:br>
            <a:r>
              <a:rPr lang="pl-PL" dirty="0" smtClean="0"/>
              <a:t>światło pada na soczewkę.</a:t>
            </a:r>
            <a:endParaRPr lang="pl-PL" dirty="0"/>
          </a:p>
        </p:txBody>
      </p:sp>
      <p:pic>
        <p:nvPicPr>
          <p:cNvPr id="6" name="Picture 2" descr="http://wiki.wolnepodreczniki.pl/thumb.php?f=Oko.png&amp;width=2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8674" y="1665526"/>
            <a:ext cx="3569790" cy="3526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Budowa oka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Soczewka:</a:t>
            </a:r>
          </a:p>
          <a:p>
            <a:r>
              <a:rPr lang="pl-PL" dirty="0" smtClean="0"/>
              <a:t>Poprzez akomodację </a:t>
            </a:r>
            <a:br>
              <a:rPr lang="pl-PL" dirty="0" smtClean="0"/>
            </a:br>
            <a:r>
              <a:rPr lang="pl-PL" dirty="0" smtClean="0"/>
              <a:t>zmienia swój kształt. </a:t>
            </a:r>
          </a:p>
          <a:p>
            <a:r>
              <a:rPr lang="pl-PL" dirty="0" smtClean="0"/>
              <a:t>Ma to na celu uzyskiwanie </a:t>
            </a:r>
            <a:br>
              <a:rPr lang="pl-PL" dirty="0" smtClean="0"/>
            </a:br>
            <a:r>
              <a:rPr lang="pl-PL" dirty="0" smtClean="0"/>
              <a:t>zawsze wyraźnych obrazów.</a:t>
            </a:r>
            <a:endParaRPr lang="pl-PL" dirty="0"/>
          </a:p>
        </p:txBody>
      </p:sp>
      <p:pic>
        <p:nvPicPr>
          <p:cNvPr id="5" name="Picture 2" descr="http://wiki.wolnepodreczniki.pl/thumb.php?f=Oko.png&amp;width=2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8674" y="1665526"/>
            <a:ext cx="3569790" cy="3526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Budowa oka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Siatkówka:</a:t>
            </a:r>
          </a:p>
          <a:p>
            <a:r>
              <a:rPr lang="pl-PL" dirty="0" smtClean="0"/>
              <a:t>To tu powstaje obraz. </a:t>
            </a:r>
            <a:br>
              <a:rPr lang="pl-PL" dirty="0" smtClean="0"/>
            </a:br>
            <a:r>
              <a:rPr lang="pl-PL" dirty="0" smtClean="0"/>
              <a:t>Jest wyposażona</a:t>
            </a:r>
            <a:br>
              <a:rPr lang="pl-PL" dirty="0" smtClean="0"/>
            </a:br>
            <a:r>
              <a:rPr lang="pl-PL" dirty="0" smtClean="0"/>
              <a:t>w fotoreceptory – </a:t>
            </a:r>
            <a:br>
              <a:rPr lang="pl-PL" dirty="0" smtClean="0"/>
            </a:br>
            <a:r>
              <a:rPr lang="pl-PL" dirty="0" smtClean="0"/>
              <a:t>czopki i pręciki.</a:t>
            </a:r>
            <a:endParaRPr lang="pl-PL" dirty="0"/>
          </a:p>
        </p:txBody>
      </p:sp>
      <p:pic>
        <p:nvPicPr>
          <p:cNvPr id="5" name="Picture 2" descr="http://wiki.wolnepodreczniki.pl/thumb.php?f=Oko.png&amp;width=2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8674" y="1665526"/>
            <a:ext cx="3569790" cy="3526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Obraz wytwarzany w oku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Światło przechodzące przez źrenicę</a:t>
            </a:r>
            <a:br>
              <a:rPr lang="pl-PL" dirty="0" smtClean="0"/>
            </a:br>
            <a:r>
              <a:rPr lang="pl-PL" dirty="0" smtClean="0"/>
              <a:t>ulega załamaniu przez soczewkę,</a:t>
            </a:r>
            <a:br>
              <a:rPr lang="pl-PL" dirty="0" smtClean="0"/>
            </a:br>
            <a:r>
              <a:rPr lang="pl-PL" dirty="0" smtClean="0"/>
              <a:t>na siatkówce powstaje obraz przedmiotu.</a:t>
            </a:r>
          </a:p>
          <a:p>
            <a:r>
              <a:rPr lang="pl-PL" dirty="0" smtClean="0"/>
              <a:t>Obraz ten jest pomniejszony i odwrócony.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Wady wzroku – </a:t>
            </a:r>
            <a:br>
              <a:rPr lang="pl-PL" dirty="0" smtClean="0"/>
            </a:br>
            <a:r>
              <a:rPr lang="pl-PL" dirty="0" smtClean="0"/>
              <a:t>krótkowzroczność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obraz powstaje przed siatkówką,</a:t>
            </a:r>
            <a:br>
              <a:rPr lang="pl-PL" dirty="0" smtClean="0"/>
            </a:br>
            <a:r>
              <a:rPr lang="pl-PL" dirty="0" smtClean="0"/>
              <a:t>to wadę tę nazywamy krótkowzrocznością.</a:t>
            </a:r>
            <a:endParaRPr lang="pl-PL" dirty="0"/>
          </a:p>
        </p:txBody>
      </p:sp>
      <p:pic>
        <p:nvPicPr>
          <p:cNvPr id="5122" name="Picture 2" descr="http://wiki.wolnepodreczniki.pl/thumb.php?f=Myopia.svg&amp;width=25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49134"/>
          <a:stretch>
            <a:fillRect/>
          </a:stretch>
        </p:blipFill>
        <p:spPr bwMode="auto">
          <a:xfrm>
            <a:off x="1440000" y="2700000"/>
            <a:ext cx="6193412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Wady wzroku – </a:t>
            </a:r>
            <a:br>
              <a:rPr lang="pl-PL" dirty="0" smtClean="0"/>
            </a:br>
            <a:r>
              <a:rPr lang="pl-PL" dirty="0" smtClean="0"/>
              <a:t>dalekowzroczność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obraz powstaje za siatkówką,</a:t>
            </a:r>
            <a:br>
              <a:rPr lang="pl-PL" dirty="0" smtClean="0"/>
            </a:br>
            <a:r>
              <a:rPr lang="pl-PL" dirty="0" smtClean="0"/>
              <a:t>to wadę tę nazywamy dalekowzrocznością.</a:t>
            </a:r>
            <a:endParaRPr lang="pl-PL" dirty="0"/>
          </a:p>
        </p:txBody>
      </p:sp>
      <p:pic>
        <p:nvPicPr>
          <p:cNvPr id="4098" name="Picture 2" descr="http://wiki.wolnepodreczniki.pl/thumb.php?f=Hypermetropia.svg&amp;width=250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12450" b="48377"/>
          <a:stretch/>
        </p:blipFill>
        <p:spPr bwMode="auto">
          <a:xfrm>
            <a:off x="1440000" y="2700000"/>
            <a:ext cx="6173598" cy="2418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Korygowanie wad wzroku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Aby skorygować wady wzroku można użyć dodatkowych soczewek, które zmienią miejsce powstania obrazu.</a:t>
            </a:r>
          </a:p>
          <a:p>
            <a:r>
              <a:rPr lang="pl-PL" dirty="0" smtClean="0"/>
              <a:t>W przypadku krótkowzroczności </a:t>
            </a:r>
            <a:br>
              <a:rPr lang="pl-PL" dirty="0" smtClean="0"/>
            </a:br>
            <a:r>
              <a:rPr lang="pl-PL" dirty="0" smtClean="0"/>
              <a:t>używa się soczewek rozpraszających.</a:t>
            </a:r>
          </a:p>
          <a:p>
            <a:endParaRPr lang="pl-PL" dirty="0" smtClean="0"/>
          </a:p>
          <a:p>
            <a:pPr algn="r"/>
            <a:r>
              <a:rPr lang="pl-PL" dirty="0" smtClean="0"/>
              <a:t>W przypadku dalekowzroczności </a:t>
            </a:r>
          </a:p>
          <a:p>
            <a:pPr algn="r">
              <a:buNone/>
            </a:pPr>
            <a:r>
              <a:rPr lang="pl-PL" dirty="0" smtClean="0"/>
              <a:t>używa się soczewek skupiających. </a:t>
            </a:r>
            <a:endParaRPr lang="pl-PL" dirty="0"/>
          </a:p>
        </p:txBody>
      </p:sp>
      <p:pic>
        <p:nvPicPr>
          <p:cNvPr id="3074" name="Picture 2" descr="http://wiki.wolnepodreczniki.pl/thumb.php?f=Myopia.svg&amp;width=250"/>
          <p:cNvPicPr>
            <a:picLocks noChangeAspect="1" noChangeArrowheads="1"/>
          </p:cNvPicPr>
          <p:nvPr/>
        </p:nvPicPr>
        <p:blipFill rotWithShape="1">
          <a:blip r:embed="rId2" cstate="print"/>
          <a:srcRect l="6866" r="11247"/>
          <a:stretch/>
        </p:blipFill>
        <p:spPr bwMode="auto">
          <a:xfrm>
            <a:off x="6588224" y="2348880"/>
            <a:ext cx="2118031" cy="2069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http://wiki.wolnepodreczniki.pl/thumb.php?f=Hypermetropia.svg&amp;width=250"/>
          <p:cNvPicPr>
            <a:picLocks noChangeAspect="1" noChangeArrowheads="1"/>
          </p:cNvPicPr>
          <p:nvPr/>
        </p:nvPicPr>
        <p:blipFill rotWithShape="1">
          <a:blip r:embed="rId3" cstate="print"/>
          <a:srcRect t="12151" b="7725"/>
          <a:stretch/>
        </p:blipFill>
        <p:spPr bwMode="auto">
          <a:xfrm>
            <a:off x="467544" y="3861048"/>
            <a:ext cx="2487736" cy="1993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Zdolność skupiająca </a:t>
            </a:r>
            <a:br>
              <a:rPr lang="pl-PL" dirty="0" smtClean="0"/>
            </a:br>
            <a:r>
              <a:rPr lang="pl-PL" dirty="0" smtClean="0"/>
              <a:t>soczewek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Zdolność skupiającą soczewek</a:t>
            </a:r>
            <a:br>
              <a:rPr lang="pl-PL" dirty="0" smtClean="0"/>
            </a:br>
            <a:r>
              <a:rPr lang="pl-PL" dirty="0" smtClean="0"/>
              <a:t>określa się w dioptriach.</a:t>
            </a:r>
          </a:p>
          <a:p>
            <a:r>
              <a:rPr lang="pl-PL" dirty="0" smtClean="0"/>
              <a:t>Jeśli wartość ta jest dodatnia,</a:t>
            </a:r>
            <a:br>
              <a:rPr lang="pl-PL" dirty="0" smtClean="0"/>
            </a:br>
            <a:r>
              <a:rPr lang="pl-PL" dirty="0" smtClean="0"/>
              <a:t>mamy do czynienia z soczewką skupiającą.</a:t>
            </a:r>
          </a:p>
          <a:p>
            <a:r>
              <a:rPr lang="pl-PL" dirty="0" smtClean="0"/>
              <a:t>Jeśli wartość jest ujemna,</a:t>
            </a:r>
            <a:br>
              <a:rPr lang="pl-PL" dirty="0" smtClean="0"/>
            </a:br>
            <a:r>
              <a:rPr lang="pl-PL" dirty="0" smtClean="0"/>
              <a:t>mamy do czynienia z soczewką rozpraszającą.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Podsumowanie </a:t>
            </a:r>
            <a:endParaRPr lang="pl-PL" dirty="0"/>
          </a:p>
        </p:txBody>
      </p:sp>
      <p:graphicFrame>
        <p:nvGraphicFramePr>
          <p:cNvPr id="5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0989569"/>
              </p:ext>
            </p:extLst>
          </p:nvPr>
        </p:nvGraphicFramePr>
        <p:xfrm>
          <a:off x="457200" y="2687320"/>
          <a:ext cx="82296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krótkowzroczność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dalekowzroczność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Obraz powstaje</a:t>
                      </a:r>
                      <a:endParaRPr lang="pl-PL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Przed siatkówką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Za siatkówką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Soczewki korygujące</a:t>
                      </a:r>
                      <a:endParaRPr lang="pl-PL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Rozpraszające 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Skupiające </a:t>
                      </a:r>
                      <a:endParaRPr lang="pl-PL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smtClean="0">
                          <a:solidFill>
                            <a:schemeClr val="bg1"/>
                          </a:solidFill>
                        </a:rPr>
                        <a:t>Zdolność skupiająca</a:t>
                      </a:r>
                      <a:endParaRPr lang="pl-PL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„-”</a:t>
                      </a:r>
                      <a:endParaRPr lang="pl-P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„+”</a:t>
                      </a:r>
                      <a:endParaRPr lang="pl-PL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Korpuskularno-falowa </a:t>
            </a:r>
            <a:br>
              <a:rPr lang="pl-PL" dirty="0" smtClean="0"/>
            </a:br>
            <a:r>
              <a:rPr lang="pl-PL" dirty="0" smtClean="0"/>
              <a:t>natura światła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Optyka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Teoria korpuskularna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Na przełomie XVII i XVIII w.</a:t>
            </a:r>
            <a:br>
              <a:rPr lang="pl-PL" dirty="0" smtClean="0"/>
            </a:br>
            <a:r>
              <a:rPr lang="pl-PL" dirty="0" smtClean="0"/>
              <a:t>Isaac Newton stworzył teorię,</a:t>
            </a:r>
            <a:br>
              <a:rPr lang="pl-PL" dirty="0" smtClean="0"/>
            </a:br>
            <a:r>
              <a:rPr lang="pl-PL" dirty="0" smtClean="0"/>
              <a:t>według której światło to strumień</a:t>
            </a:r>
            <a:br>
              <a:rPr lang="pl-PL" dirty="0" smtClean="0"/>
            </a:br>
            <a:r>
              <a:rPr lang="pl-PL" dirty="0" smtClean="0"/>
              <a:t>cząstek – fotonów. </a:t>
            </a:r>
          </a:p>
          <a:p>
            <a:r>
              <a:rPr lang="pl-PL" dirty="0" smtClean="0"/>
              <a:t>Miałyby poruszać się one </a:t>
            </a:r>
            <a:br>
              <a:rPr lang="pl-PL" dirty="0" smtClean="0"/>
            </a:br>
            <a:r>
              <a:rPr lang="pl-PL" dirty="0" smtClean="0"/>
              <a:t>po liniach prostych </a:t>
            </a:r>
            <a:br>
              <a:rPr lang="pl-PL" dirty="0" smtClean="0"/>
            </a:br>
            <a:r>
              <a:rPr lang="pl-PL" dirty="0" smtClean="0"/>
              <a:t>od źródła światła.</a:t>
            </a:r>
            <a:endParaRPr lang="pl-PL" dirty="0"/>
          </a:p>
        </p:txBody>
      </p:sp>
      <p:pic>
        <p:nvPicPr>
          <p:cNvPr id="10242" name="Picture 2" descr="Sir Isaac New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620000"/>
            <a:ext cx="2970000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Teoria falowa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tym samym czasie,</a:t>
            </a:r>
            <a:br>
              <a:rPr lang="pl-PL" dirty="0" smtClean="0"/>
            </a:br>
            <a:r>
              <a:rPr lang="pl-PL" dirty="0" smtClean="0"/>
              <a:t>Christian Huygens stworzył</a:t>
            </a:r>
            <a:br>
              <a:rPr lang="pl-PL" dirty="0" smtClean="0"/>
            </a:br>
            <a:r>
              <a:rPr lang="pl-PL" dirty="0" smtClean="0"/>
              <a:t>teorię, wg której światło jest </a:t>
            </a:r>
            <a:br>
              <a:rPr lang="pl-PL" dirty="0" smtClean="0"/>
            </a:br>
            <a:r>
              <a:rPr lang="pl-PL" dirty="0" smtClean="0"/>
              <a:t>falą i zachowuje się </a:t>
            </a:r>
            <a:br>
              <a:rPr lang="pl-PL" dirty="0" smtClean="0"/>
            </a:br>
            <a:r>
              <a:rPr lang="pl-PL" dirty="0" smtClean="0"/>
              <a:t>podobnie jak fala na wodzie.</a:t>
            </a:r>
            <a:endParaRPr lang="pl-PL" dirty="0"/>
          </a:p>
        </p:txBody>
      </p:sp>
      <p:pic>
        <p:nvPicPr>
          <p:cNvPr id="9218" name="Picture 2" descr="Christiaan Huyge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4644" y="1620000"/>
            <a:ext cx="2579804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Eter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Aby fale na wodzie mogły się rozchodzić, potrzebny jest ośrodek, który przekazywałby drgania. </a:t>
            </a:r>
          </a:p>
          <a:p>
            <a:r>
              <a:rPr lang="pl-PL" dirty="0" smtClean="0"/>
              <a:t>Przez tę analogię postulowano istnienie eteru, czyli substancji wypełniającej próżnie, która umożliwiałaby przekazywanie drgań światła.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Fale elektromagnetyczne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XIX w. James Maxwell </a:t>
            </a:r>
            <a:br>
              <a:rPr lang="pl-PL" dirty="0" smtClean="0"/>
            </a:br>
            <a:r>
              <a:rPr lang="pl-PL" dirty="0" smtClean="0"/>
              <a:t>ogłosił, ze światło jest falą</a:t>
            </a:r>
            <a:br>
              <a:rPr lang="pl-PL" dirty="0" smtClean="0"/>
            </a:br>
            <a:r>
              <a:rPr lang="pl-PL" dirty="0" smtClean="0"/>
              <a:t>elektromagnetyczną, więc</a:t>
            </a:r>
            <a:br>
              <a:rPr lang="pl-PL" dirty="0" smtClean="0"/>
            </a:br>
            <a:r>
              <a:rPr lang="pl-PL" dirty="0" smtClean="0"/>
              <a:t>nie potrzebuje ośrodka,</a:t>
            </a:r>
            <a:br>
              <a:rPr lang="pl-PL" dirty="0" smtClean="0"/>
            </a:br>
            <a:r>
              <a:rPr lang="pl-PL" dirty="0" smtClean="0"/>
              <a:t>który przekazywałby drgania.</a:t>
            </a:r>
          </a:p>
          <a:p>
            <a:r>
              <a:rPr lang="pl-PL" dirty="0" smtClean="0"/>
              <a:t>Obalając w ten sposób </a:t>
            </a:r>
            <a:br>
              <a:rPr lang="pl-PL" dirty="0" smtClean="0"/>
            </a:br>
            <a:r>
              <a:rPr lang="pl-PL" dirty="0" smtClean="0"/>
              <a:t>hipotezę istnienia eteru.</a:t>
            </a:r>
            <a:endParaRPr lang="pl-PL" dirty="0"/>
          </a:p>
        </p:txBody>
      </p:sp>
      <p:pic>
        <p:nvPicPr>
          <p:cNvPr id="7170" name="Picture 2" descr="James Clerk Maxwe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0000" y="1620000"/>
            <a:ext cx="2986465" cy="36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Korpuskularno-falowa </a:t>
            </a:r>
            <a:br>
              <a:rPr lang="pl-PL" dirty="0" smtClean="0"/>
            </a:br>
            <a:r>
              <a:rPr lang="pl-PL" dirty="0" smtClean="0"/>
              <a:t>natura światła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XIX w. przeprowadzono doświadczenia, </a:t>
            </a:r>
            <a:br>
              <a:rPr lang="pl-PL" dirty="0" smtClean="0"/>
            </a:br>
            <a:r>
              <a:rPr lang="pl-PL" dirty="0" smtClean="0"/>
              <a:t>które udowodniły, że światło ma zarówno naturę falową, jak i korpuskularną.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Korpuskularna natura światła.</a:t>
            </a:r>
            <a:br>
              <a:rPr lang="pl-PL" dirty="0" smtClean="0"/>
            </a:br>
            <a:r>
              <a:rPr lang="pl-PL" dirty="0" smtClean="0"/>
              <a:t>Efekt fotoelektryczny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Światło pada na metalową płytkę.</a:t>
            </a:r>
            <a:br>
              <a:rPr lang="pl-PL" dirty="0" smtClean="0"/>
            </a:br>
            <a:r>
              <a:rPr lang="pl-PL" dirty="0" smtClean="0"/>
              <a:t>Z powierzchni płytki </a:t>
            </a:r>
            <a:br>
              <a:rPr lang="pl-PL" dirty="0" smtClean="0"/>
            </a:br>
            <a:r>
              <a:rPr lang="pl-PL" dirty="0" smtClean="0"/>
              <a:t>wybijane są elektrony.</a:t>
            </a:r>
          </a:p>
          <a:p>
            <a:r>
              <a:rPr lang="pl-PL" dirty="0" smtClean="0"/>
              <a:t>Aby zjawisko zaszło, </a:t>
            </a:r>
            <a:br>
              <a:rPr lang="pl-PL" dirty="0" smtClean="0"/>
            </a:br>
            <a:r>
              <a:rPr lang="pl-PL" dirty="0" smtClean="0"/>
              <a:t>światło padające </a:t>
            </a:r>
            <a:br>
              <a:rPr lang="pl-PL" dirty="0" smtClean="0"/>
            </a:br>
            <a:r>
              <a:rPr lang="pl-PL" dirty="0" smtClean="0"/>
              <a:t>musi mieć określoną </a:t>
            </a:r>
            <a:br>
              <a:rPr lang="pl-PL" dirty="0" smtClean="0"/>
            </a:br>
            <a:r>
              <a:rPr lang="pl-PL" dirty="0" smtClean="0"/>
              <a:t>częstotliwość.</a:t>
            </a:r>
          </a:p>
          <a:p>
            <a:r>
              <a:rPr lang="pl-PL" dirty="0" smtClean="0"/>
              <a:t>Jeśli światło ma częstotliwość niższą niż częstotliwość graniczna, zjawisko nie zajdzie.</a:t>
            </a:r>
            <a:endParaRPr lang="pl-PL" dirty="0"/>
          </a:p>
        </p:txBody>
      </p:sp>
      <p:pic>
        <p:nvPicPr>
          <p:cNvPr id="5122" name="Picture 2" descr="Efekt fotoelektrycz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039270"/>
            <a:ext cx="3217540" cy="2541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Korpuskularna natura światła.</a:t>
            </a:r>
            <a:br>
              <a:rPr lang="pl-PL" dirty="0" smtClean="0"/>
            </a:br>
            <a:r>
              <a:rPr lang="pl-PL" dirty="0" smtClean="0"/>
              <a:t>Efekt fotoelektryczny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pc="-30" dirty="0" smtClean="0"/>
              <a:t>W zależności od intensywności padającego światła, </a:t>
            </a:r>
            <a:br>
              <a:rPr lang="pl-PL" spc="-30" dirty="0" smtClean="0"/>
            </a:br>
            <a:r>
              <a:rPr lang="pl-PL" spc="-30" dirty="0" smtClean="0"/>
              <a:t>z płytki będzie wybijana różna ilość elektronów.</a:t>
            </a:r>
            <a:endParaRPr lang="pl-PL" spc="-3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/>
          </a:bodyPr>
          <a:lstStyle/>
          <a:p>
            <a:r>
              <a:rPr lang="pl-PL" dirty="0" smtClean="0"/>
              <a:t>Korpuskularna natura światła.</a:t>
            </a:r>
            <a:br>
              <a:rPr lang="pl-PL" dirty="0" smtClean="0"/>
            </a:br>
            <a:r>
              <a:rPr lang="pl-PL" dirty="0" smtClean="0"/>
              <a:t>Efekt fotoelektryczny - zastosowanie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1" y="1484784"/>
            <a:ext cx="8229600" cy="4327055"/>
          </a:xfrm>
        </p:spPr>
        <p:txBody>
          <a:bodyPr anchor="t"/>
          <a:lstStyle/>
          <a:p>
            <a:r>
              <a:rPr lang="pl-PL" dirty="0" smtClean="0"/>
              <a:t>Aparaty fotograficzne</a:t>
            </a:r>
          </a:p>
          <a:p>
            <a:r>
              <a:rPr lang="pl-PL" dirty="0" smtClean="0"/>
              <a:t>Kamery CCD</a:t>
            </a:r>
          </a:p>
          <a:p>
            <a:r>
              <a:rPr lang="pl-PL" dirty="0" smtClean="0"/>
              <a:t>Ogniwa fotoelektryczne</a:t>
            </a:r>
            <a:endParaRPr lang="pl-PL" dirty="0"/>
          </a:p>
        </p:txBody>
      </p:sp>
      <p:grpSp>
        <p:nvGrpSpPr>
          <p:cNvPr id="6" name="Group 5"/>
          <p:cNvGrpSpPr/>
          <p:nvPr/>
        </p:nvGrpSpPr>
        <p:grpSpPr>
          <a:xfrm>
            <a:off x="1475656" y="3832965"/>
            <a:ext cx="2592288" cy="2044307"/>
            <a:chOff x="6300192" y="1600717"/>
            <a:chExt cx="2592288" cy="2044307"/>
          </a:xfrm>
        </p:grpSpPr>
        <p:pic>
          <p:nvPicPr>
            <p:cNvPr id="2050" name="Picture 2" descr="Imag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0192" y="1600717"/>
              <a:ext cx="2592288" cy="17562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5" name="pole tekstowe 4"/>
            <p:cNvSpPr txBox="1"/>
            <p:nvPr/>
          </p:nvSpPr>
          <p:spPr>
            <a:xfrm>
              <a:off x="6300192" y="3383414"/>
              <a:ext cx="259228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>
                  <a:solidFill>
                    <a:prstClr val="black"/>
                  </a:solidFill>
                </a:rPr>
                <a:t>Matryce kamer CCD</a:t>
              </a:r>
              <a:endParaRPr lang="pl-PL" sz="11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5536" y="1763031"/>
            <a:ext cx="2857500" cy="2962113"/>
            <a:chOff x="2195736" y="3068960"/>
            <a:chExt cx="2857500" cy="2962113"/>
          </a:xfrm>
        </p:grpSpPr>
        <p:pic>
          <p:nvPicPr>
            <p:cNvPr id="2052" name="Picture 4" descr="ogniwo_fotowoltaiczne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95736" y="3068960"/>
              <a:ext cx="2857500" cy="2647951"/>
            </a:xfrm>
            <a:prstGeom prst="rect">
              <a:avLst/>
            </a:prstGeom>
            <a:noFill/>
          </p:spPr>
        </p:pic>
        <p:sp>
          <p:nvSpPr>
            <p:cNvPr id="7" name="pole tekstowe 6"/>
            <p:cNvSpPr txBox="1"/>
            <p:nvPr/>
          </p:nvSpPr>
          <p:spPr>
            <a:xfrm>
              <a:off x="2195736" y="5769463"/>
              <a:ext cx="285750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 smtClean="0">
                  <a:solidFill>
                    <a:prstClr val="black"/>
                  </a:solidFill>
                </a:rPr>
                <a:t>Ogniwo fotoelektryczne</a:t>
              </a:r>
              <a:endParaRPr lang="pl-PL" sz="1100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Falowa natura światła.</a:t>
            </a:r>
            <a:br>
              <a:rPr lang="pl-PL" dirty="0" smtClean="0"/>
            </a:br>
            <a:r>
              <a:rPr lang="pl-PL" dirty="0" smtClean="0"/>
              <a:t>Dyfrakcja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Ugięcie fali na szczelinie – </a:t>
            </a:r>
            <a:br>
              <a:rPr lang="pl-PL" dirty="0" smtClean="0"/>
            </a:br>
            <a:r>
              <a:rPr lang="pl-PL" spc="-50" dirty="0" smtClean="0"/>
              <a:t>im mniejsza szczelina, tym większy obszar ugięcia.</a:t>
            </a:r>
          </a:p>
          <a:p>
            <a:r>
              <a:rPr lang="pl-PL" dirty="0" smtClean="0"/>
              <a:t>Za szczeliną można zaobserwować rozchodzenie się fali kulistej.</a:t>
            </a:r>
          </a:p>
          <a:p>
            <a:endParaRPr lang="pl-PL" dirty="0"/>
          </a:p>
        </p:txBody>
      </p:sp>
      <p:pic>
        <p:nvPicPr>
          <p:cNvPr id="1026" name="Picture 2" descr="Dyfrakcja i interferenc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0827" y="3680048"/>
            <a:ext cx="4909396" cy="2269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Interferencja 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Interferencja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Interferencja, czyli nakładanie się fal,</a:t>
            </a:r>
            <a:br>
              <a:rPr lang="pl-PL" dirty="0" smtClean="0"/>
            </a:br>
            <a:r>
              <a:rPr lang="pl-PL" dirty="0" smtClean="0"/>
              <a:t>jest kolejnym dowodem na falową naturę światła.</a:t>
            </a:r>
            <a:endParaRPr lang="pl-PL" dirty="0"/>
          </a:p>
        </p:txBody>
      </p:sp>
      <p:pic>
        <p:nvPicPr>
          <p:cNvPr id="4098" name="Picture 2" descr="Dyfrakcja i interferenc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5273" y="2852936"/>
            <a:ext cx="4633454" cy="2596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Younga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1" y="1285876"/>
            <a:ext cx="3754759" cy="4525963"/>
          </a:xfrm>
        </p:spPr>
        <p:txBody>
          <a:bodyPr/>
          <a:lstStyle/>
          <a:p>
            <a:r>
              <a:rPr lang="pl-PL" sz="2400" dirty="0" smtClean="0"/>
              <a:t>Światło pada na szczelinę (S0). </a:t>
            </a:r>
            <a:br>
              <a:rPr lang="pl-PL" sz="2400" dirty="0" smtClean="0"/>
            </a:br>
            <a:r>
              <a:rPr lang="pl-PL" sz="2400" dirty="0" smtClean="0"/>
              <a:t>Wytwarzana jest fala kolista, która dociera do następnych dwóch szczelin (S1, S2).</a:t>
            </a:r>
          </a:p>
          <a:p>
            <a:r>
              <a:rPr lang="pl-PL" sz="2400" dirty="0" smtClean="0"/>
              <a:t>Za nimi dochodzi do nakładania się fal.</a:t>
            </a:r>
          </a:p>
          <a:p>
            <a:r>
              <a:rPr lang="pl-PL" sz="2400" dirty="0" smtClean="0"/>
              <a:t>Na ekranie otrzymujemy jasne i ciemne prążki.</a:t>
            </a:r>
            <a:endParaRPr lang="pl-PL" sz="2400" dirty="0"/>
          </a:p>
        </p:txBody>
      </p:sp>
      <p:pic>
        <p:nvPicPr>
          <p:cNvPr id="3074" name="Picture 2" descr="\includegraphics{rysunki/rys21_3_1/rys21_3_1.eps}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262063"/>
            <a:ext cx="4756026" cy="4333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/>
        <p:txBody>
          <a:bodyPr anchor="t"/>
          <a:lstStyle/>
          <a:p>
            <a:pPr algn="ctr"/>
            <a:r>
              <a:rPr lang="pl-PL" dirty="0" smtClean="0"/>
              <a:t>Aby powstały prążki jasne, musi zajść</a:t>
            </a:r>
            <a:endParaRPr lang="pl-PL" dirty="0"/>
          </a:p>
        </p:txBody>
      </p:sp>
      <p:sp>
        <p:nvSpPr>
          <p:cNvPr id="9" name="Symbol zastępczy zawartości 8"/>
          <p:cNvSpPr>
            <a:spLocks noGrp="1"/>
          </p:cNvSpPr>
          <p:nvPr>
            <p:ph sz="half" idx="2"/>
          </p:nvPr>
        </p:nvSpPr>
        <p:spPr/>
        <p:txBody>
          <a:bodyPr anchor="t"/>
          <a:lstStyle/>
          <a:p>
            <a:pPr algn="ctr"/>
            <a:r>
              <a:rPr lang="pl-PL" dirty="0" smtClean="0"/>
              <a:t>Aby powstały prążki ciemne, musi zajść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Interferencja konstruktywna</a:t>
            </a:r>
            <a:br>
              <a:rPr lang="pl-PL" dirty="0" smtClean="0"/>
            </a:br>
            <a:r>
              <a:rPr lang="pl-PL" dirty="0" smtClean="0"/>
              <a:t>i destruktywna</a:t>
            </a:r>
            <a:endParaRPr lang="pl-PL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7" name="Symbol zastępczy zawartości 8"/>
          <p:cNvSpPr txBox="1">
            <a:spLocks/>
          </p:cNvSpPr>
          <p:nvPr/>
        </p:nvSpPr>
        <p:spPr bwMode="auto">
          <a:xfrm>
            <a:off x="467544" y="4293096"/>
            <a:ext cx="8208911" cy="158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»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400" dirty="0">
                <a:solidFill>
                  <a:prstClr val="black"/>
                </a:solidFill>
              </a:rPr>
              <a:t>gdzie: </a:t>
            </a:r>
            <a:r>
              <a:rPr lang="pl-PL" sz="2400" dirty="0" smtClean="0">
                <a:solidFill>
                  <a:prstClr val="black"/>
                </a:solidFill>
              </a:rPr>
              <a:t/>
            </a:r>
            <a:br>
              <a:rPr lang="pl-PL" sz="2400" dirty="0" smtClean="0">
                <a:solidFill>
                  <a:prstClr val="black"/>
                </a:solidFill>
              </a:rPr>
            </a:br>
            <a:r>
              <a:rPr lang="pl-PL" sz="2400" dirty="0" smtClean="0">
                <a:solidFill>
                  <a:prstClr val="black"/>
                </a:solidFill>
              </a:rPr>
              <a:t>n=0,1,2,3…</a:t>
            </a:r>
            <a:br>
              <a:rPr lang="pl-PL" sz="2400" dirty="0" smtClean="0">
                <a:solidFill>
                  <a:prstClr val="black"/>
                </a:solidFill>
              </a:rPr>
            </a:br>
            <a:r>
              <a:rPr lang="pl-PL" sz="2400" dirty="0" smtClean="0">
                <a:solidFill>
                  <a:prstClr val="black"/>
                </a:solidFill>
              </a:rPr>
              <a:t>d- </a:t>
            </a:r>
            <a:r>
              <a:rPr lang="pl-PL" sz="2400" dirty="0">
                <a:solidFill>
                  <a:prstClr val="black"/>
                </a:solidFill>
              </a:rPr>
              <a:t>odległość prążka od </a:t>
            </a:r>
            <a:r>
              <a:rPr lang="pl-PL" sz="2400" dirty="0" smtClean="0">
                <a:solidFill>
                  <a:prstClr val="black"/>
                </a:solidFill>
              </a:rPr>
              <a:t>szczeliny,</a:t>
            </a:r>
            <a:br>
              <a:rPr lang="pl-PL" sz="2400" dirty="0" smtClean="0">
                <a:solidFill>
                  <a:prstClr val="black"/>
                </a:solidFill>
              </a:rPr>
            </a:br>
            <a:r>
              <a:rPr lang="pl-PL" sz="2400" dirty="0" smtClean="0">
                <a:solidFill>
                  <a:prstClr val="black"/>
                </a:solidFill>
              </a:rPr>
              <a:t>λ- </a:t>
            </a:r>
            <a:r>
              <a:rPr lang="pl-PL" sz="2400" dirty="0">
                <a:solidFill>
                  <a:prstClr val="black"/>
                </a:solidFill>
              </a:rPr>
              <a:t>długość fali światła padającego</a:t>
            </a:r>
            <a:r>
              <a:rPr lang="pl-PL" sz="2400" dirty="0" smtClean="0">
                <a:solidFill>
                  <a:prstClr val="black"/>
                </a:solidFill>
              </a:rPr>
              <a:t>.</a:t>
            </a:r>
            <a:endParaRPr lang="pl-PL" sz="2400" dirty="0">
              <a:solidFill>
                <a:prstClr val="black"/>
              </a:solidFill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995440"/>
              </p:ext>
            </p:extLst>
          </p:nvPr>
        </p:nvGraphicFramePr>
        <p:xfrm>
          <a:off x="5004048" y="2636912"/>
          <a:ext cx="2957265" cy="1642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Równanie" r:id="rId3" imgW="1066680" imgH="444240" progId="Equation.3">
                  <p:embed/>
                </p:oleObj>
              </mc:Choice>
              <mc:Fallback>
                <p:oleObj name="Równanie" r:id="rId3" imgW="106668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2636912"/>
                        <a:ext cx="2957265" cy="16424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0244280"/>
              </p:ext>
            </p:extLst>
          </p:nvPr>
        </p:nvGraphicFramePr>
        <p:xfrm>
          <a:off x="1475656" y="3123703"/>
          <a:ext cx="1373188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Równanie" r:id="rId5" imgW="495000" imgH="203040" progId="Equation.3">
                  <p:embed/>
                </p:oleObj>
              </mc:Choice>
              <mc:Fallback>
                <p:oleObj name="Równanie" r:id="rId5" imgW="4950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3123703"/>
                        <a:ext cx="1373188" cy="750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Długość fali </a:t>
            </a:r>
            <a:br>
              <a:rPr lang="pl-PL" dirty="0" smtClean="0"/>
            </a:br>
            <a:r>
              <a:rPr lang="pl-PL" dirty="0" smtClean="0"/>
              <a:t>a prążki interferencyjne</a:t>
            </a:r>
            <a:endParaRPr lang="pl-PL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Zależność między odległością między szczelinami </a:t>
            </a:r>
            <a:br>
              <a:rPr lang="pl-PL" dirty="0" smtClean="0"/>
            </a:br>
            <a:r>
              <a:rPr lang="pl-PL" dirty="0" smtClean="0"/>
              <a:t>a długością fali wyraża się następująco:</a:t>
            </a:r>
          </a:p>
          <a:p>
            <a:endParaRPr lang="pl-PL" dirty="0" smtClean="0"/>
          </a:p>
          <a:p>
            <a:r>
              <a:rPr lang="pl-PL" dirty="0" smtClean="0"/>
              <a:t>Gdzie:</a:t>
            </a:r>
          </a:p>
          <a:p>
            <a:r>
              <a:rPr lang="pl-PL" dirty="0" smtClean="0"/>
              <a:t>n=0,1,2,3…,</a:t>
            </a:r>
            <a:br>
              <a:rPr lang="pl-PL" dirty="0" smtClean="0"/>
            </a:br>
            <a:r>
              <a:rPr lang="pl-PL" dirty="0" smtClean="0"/>
              <a:t>a – odległość między szczelinami,</a:t>
            </a:r>
            <a:br>
              <a:rPr lang="pl-PL" dirty="0" smtClean="0"/>
            </a:br>
            <a:r>
              <a:rPr lang="pl-PL" dirty="0" smtClean="0"/>
              <a:t>α - kąt między prostą łączącą prążek ze szczeliną </a:t>
            </a:r>
            <a:br>
              <a:rPr lang="pl-PL" dirty="0" smtClean="0"/>
            </a:br>
            <a:r>
              <a:rPr lang="pl-PL" dirty="0" smtClean="0"/>
              <a:t>a prostą między prążkiem a środkiem siatki.</a:t>
            </a:r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black"/>
              </a:solidFill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5481582"/>
              </p:ext>
            </p:extLst>
          </p:nvPr>
        </p:nvGraphicFramePr>
        <p:xfrm>
          <a:off x="3373438" y="2390081"/>
          <a:ext cx="2398712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Równanie" r:id="rId3" imgW="863280" imgH="203040" progId="Equation.3">
                  <p:embed/>
                </p:oleObj>
              </mc:Choice>
              <mc:Fallback>
                <p:oleObj name="Równanie" r:id="rId3" imgW="863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3438" y="2390081"/>
                        <a:ext cx="2398712" cy="750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Siatki dyfrakcyjne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Sitka n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Siatka dyfrakcyjna to zazwyczaj przeźroczysty przedmiot, na którym w równych, niewielkich od siebie odległościach, wykonano rysy.</a:t>
            </a:r>
            <a:endParaRPr lang="pl-PL" dirty="0"/>
          </a:p>
        </p:txBody>
      </p:sp>
      <p:pic>
        <p:nvPicPr>
          <p:cNvPr id="4097" name="Picture 1" descr="Siatka dyfrakcyjna z 1000 szczelin/mm – arkus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2880320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Stała siatki dyfrakcyjnej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l-PL" dirty="0" smtClean="0"/>
              <a:t>Stała siatki dyfrakcyjnej (a) to parametr określający</a:t>
            </a:r>
            <a:br>
              <a:rPr lang="pl-PL" dirty="0" smtClean="0"/>
            </a:br>
            <a:r>
              <a:rPr lang="pl-PL" dirty="0" smtClean="0"/>
              <a:t>odległość między poszczególnymi rysami.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Obraz z siatki dyfrakcyjnej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Jeśli siatkę dyfrakcyjną oświetlimy laserem, otrzymamy obraz interferencyjny. </a:t>
            </a:r>
          </a:p>
          <a:p>
            <a:r>
              <a:rPr lang="pl-PL" dirty="0" smtClean="0"/>
              <a:t>Jednak poszczególne prążki będą jaśniejsze</a:t>
            </a:r>
            <a:br>
              <a:rPr lang="pl-PL" dirty="0" smtClean="0"/>
            </a:br>
            <a:r>
              <a:rPr lang="pl-PL" dirty="0" smtClean="0"/>
              <a:t>w porównaniu z tymi otrzymanymi </a:t>
            </a:r>
            <a:br>
              <a:rPr lang="pl-PL" dirty="0" smtClean="0"/>
            </a:br>
            <a:r>
              <a:rPr lang="pl-PL" dirty="0" smtClean="0"/>
              <a:t>w doświadczeniu Younga. </a:t>
            </a:r>
          </a:p>
          <a:p>
            <a:endParaRPr lang="pl-PL" dirty="0"/>
          </a:p>
        </p:txBody>
      </p:sp>
      <p:pic>
        <p:nvPicPr>
          <p:cNvPr id="2050" name="Picture 2" descr="siatka dyfrakcyjna z dv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770" y="4030984"/>
            <a:ext cx="8054462" cy="163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Miejsce powstawania prążków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pc="-60" dirty="0" smtClean="0"/>
              <a:t>Istnieje prosta zależność między długością fali, </a:t>
            </a:r>
            <a:br>
              <a:rPr lang="pl-PL" spc="-60" dirty="0" smtClean="0"/>
            </a:br>
            <a:r>
              <a:rPr lang="pl-PL" spc="-60" dirty="0" smtClean="0"/>
              <a:t>stałą siatki, a kątem ugięcia. Wyraża się ona wzorem:</a:t>
            </a:r>
          </a:p>
          <a:p>
            <a:endParaRPr lang="pl-PL" sz="2000" dirty="0" smtClean="0"/>
          </a:p>
          <a:p>
            <a:r>
              <a:rPr lang="pl-PL" sz="2000" dirty="0" smtClean="0"/>
              <a:t>gdzie:</a:t>
            </a:r>
            <a:br>
              <a:rPr lang="pl-PL" sz="2000" dirty="0" smtClean="0"/>
            </a:br>
            <a:r>
              <a:rPr lang="pl-PL" sz="2000" dirty="0" smtClean="0"/>
              <a:t>n- numer prążka,</a:t>
            </a:r>
            <a:br>
              <a:rPr lang="pl-PL" sz="2000" dirty="0" smtClean="0"/>
            </a:br>
            <a:r>
              <a:rPr lang="pl-PL" sz="2000" dirty="0" smtClean="0"/>
              <a:t>λ- długość fali,</a:t>
            </a:r>
            <a:br>
              <a:rPr lang="pl-PL" sz="2000" dirty="0" smtClean="0"/>
            </a:br>
            <a:r>
              <a:rPr lang="pl-PL" sz="2000" dirty="0" smtClean="0"/>
              <a:t>a - stała siatki,</a:t>
            </a:r>
            <a:br>
              <a:rPr lang="pl-PL" sz="2000" dirty="0" smtClean="0"/>
            </a:br>
            <a:r>
              <a:rPr lang="pl-PL" sz="2000" dirty="0" smtClean="0"/>
              <a:t>α</a:t>
            </a:r>
            <a:r>
              <a:rPr lang="pl-PL" sz="2000" baseline="-25000" dirty="0" smtClean="0"/>
              <a:t>n</a:t>
            </a:r>
            <a:r>
              <a:rPr lang="pl-PL" sz="2000" dirty="0" smtClean="0"/>
              <a:t>- kąt ugięcia n-tego prążka.</a:t>
            </a:r>
          </a:p>
          <a:p>
            <a:r>
              <a:rPr lang="pl-PL" sz="2600" dirty="0" smtClean="0"/>
              <a:t>Kąt ugięcia n-tego rzędu </a:t>
            </a:r>
            <a:br>
              <a:rPr lang="pl-PL" sz="2600" dirty="0" smtClean="0"/>
            </a:br>
            <a:r>
              <a:rPr lang="pl-PL" sz="2600" dirty="0" smtClean="0"/>
              <a:t>to kąt między prostą łączącą n-ty prążek i szczelinę, </a:t>
            </a:r>
            <a:br>
              <a:rPr lang="pl-PL" sz="2600" dirty="0" smtClean="0"/>
            </a:br>
            <a:r>
              <a:rPr lang="pl-PL" sz="2600" dirty="0" smtClean="0"/>
              <a:t>a prostą łączącą zerowy prążek i tę samą szczelinę.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black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580112" y="2349727"/>
            <a:ext cx="2022556" cy="2663450"/>
            <a:chOff x="6516216" y="2204864"/>
            <a:chExt cx="2026543" cy="2668699"/>
          </a:xfrm>
        </p:grpSpPr>
        <p:pic>
          <p:nvPicPr>
            <p:cNvPr id="14" name="Picture 2" descr="siatka dyfrakcyjn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16216" y="2204864"/>
              <a:ext cx="2026543" cy="2668699"/>
            </a:xfrm>
            <a:prstGeom prst="rect">
              <a:avLst/>
            </a:prstGeom>
            <a:noFill/>
          </p:spPr>
        </p:pic>
        <p:sp>
          <p:nvSpPr>
            <p:cNvPr id="15" name="Prostokąt 7"/>
            <p:cNvSpPr/>
            <p:nvPr/>
          </p:nvSpPr>
          <p:spPr>
            <a:xfrm>
              <a:off x="6876256" y="3429000"/>
              <a:ext cx="144016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>
                  <a:solidFill>
                    <a:prstClr val="black"/>
                  </a:solidFill>
                </a:rPr>
                <a:t>a</a:t>
              </a:r>
              <a:endParaRPr lang="pl-PL" dirty="0">
                <a:solidFill>
                  <a:prstClr val="black"/>
                </a:solidFill>
              </a:endParaRPr>
            </a:p>
          </p:txBody>
        </p:sp>
      </p:grp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232563"/>
              </p:ext>
            </p:extLst>
          </p:nvPr>
        </p:nvGraphicFramePr>
        <p:xfrm>
          <a:off x="539552" y="2043566"/>
          <a:ext cx="2304256" cy="809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Równanie" r:id="rId4" imgW="914400" imgH="241200" progId="Equation.3">
                  <p:embed/>
                </p:oleObj>
              </mc:Choice>
              <mc:Fallback>
                <p:oleObj name="Równanie" r:id="rId4" imgW="9144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2043566"/>
                        <a:ext cx="2304256" cy="8093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Teleskop 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Optyka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Teleskop 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Przyrząd optyczny służący do obserwacji bardzo odległych obiektów.</a:t>
            </a:r>
            <a:endParaRPr lang="pl-PL" dirty="0"/>
          </a:p>
        </p:txBody>
      </p:sp>
      <p:pic>
        <p:nvPicPr>
          <p:cNvPr id="5122" name="Picture 2" descr="Teleskop tasc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4681" y="2852936"/>
            <a:ext cx="3594639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Luneta Galileusza</a:t>
            </a:r>
            <a:endParaRPr lang="pl-PL" dirty="0"/>
          </a:p>
        </p:txBody>
      </p:sp>
      <p:pic>
        <p:nvPicPr>
          <p:cNvPr id="5" name="Picture 2" descr="http://stareaparaty.pl/static/u/uploaded-file-25-480x300-crop.pn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15616" y="1388616"/>
            <a:ext cx="6912768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Aberracja chromatyczna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Światło różnej barwy jest załamywane pod innym kątem.</a:t>
            </a:r>
          </a:p>
          <a:p>
            <a:r>
              <a:rPr lang="pl-PL" dirty="0" smtClean="0"/>
              <a:t>Ognisko soczewki dla różnych barw wypada</a:t>
            </a:r>
            <a:br>
              <a:rPr lang="pl-PL" dirty="0" smtClean="0"/>
            </a:br>
            <a:r>
              <a:rPr lang="pl-PL" dirty="0" smtClean="0"/>
              <a:t> w innych miejscach.</a:t>
            </a:r>
          </a:p>
          <a:p>
            <a:r>
              <a:rPr lang="pl-PL" dirty="0" smtClean="0"/>
              <a:t>Aberracja chromatyczna </a:t>
            </a:r>
            <a:br>
              <a:rPr lang="pl-PL" dirty="0" smtClean="0"/>
            </a:br>
            <a:r>
              <a:rPr lang="pl-PL" dirty="0" smtClean="0"/>
              <a:t>jest wadą wszystkich </a:t>
            </a:r>
            <a:br>
              <a:rPr lang="pl-PL" dirty="0" smtClean="0"/>
            </a:br>
            <a:r>
              <a:rPr lang="pl-PL" dirty="0" smtClean="0"/>
              <a:t>soczewek.</a:t>
            </a:r>
            <a:endParaRPr lang="pl-PL" dirty="0"/>
          </a:p>
        </p:txBody>
      </p:sp>
      <p:pic>
        <p:nvPicPr>
          <p:cNvPr id="3074" name="Picture 2" descr="http://upload.wikimedia.org/wikipedia/commons/thumb/f/f9/Lens_chromatic_aberration.png/220px-Lens_chromatic_aberration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12026" b="56949"/>
          <a:stretch/>
        </p:blipFill>
        <p:spPr bwMode="auto">
          <a:xfrm>
            <a:off x="4716016" y="3212978"/>
            <a:ext cx="3989762" cy="2312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Teleskop Newtona</a:t>
            </a:r>
            <a:endParaRPr lang="pl-PL" dirty="0"/>
          </a:p>
        </p:txBody>
      </p:sp>
      <p:pic>
        <p:nvPicPr>
          <p:cNvPr id="5" name="Picture 2" descr="http://upload.wikimedia.org/wikipedia/commons/thumb/b/b4/Teleskop_Newtona.svg/400px-Teleskop_Newtona.svg.png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764498"/>
            <a:ext cx="6048672" cy="3568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Powiększenie teleskopu</a:t>
            </a: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Aby obliczyć powiększenie teleskopu można zastosować wzór:</a:t>
            </a:r>
          </a:p>
          <a:p>
            <a:endParaRPr lang="pl-PL" dirty="0" smtClean="0"/>
          </a:p>
          <a:p>
            <a:pPr>
              <a:buNone/>
            </a:pPr>
            <a:r>
              <a:rPr lang="pl-PL" sz="2000" dirty="0" smtClean="0"/>
              <a:t>Gdzie:</a:t>
            </a:r>
            <a:br>
              <a:rPr lang="pl-PL" sz="2000" dirty="0" smtClean="0"/>
            </a:br>
            <a:r>
              <a:rPr lang="pl-PL" sz="2000" dirty="0" smtClean="0"/>
              <a:t>p- powiększenie,</a:t>
            </a:r>
            <a:br>
              <a:rPr lang="pl-PL" sz="2000" dirty="0" smtClean="0"/>
            </a:br>
            <a:r>
              <a:rPr lang="pl-PL" sz="2000" dirty="0" smtClean="0"/>
              <a:t>f</a:t>
            </a:r>
            <a:r>
              <a:rPr lang="pl-PL" sz="2000" baseline="-25000" dirty="0" smtClean="0"/>
              <a:t>ob</a:t>
            </a:r>
            <a:r>
              <a:rPr lang="pl-PL" sz="2000" dirty="0" smtClean="0"/>
              <a:t> – ogniskowa obiektywu,</a:t>
            </a:r>
            <a:br>
              <a:rPr lang="pl-PL" sz="2000" dirty="0" smtClean="0"/>
            </a:br>
            <a:r>
              <a:rPr lang="pl-PL" sz="2000" dirty="0" smtClean="0"/>
              <a:t>f</a:t>
            </a:r>
            <a:r>
              <a:rPr lang="pl-PL" sz="2000" baseline="-25000" dirty="0" smtClean="0"/>
              <a:t>ok</a:t>
            </a:r>
            <a:r>
              <a:rPr lang="pl-PL" sz="2000" dirty="0" smtClean="0"/>
              <a:t> – ogniskowa okularu.</a:t>
            </a:r>
          </a:p>
          <a:p>
            <a:r>
              <a:rPr lang="pl-PL" dirty="0" smtClean="0"/>
              <a:t>Ze wzoru wynika, że: </a:t>
            </a:r>
            <a:br>
              <a:rPr lang="pl-PL" dirty="0" smtClean="0"/>
            </a:br>
            <a:r>
              <a:rPr lang="pl-PL" dirty="0" smtClean="0"/>
              <a:t>im większa ogniskowa obiektywu,</a:t>
            </a:r>
            <a:br>
              <a:rPr lang="pl-PL" dirty="0" smtClean="0"/>
            </a:br>
            <a:r>
              <a:rPr lang="pl-PL" dirty="0" smtClean="0"/>
              <a:t>tym większe powiększenie.</a:t>
            </a:r>
            <a:endParaRPr lang="pl-PL" b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dirty="0">
              <a:solidFill>
                <a:prstClr val="black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382351"/>
              </p:ext>
            </p:extLst>
          </p:nvPr>
        </p:nvGraphicFramePr>
        <p:xfrm>
          <a:off x="3932238" y="1988840"/>
          <a:ext cx="1279525" cy="1449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Równanie" r:id="rId3" imgW="507960" imgH="431640" progId="Equation.3">
                  <p:embed/>
                </p:oleObj>
              </mc:Choice>
              <mc:Fallback>
                <p:oleObj name="Równanie" r:id="rId3" imgW="5079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2238" y="1988840"/>
                        <a:ext cx="1279525" cy="1449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2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3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3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3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3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4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4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4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4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4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4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4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4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4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4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5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5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5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5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5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5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5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5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5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5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2.xml><?xml version="1.0" encoding="utf-8"?>
<a:theme xmlns:a="http://schemas.openxmlformats.org/drawingml/2006/main" name="6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6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6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6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6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6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8.xml><?xml version="1.0" encoding="utf-8"?>
<a:theme xmlns:a="http://schemas.openxmlformats.org/drawingml/2006/main" name="6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9.xml><?xml version="1.0" encoding="utf-8"?>
<a:theme xmlns:a="http://schemas.openxmlformats.org/drawingml/2006/main" name="6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6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6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7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7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4.xml><?xml version="1.0" encoding="utf-8"?>
<a:theme xmlns:a="http://schemas.openxmlformats.org/drawingml/2006/main" name="7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5.xml><?xml version="1.0" encoding="utf-8"?>
<a:theme xmlns:a="http://schemas.openxmlformats.org/drawingml/2006/main" name="7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6.xml><?xml version="1.0" encoding="utf-8"?>
<a:theme xmlns:a="http://schemas.openxmlformats.org/drawingml/2006/main" name="7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7.xml><?xml version="1.0" encoding="utf-8"?>
<a:theme xmlns:a="http://schemas.openxmlformats.org/drawingml/2006/main" name="7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8.xml><?xml version="1.0" encoding="utf-8"?>
<a:theme xmlns:a="http://schemas.openxmlformats.org/drawingml/2006/main" name="7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9.xml><?xml version="1.0" encoding="utf-8"?>
<a:theme xmlns:a="http://schemas.openxmlformats.org/drawingml/2006/main" name="7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0.xml><?xml version="1.0" encoding="utf-8"?>
<a:theme xmlns:a="http://schemas.openxmlformats.org/drawingml/2006/main" name="7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1.xml><?xml version="1.0" encoding="utf-8"?>
<a:theme xmlns:a="http://schemas.openxmlformats.org/drawingml/2006/main" name="7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2.xml><?xml version="1.0" encoding="utf-8"?>
<a:theme xmlns:a="http://schemas.openxmlformats.org/drawingml/2006/main" name="8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3.xml><?xml version="1.0" encoding="utf-8"?>
<a:theme xmlns:a="http://schemas.openxmlformats.org/drawingml/2006/main" name="8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4.xml><?xml version="1.0" encoding="utf-8"?>
<a:theme xmlns:a="http://schemas.openxmlformats.org/drawingml/2006/main" name="8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5.xml><?xml version="1.0" encoding="utf-8"?>
<a:theme xmlns:a="http://schemas.openxmlformats.org/drawingml/2006/main" name="8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6.xml><?xml version="1.0" encoding="utf-8"?>
<a:theme xmlns:a="http://schemas.openxmlformats.org/drawingml/2006/main" name="8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7.xml><?xml version="1.0" encoding="utf-8"?>
<a:theme xmlns:a="http://schemas.openxmlformats.org/drawingml/2006/main" name="8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8.xml><?xml version="1.0" encoding="utf-8"?>
<a:theme xmlns:a="http://schemas.openxmlformats.org/drawingml/2006/main" name="8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9.xml><?xml version="1.0" encoding="utf-8"?>
<a:theme xmlns:a="http://schemas.openxmlformats.org/drawingml/2006/main" name="8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0.xml><?xml version="1.0" encoding="utf-8"?>
<a:theme xmlns:a="http://schemas.openxmlformats.org/drawingml/2006/main" name="8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1.xml><?xml version="1.0" encoding="utf-8"?>
<a:theme xmlns:a="http://schemas.openxmlformats.org/drawingml/2006/main" name="9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2.xml><?xml version="1.0" encoding="utf-8"?>
<a:theme xmlns:a="http://schemas.openxmlformats.org/drawingml/2006/main" name="9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3.xml><?xml version="1.0" encoding="utf-8"?>
<a:theme xmlns:a="http://schemas.openxmlformats.org/drawingml/2006/main" name="9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4.xml><?xml version="1.0" encoding="utf-8"?>
<a:theme xmlns:a="http://schemas.openxmlformats.org/drawingml/2006/main" name="9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5.xml><?xml version="1.0" encoding="utf-8"?>
<a:theme xmlns:a="http://schemas.openxmlformats.org/drawingml/2006/main" name="9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6.xml><?xml version="1.0" encoding="utf-8"?>
<a:theme xmlns:a="http://schemas.openxmlformats.org/drawingml/2006/main" name="9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7.xml><?xml version="1.0" encoding="utf-8"?>
<a:theme xmlns:a="http://schemas.openxmlformats.org/drawingml/2006/main" name="9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8.xml><?xml version="1.0" encoding="utf-8"?>
<a:theme xmlns:a="http://schemas.openxmlformats.org/drawingml/2006/main" name="9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9.xml><?xml version="1.0" encoding="utf-8"?>
<a:theme xmlns:a="http://schemas.openxmlformats.org/drawingml/2006/main" name="98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0.xml><?xml version="1.0" encoding="utf-8"?>
<a:theme xmlns:a="http://schemas.openxmlformats.org/drawingml/2006/main" name="99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1.xml><?xml version="1.0" encoding="utf-8"?>
<a:theme xmlns:a="http://schemas.openxmlformats.org/drawingml/2006/main" name="100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2.xml><?xml version="1.0" encoding="utf-8"?>
<a:theme xmlns:a="http://schemas.openxmlformats.org/drawingml/2006/main" name="101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3.xml><?xml version="1.0" encoding="utf-8"?>
<a:theme xmlns:a="http://schemas.openxmlformats.org/drawingml/2006/main" name="102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4.xml><?xml version="1.0" encoding="utf-8"?>
<a:theme xmlns:a="http://schemas.openxmlformats.org/drawingml/2006/main" name="103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5.xml><?xml version="1.0" encoding="utf-8"?>
<a:theme xmlns:a="http://schemas.openxmlformats.org/drawingml/2006/main" name="104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6.xml><?xml version="1.0" encoding="utf-8"?>
<a:theme xmlns:a="http://schemas.openxmlformats.org/drawingml/2006/main" name="105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7.xml><?xml version="1.0" encoding="utf-8"?>
<a:theme xmlns:a="http://schemas.openxmlformats.org/drawingml/2006/main" name="106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8.xml><?xml version="1.0" encoding="utf-8"?>
<a:theme xmlns:a="http://schemas.openxmlformats.org/drawingml/2006/main" name="107_zFIZYKA_optyk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9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zFIZYKAiTECHNIKAzaPANbrat3</Template>
  <TotalTime>2978</TotalTime>
  <Words>1783</Words>
  <Application>Microsoft Office PowerPoint</Application>
  <PresentationFormat>On-screen Show (4:3)</PresentationFormat>
  <Paragraphs>484</Paragraphs>
  <Slides>128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108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128</vt:i4>
      </vt:variant>
    </vt:vector>
  </HeadingPairs>
  <TitlesOfParts>
    <vt:vector size="240" baseType="lpstr">
      <vt:lpstr>宋体</vt:lpstr>
      <vt:lpstr>Arial</vt:lpstr>
      <vt:lpstr>Calibri</vt:lpstr>
      <vt:lpstr>zFIZYKAiTECHNIKAzaPANbrat3</vt:lpstr>
      <vt:lpstr>zFIZYKA_optyka</vt:lpstr>
      <vt:lpstr>1_zFIZYKA_optyka</vt:lpstr>
      <vt:lpstr>2_zFIZYKA_optyka</vt:lpstr>
      <vt:lpstr>3_zFIZYKA_optyka</vt:lpstr>
      <vt:lpstr>4_zFIZYKA_optyka</vt:lpstr>
      <vt:lpstr>5_zFIZYKA_optyka</vt:lpstr>
      <vt:lpstr>6_zFIZYKA_optyka</vt:lpstr>
      <vt:lpstr>7_zFIZYKA_optyka</vt:lpstr>
      <vt:lpstr>8_zFIZYKA_optyka</vt:lpstr>
      <vt:lpstr>9_zFIZYKA_optyka</vt:lpstr>
      <vt:lpstr>10_zFIZYKA_optyka</vt:lpstr>
      <vt:lpstr>11_zFIZYKA_optyka</vt:lpstr>
      <vt:lpstr>12_zFIZYKA_optyka</vt:lpstr>
      <vt:lpstr>13_zFIZYKA_optyka</vt:lpstr>
      <vt:lpstr>14_zFIZYKA_optyka</vt:lpstr>
      <vt:lpstr>15_zFIZYKA_optyka</vt:lpstr>
      <vt:lpstr>16_zFIZYKA_optyka</vt:lpstr>
      <vt:lpstr>17_zFIZYKA_optyka</vt:lpstr>
      <vt:lpstr>18_zFIZYKA_optyka</vt:lpstr>
      <vt:lpstr>19_zFIZYKA_optyka</vt:lpstr>
      <vt:lpstr>20_zFIZYKA_optyka</vt:lpstr>
      <vt:lpstr>21_zFIZYKA_optyka</vt:lpstr>
      <vt:lpstr>22_zFIZYKA_optyka</vt:lpstr>
      <vt:lpstr>23_zFIZYKA_optyka</vt:lpstr>
      <vt:lpstr>24_zFIZYKA_optyka</vt:lpstr>
      <vt:lpstr>25_zFIZYKA_optyka</vt:lpstr>
      <vt:lpstr>26_zFIZYKA_optyka</vt:lpstr>
      <vt:lpstr>27_zFIZYKA_optyka</vt:lpstr>
      <vt:lpstr>28_zFIZYKA_optyka</vt:lpstr>
      <vt:lpstr>29_zFIZYKA_optyka</vt:lpstr>
      <vt:lpstr>30_zFIZYKA_optyka</vt:lpstr>
      <vt:lpstr>31_zFIZYKA_optyka</vt:lpstr>
      <vt:lpstr>32_zFIZYKA_optyka</vt:lpstr>
      <vt:lpstr>33_zFIZYKA_optyka</vt:lpstr>
      <vt:lpstr>34_zFIZYKA_optyka</vt:lpstr>
      <vt:lpstr>35_zFIZYKA_optyka</vt:lpstr>
      <vt:lpstr>36_zFIZYKA_optyka</vt:lpstr>
      <vt:lpstr>37_zFIZYKA_optyka</vt:lpstr>
      <vt:lpstr>38_zFIZYKA_optyka</vt:lpstr>
      <vt:lpstr>39_zFIZYKA_optyka</vt:lpstr>
      <vt:lpstr>40_zFIZYKA_optyka</vt:lpstr>
      <vt:lpstr>41_zFIZYKA_optyka</vt:lpstr>
      <vt:lpstr>42_zFIZYKA_optyka</vt:lpstr>
      <vt:lpstr>43_zFIZYKA_optyka</vt:lpstr>
      <vt:lpstr>44_zFIZYKA_optyka</vt:lpstr>
      <vt:lpstr>45_zFIZYKA_optyka</vt:lpstr>
      <vt:lpstr>46_zFIZYKA_optyka</vt:lpstr>
      <vt:lpstr>47_zFIZYKA_optyka</vt:lpstr>
      <vt:lpstr>48_zFIZYKA_optyka</vt:lpstr>
      <vt:lpstr>49_zFIZYKA_optyka</vt:lpstr>
      <vt:lpstr>50_zFIZYKA_optyka</vt:lpstr>
      <vt:lpstr>51_zFIZYKA_optyka</vt:lpstr>
      <vt:lpstr>52_zFIZYKA_optyka</vt:lpstr>
      <vt:lpstr>53_zFIZYKA_optyka</vt:lpstr>
      <vt:lpstr>54_zFIZYKA_optyka</vt:lpstr>
      <vt:lpstr>55_zFIZYKA_optyka</vt:lpstr>
      <vt:lpstr>56_zFIZYKA_optyka</vt:lpstr>
      <vt:lpstr>57_zFIZYKA_optyka</vt:lpstr>
      <vt:lpstr>58_zFIZYKA_optyka</vt:lpstr>
      <vt:lpstr>59_zFIZYKA_optyka</vt:lpstr>
      <vt:lpstr>60_zFIZYKA_optyka</vt:lpstr>
      <vt:lpstr>61_zFIZYKA_optyka</vt:lpstr>
      <vt:lpstr>62_zFIZYKA_optyka</vt:lpstr>
      <vt:lpstr>63_zFIZYKA_optyka</vt:lpstr>
      <vt:lpstr>64_zFIZYKA_optyka</vt:lpstr>
      <vt:lpstr>65_zFIZYKA_optyka</vt:lpstr>
      <vt:lpstr>66_zFIZYKA_optyka</vt:lpstr>
      <vt:lpstr>67_zFIZYKA_optyka</vt:lpstr>
      <vt:lpstr>68_zFIZYKA_optyka</vt:lpstr>
      <vt:lpstr>69_zFIZYKA_optyka</vt:lpstr>
      <vt:lpstr>70_zFIZYKA_optyka</vt:lpstr>
      <vt:lpstr>71_zFIZYKA_optyka</vt:lpstr>
      <vt:lpstr>72_zFIZYKA_optyka</vt:lpstr>
      <vt:lpstr>73_zFIZYKA_optyka</vt:lpstr>
      <vt:lpstr>74_zFIZYKA_optyka</vt:lpstr>
      <vt:lpstr>75_zFIZYKA_optyka</vt:lpstr>
      <vt:lpstr>76_zFIZYKA_optyka</vt:lpstr>
      <vt:lpstr>77_zFIZYKA_optyka</vt:lpstr>
      <vt:lpstr>78_zFIZYKA_optyka</vt:lpstr>
      <vt:lpstr>79_zFIZYKA_optyka</vt:lpstr>
      <vt:lpstr>80_zFIZYKA_optyka</vt:lpstr>
      <vt:lpstr>81_zFIZYKA_optyka</vt:lpstr>
      <vt:lpstr>82_zFIZYKA_optyka</vt:lpstr>
      <vt:lpstr>83_zFIZYKA_optyka</vt:lpstr>
      <vt:lpstr>84_zFIZYKA_optyka</vt:lpstr>
      <vt:lpstr>85_zFIZYKA_optyka</vt:lpstr>
      <vt:lpstr>86_zFIZYKA_optyka</vt:lpstr>
      <vt:lpstr>87_zFIZYKA_optyka</vt:lpstr>
      <vt:lpstr>89_zFIZYKA_optyka</vt:lpstr>
      <vt:lpstr>90_zFIZYKA_optyka</vt:lpstr>
      <vt:lpstr>91_zFIZYKA_optyka</vt:lpstr>
      <vt:lpstr>92_zFIZYKA_optyka</vt:lpstr>
      <vt:lpstr>93_zFIZYKA_optyka</vt:lpstr>
      <vt:lpstr>94_zFIZYKA_optyka</vt:lpstr>
      <vt:lpstr>95_zFIZYKA_optyka</vt:lpstr>
      <vt:lpstr>96_zFIZYKA_optyka</vt:lpstr>
      <vt:lpstr>97_zFIZYKA_optyka</vt:lpstr>
      <vt:lpstr>98_zFIZYKA_optyka</vt:lpstr>
      <vt:lpstr>99_zFIZYKA_optyka</vt:lpstr>
      <vt:lpstr>100_zFIZYKA_optyka</vt:lpstr>
      <vt:lpstr>101_zFIZYKA_optyka</vt:lpstr>
      <vt:lpstr>102_zFIZYKA_optyka</vt:lpstr>
      <vt:lpstr>103_zFIZYKA_optyka</vt:lpstr>
      <vt:lpstr>104_zFIZYKA_optyka</vt:lpstr>
      <vt:lpstr>105_zFIZYKA_optyka</vt:lpstr>
      <vt:lpstr>106_zFIZYKA_optyka</vt:lpstr>
      <vt:lpstr>107_zFIZYKA_optyka</vt:lpstr>
      <vt:lpstr>Równanie</vt:lpstr>
      <vt:lpstr>Fale elektromagnetyczne</vt:lpstr>
      <vt:lpstr>Fale elektromagnetyczne  – właściwości ogólne</vt:lpstr>
      <vt:lpstr>Fale elektromagnetyczne  a fale mechaniczne</vt:lpstr>
      <vt:lpstr>Promieniowanie  elektromagnetyczne</vt:lpstr>
      <vt:lpstr>Promieniowanie gamma</vt:lpstr>
      <vt:lpstr>Promieniowanie gamma</vt:lpstr>
      <vt:lpstr>Promieniowanie  rentgenowskie </vt:lpstr>
      <vt:lpstr>Promieniowanie  rentgenowskie </vt:lpstr>
      <vt:lpstr>Promieniowanie ultrafioletowe</vt:lpstr>
      <vt:lpstr>Promieniowanie ultrafioletowe</vt:lpstr>
      <vt:lpstr>Światło widzialne</vt:lpstr>
      <vt:lpstr>Światło widzialne</vt:lpstr>
      <vt:lpstr>Promieniowanie podczerwone</vt:lpstr>
      <vt:lpstr>Promieniowanie podczerwone</vt:lpstr>
      <vt:lpstr>Mikrofale</vt:lpstr>
      <vt:lpstr>Mikrofale</vt:lpstr>
      <vt:lpstr>Mikrofale w mikrofalówce </vt:lpstr>
      <vt:lpstr>Fale radiowe</vt:lpstr>
      <vt:lpstr>Fale radiowe</vt:lpstr>
      <vt:lpstr>Fale radiowe - ultrakrótkie</vt:lpstr>
      <vt:lpstr>Fale radiowe - średnie i długie </vt:lpstr>
      <vt:lpstr>Światło widzialne</vt:lpstr>
      <vt:lpstr>Światło –  właściwości podstawowe</vt:lpstr>
      <vt:lpstr>PowerPoint Presentation</vt:lpstr>
      <vt:lpstr>PowerPoint Presentation</vt:lpstr>
      <vt:lpstr>PowerPoint Presentation</vt:lpstr>
      <vt:lpstr>PowerPoint Presentation</vt:lpstr>
      <vt:lpstr>Cienie</vt:lpstr>
      <vt:lpstr>Cienie </vt:lpstr>
      <vt:lpstr>Półcienie </vt:lpstr>
      <vt:lpstr>Odbicie i rozproszenie światła</vt:lpstr>
      <vt:lpstr>Lustra (zwierciadła)</vt:lpstr>
      <vt:lpstr>Odbicie światła od zwierciadła</vt:lpstr>
      <vt:lpstr>Prawo załamania</vt:lpstr>
      <vt:lpstr>Przykłady zwierciadeł</vt:lpstr>
      <vt:lpstr>Zastosowania zwierciadeł</vt:lpstr>
      <vt:lpstr>Elementy odblaskowe</vt:lpstr>
      <vt:lpstr>Rozproszenie światła</vt:lpstr>
      <vt:lpstr>Rozproszenie światła</vt:lpstr>
      <vt:lpstr>Zwierciadła płaskie</vt:lpstr>
      <vt:lpstr>Konstrukcja obrazu  w zwierciadle płaskim - punkt</vt:lpstr>
      <vt:lpstr>Konstrukcja obrazu  w zwierciadle płaskim - punkt</vt:lpstr>
      <vt:lpstr>Konstrukcja obrazu  w zwierciadle płaskim - obiekt</vt:lpstr>
      <vt:lpstr>Charakterystyka </vt:lpstr>
      <vt:lpstr>Zwierciadła kuliste </vt:lpstr>
      <vt:lpstr>Zwierciadła kuliste</vt:lpstr>
      <vt:lpstr>Wielkości charakterystyczne  do opisu zwierciadła</vt:lpstr>
      <vt:lpstr>Wielkości charakterystyczne  do opisu zwierciadła</vt:lpstr>
      <vt:lpstr>Zależność między  promieniem kuli a ogniskową</vt:lpstr>
      <vt:lpstr>Zwierciadła wklęsłe - ognisko</vt:lpstr>
      <vt:lpstr>Zwierciadła wklęsłe - obraz</vt:lpstr>
      <vt:lpstr>Zwierciadła wypukłe - ognisko</vt:lpstr>
      <vt:lpstr>Zwierciadła wypukłe - obraz</vt:lpstr>
      <vt:lpstr>Zastosowanie  zwierciadeł kulistych</vt:lpstr>
      <vt:lpstr>Zwierciadła kuliste  – rysowanie obrazów</vt:lpstr>
      <vt:lpstr>Zwierciadło wklęsłe</vt:lpstr>
      <vt:lpstr>Zwierciadło wklęsłe - odległość od zwierciadła większa niż promień </vt:lpstr>
      <vt:lpstr>Zwierciadło wklęsłe - odległość  od zwierciadła większa niż promień </vt:lpstr>
      <vt:lpstr>Zwierciadło wklęsłe - obiekt  pomiędzy środkiem okręgu a ogniskiem</vt:lpstr>
      <vt:lpstr>Zwierciadło wklęsłe - obiekt  pomiędzy środkiem okręgu a ogniskiem</vt:lpstr>
      <vt:lpstr>Zwierciadło wklęsłe - odległość  od zwierciadła mniejsza niż ogniskowa</vt:lpstr>
      <vt:lpstr>Zwierciadło wklęsłe - odległość od zwierciadła mniejsza niż ogniskowa</vt:lpstr>
      <vt:lpstr>Zwierciadło wypukłe</vt:lpstr>
      <vt:lpstr>Zwierciadło wypukłe</vt:lpstr>
      <vt:lpstr>Załamanie światła</vt:lpstr>
      <vt:lpstr>Załamanie światła - przyczyny</vt:lpstr>
      <vt:lpstr>Załamanie światła – przejście  z ośrodka rzadszego do gęstszego</vt:lpstr>
      <vt:lpstr>Załamanie światła – przejście z ośrodka gęstszego do rzadszego</vt:lpstr>
      <vt:lpstr>Przypadek szczególny</vt:lpstr>
      <vt:lpstr>Fatamorgana (miraże)</vt:lpstr>
      <vt:lpstr>Fatamorgana (miraże)</vt:lpstr>
      <vt:lpstr>Kąt graniczny</vt:lpstr>
      <vt:lpstr>Całkowite odbicie wewnętrzne</vt:lpstr>
      <vt:lpstr>Światłowody - budowa</vt:lpstr>
      <vt:lpstr>Światłowody - zastosowanie</vt:lpstr>
      <vt:lpstr>Pryzmat </vt:lpstr>
      <vt:lpstr>Światło białe </vt:lpstr>
      <vt:lpstr>Pryzmat </vt:lpstr>
      <vt:lpstr>Pryzmat - działanie</vt:lpstr>
      <vt:lpstr>Rozszczepienie światła</vt:lpstr>
      <vt:lpstr>Rozszczepienie światła na co dzień</vt:lpstr>
      <vt:lpstr>Łączenie barw</vt:lpstr>
      <vt:lpstr>Soczewki </vt:lpstr>
      <vt:lpstr>Soczewki –  podział ze względu na budowę</vt:lpstr>
      <vt:lpstr>Soczewki –  podział ze względu na właściwości</vt:lpstr>
      <vt:lpstr>Soczewki skupiające</vt:lpstr>
      <vt:lpstr>Soczewki skupiające - ognisko</vt:lpstr>
      <vt:lpstr>Soczewki skupiające –  oś optyczna</vt:lpstr>
      <vt:lpstr>Zdolność skupiająca soczewki</vt:lpstr>
      <vt:lpstr>Soczewki rozpraszające</vt:lpstr>
      <vt:lpstr>Soczewki rozpraszające – ognisko</vt:lpstr>
      <vt:lpstr>Wady wzroku</vt:lpstr>
      <vt:lpstr>Budowa oka</vt:lpstr>
      <vt:lpstr>Budowa oka</vt:lpstr>
      <vt:lpstr>Budowa oka</vt:lpstr>
      <vt:lpstr>Budowa oka</vt:lpstr>
      <vt:lpstr>Obraz wytwarzany w oku</vt:lpstr>
      <vt:lpstr>Wady wzroku –  krótkowzroczność </vt:lpstr>
      <vt:lpstr>Wady wzroku –  dalekowzroczność </vt:lpstr>
      <vt:lpstr>Korygowanie wad wzroku</vt:lpstr>
      <vt:lpstr>Zdolność skupiająca  soczewek</vt:lpstr>
      <vt:lpstr>Podsumowanie </vt:lpstr>
      <vt:lpstr>Korpuskularno-falowa  natura światła</vt:lpstr>
      <vt:lpstr>Teoria korpuskularna</vt:lpstr>
      <vt:lpstr>Teoria falowa</vt:lpstr>
      <vt:lpstr>Eter </vt:lpstr>
      <vt:lpstr>Fale elektromagnetyczne</vt:lpstr>
      <vt:lpstr>Korpuskularno-falowa  natura światła</vt:lpstr>
      <vt:lpstr>Korpuskularna natura światła. Efekt fotoelektryczny</vt:lpstr>
      <vt:lpstr>Korpuskularna natura światła. Efekt fotoelektryczny</vt:lpstr>
      <vt:lpstr>Korpuskularna natura światła. Efekt fotoelektryczny - zastosowanie</vt:lpstr>
      <vt:lpstr>Falowa natura światła. Dyfrakcja </vt:lpstr>
      <vt:lpstr>Interferencja </vt:lpstr>
      <vt:lpstr>Interferencja </vt:lpstr>
      <vt:lpstr>Doświadczenie Younga</vt:lpstr>
      <vt:lpstr>Interferencja konstruktywna i destruktywna</vt:lpstr>
      <vt:lpstr>Długość fali  a prążki interferencyjne</vt:lpstr>
      <vt:lpstr>Siatki dyfrakcyjne</vt:lpstr>
      <vt:lpstr>Sitka n</vt:lpstr>
      <vt:lpstr>Stała siatki dyfrakcyjnej </vt:lpstr>
      <vt:lpstr>Obraz z siatki dyfrakcyjnej</vt:lpstr>
      <vt:lpstr>Miejsce powstawania prążków</vt:lpstr>
      <vt:lpstr>Teleskop </vt:lpstr>
      <vt:lpstr>Teleskop </vt:lpstr>
      <vt:lpstr>Luneta Galileusza</vt:lpstr>
      <vt:lpstr>Aberracja chromatyczna</vt:lpstr>
      <vt:lpstr>Teleskop Newtona</vt:lpstr>
      <vt:lpstr>Powiększenie teleskopu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Fale elktromagnetyczne</dc:title>
  <dc:creator>A$KA</dc:creator>
  <cp:lastModifiedBy>Artur</cp:lastModifiedBy>
  <cp:revision>30</cp:revision>
  <dcterms:created xsi:type="dcterms:W3CDTF">2013-10-24T18:36:41Z</dcterms:created>
  <dcterms:modified xsi:type="dcterms:W3CDTF">2015-08-19T18:51:43Z</dcterms:modified>
</cp:coreProperties>
</file>