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dbamy o zdrowi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7443" y="-26635"/>
            <a:ext cx="13039686" cy="92214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dbamy o zdrowie2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dbamy o zdrowie2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dbamy o zdrowie2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dbamy o zdrowie2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