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jak w wodzie zachowuje sie olej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jak w wodzie zachowuje sie olej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jak w wodzie zachowuje sie olej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jak w wodzie zachowuje sie olej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jak w wodzie zachowuje sie olej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8latki jak w wodzie zachowuje sie olej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