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Tytuł i pod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12" name="Shape 12"/>
          <p:cNvSpPr/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13" name="Shape 1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Cy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/>
          <p:nvPr>
            <p:ph type="body" sz="quarter" idx="13"/>
          </p:nvPr>
        </p:nvSpPr>
        <p:spPr>
          <a:xfrm>
            <a:off x="1270000" y="6362700"/>
            <a:ext cx="10464800" cy="4699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/>
            </a:lvl1pPr>
          </a:lstStyle>
          <a:p>
            <a:pPr/>
            <a:r>
              <a:t>–Janek Jabłonka</a:t>
            </a:r>
          </a:p>
        </p:txBody>
      </p:sp>
      <p:sp>
        <p:nvSpPr>
          <p:cNvPr id="94" name="Shape 94"/>
          <p:cNvSpPr/>
          <p:nvPr>
            <p:ph type="body" sz="quarter" idx="14"/>
          </p:nvPr>
        </p:nvSpPr>
        <p:spPr>
          <a:xfrm>
            <a:off x="1270000" y="4267200"/>
            <a:ext cx="10464800" cy="6858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800"/>
            </a:lvl1pPr>
          </a:lstStyle>
          <a:p>
            <a:pPr/>
            <a:r>
              <a:t>„Wpisz tu cytat.” </a:t>
            </a:r>
          </a:p>
        </p:txBody>
      </p:sp>
      <p:sp>
        <p:nvSpPr>
          <p:cNvPr id="95" name="Shape 95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/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Shape 10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oziom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>
            <p:ph type="pic" idx="13"/>
          </p:nvPr>
        </p:nvSpPr>
        <p:spPr>
          <a:xfrm>
            <a:off x="1606550" y="635000"/>
            <a:ext cx="9779000" cy="59182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Shape 21"/>
          <p:cNvSpPr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22" name="Shape 22"/>
          <p:cNvSpPr/>
          <p:nvPr>
            <p:ph type="body" sz="quarter" idx="1"/>
          </p:nvPr>
        </p:nvSpPr>
        <p:spPr>
          <a:xfrm>
            <a:off x="1270000" y="81915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23" name="Shape 23"/>
          <p:cNvSpPr/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środku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31" name="Shape 3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ionow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/>
          <p:nvPr>
            <p:ph type="pic" sz="half" idx="13"/>
          </p:nvPr>
        </p:nvSpPr>
        <p:spPr>
          <a:xfrm>
            <a:off x="6718300" y="635000"/>
            <a:ext cx="5334000" cy="8229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Shape 39"/>
          <p:cNvSpPr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Tekst tytułowy</a:t>
            </a:r>
          </a:p>
        </p:txBody>
      </p:sp>
      <p:sp>
        <p:nvSpPr>
          <p:cNvPr id="40" name="Shape 40"/>
          <p:cNvSpPr/>
          <p:nvPr>
            <p:ph type="body" sz="quarter" idx="1"/>
          </p:nvPr>
        </p:nvSpPr>
        <p:spPr>
          <a:xfrm>
            <a:off x="952500" y="4762500"/>
            <a:ext cx="5334000" cy="410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1" name="Shape 4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górz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49" name="Shape 49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57" name="Shape 57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58" name="Shape 5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 ze zdjęc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/>
          <p:nvPr>
            <p:ph type="pic" sz="half" idx="13"/>
          </p:nvPr>
        </p:nvSpPr>
        <p:spPr>
          <a:xfrm>
            <a:off x="6718300" y="26035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Shape 6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67" name="Shape 67"/>
          <p:cNvSpPr/>
          <p:nvPr>
            <p:ph type="body" sz="half" idx="1"/>
          </p:nvPr>
        </p:nvSpPr>
        <p:spPr>
          <a:xfrm>
            <a:off x="952500" y="26035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68" name="Shape 6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76" name="Shape 7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3 sztuki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/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Shape 84"/>
          <p:cNvSpPr/>
          <p:nvPr>
            <p:ph type="pic" sz="quarter" idx="14"/>
          </p:nvPr>
        </p:nvSpPr>
        <p:spPr>
          <a:xfrm>
            <a:off x="6724518" y="889000"/>
            <a:ext cx="5334001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Shape 85"/>
          <p:cNvSpPr/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Shape 8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Tekst tytułowy</a:t>
            </a:r>
          </a:p>
        </p:txBody>
      </p:sp>
      <p:sp>
        <p:nvSpPr>
          <p:cNvPr id="3" name="Shape 3"/>
          <p:cNvSpPr/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" name="Shape 4"/>
          <p:cNvSpPr/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jpeg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jpeg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jpeg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jpeg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0" name="Shape 12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1" name="8latki czy płyn osłabi-p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4" name="Shape 12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5" name="8latki czy płyn osłabi-p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8" name="Shape 12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9" name="8latki czy płyn osłabi-p3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2" name="Shape 13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3" name="8latki czy płyn osłabi-p4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6" name="Shape 136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7" name="8latki czy płyn osłabi-p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40" name="Shape 14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1" name="6latki Pomiar długości -p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theme/_rels/theme1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_rels/theme2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