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7latki malujemy naturą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7latki malujemy naturą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7latki malujemy naturą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7latki bawimy się fakturą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7latki malujemy naturą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7latki malujemy naturą-p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7latki malujemy naturą-p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8" name="Shape 1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7latki bawimy się fakturą-p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52" name="Shape 15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3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