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dbamy o zdrowie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1167" y="2205"/>
            <a:ext cx="13047135" cy="92267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dbamy o zdrowie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dbamy o zdrowie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dbamy o zdrowie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dbamy o zdrowie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