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57" r:id="rId4"/>
    <p:sldId id="268" r:id="rId5"/>
    <p:sldId id="260" r:id="rId6"/>
    <p:sldId id="261" r:id="rId7"/>
    <p:sldId id="266" r:id="rId8"/>
    <p:sldId id="267" r:id="rId9"/>
    <p:sldId id="264" r:id="rId10"/>
    <p:sldId id="265" r:id="rId11"/>
    <p:sldId id="269" r:id="rId1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104" d="100"/>
          <a:sy n="104" d="100"/>
        </p:scale>
        <p:origin x="-1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2013-05-15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Analiza SWOT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- rozwiązanie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1547664" y="2258536"/>
          <a:ext cx="60960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Mocne strony:</a:t>
                      </a:r>
                    </a:p>
                    <a:p>
                      <a:pPr algn="ctr"/>
                      <a:endParaRPr lang="pl-PL" b="1" dirty="0" smtClean="0"/>
                    </a:p>
                    <a:p>
                      <a:pPr algn="ctr"/>
                      <a:r>
                        <a:rPr lang="pl-PL" b="0" dirty="0" smtClean="0"/>
                        <a:t>dobrze pływa, cierpliwy, perfekcjonista</a:t>
                      </a:r>
                    </a:p>
                    <a:p>
                      <a:pPr algn="ctr"/>
                      <a:endParaRPr lang="pl-PL" b="1" dirty="0" smtClean="0"/>
                    </a:p>
                    <a:p>
                      <a:pPr algn="ctr"/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Słabe</a:t>
                      </a:r>
                      <a:r>
                        <a:rPr lang="pl-PL" b="1" baseline="0" dirty="0" smtClean="0"/>
                        <a:t> strony:</a:t>
                      </a:r>
                    </a:p>
                    <a:p>
                      <a:pPr algn="ctr"/>
                      <a:endParaRPr lang="pl-PL" b="1" dirty="0" smtClean="0"/>
                    </a:p>
                    <a:p>
                      <a:pPr algn="ctr"/>
                      <a:r>
                        <a:rPr lang="pl-PL" b="0" dirty="0" smtClean="0"/>
                        <a:t>powolny, niezdecydowany, dziecinny, egoista, mało komunikatywny</a:t>
                      </a:r>
                      <a:endParaRPr lang="pl-PL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Szanse:</a:t>
                      </a:r>
                    </a:p>
                    <a:p>
                      <a:pPr algn="ctr"/>
                      <a:endParaRPr lang="pl-PL" b="1" dirty="0" smtClean="0"/>
                    </a:p>
                    <a:p>
                      <a:pPr algn="ctr"/>
                      <a:r>
                        <a:rPr lang="pl-PL" b="0" dirty="0" smtClean="0"/>
                        <a:t>pomaga wujkow</a:t>
                      </a:r>
                      <a:r>
                        <a:rPr lang="pl-PL" b="0" baseline="0" dirty="0" smtClean="0"/>
                        <a:t>i prowadzić firmę, lubi matematykę, </a:t>
                      </a:r>
                    </a:p>
                    <a:p>
                      <a:pPr algn="ctr"/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Zagrożenia:</a:t>
                      </a:r>
                    </a:p>
                    <a:p>
                      <a:pPr algn="ctr"/>
                      <a:endParaRPr lang="pl-PL" b="1" dirty="0" smtClean="0"/>
                    </a:p>
                    <a:p>
                      <a:pPr algn="ctr"/>
                      <a:r>
                        <a:rPr lang="pl-PL" b="0" dirty="0" smtClean="0"/>
                        <a:t>nie</a:t>
                      </a:r>
                      <a:r>
                        <a:rPr lang="pl-PL" b="0" baseline="0" dirty="0" smtClean="0"/>
                        <a:t> przepada za lekcjami polskiego, podatność na wpływ innych osób</a:t>
                      </a:r>
                    </a:p>
                    <a:p>
                      <a:pPr algn="ctr"/>
                      <a:endParaRPr lang="pl-PL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Analiza SWOT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- ćwiczenie II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/>
              <a:t>Przeanalizuj swoje cechy i wpisz je w tabelę, sporządzając w ten sposób analizę SWOT własnej osoby.</a:t>
            </a:r>
          </a:p>
        </p:txBody>
      </p:sp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1547664" y="3139792"/>
          <a:ext cx="60960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Mocne strony:</a:t>
                      </a:r>
                    </a:p>
                    <a:p>
                      <a:pPr algn="ctr"/>
                      <a:endParaRPr lang="pl-PL" b="1" dirty="0" smtClean="0"/>
                    </a:p>
                    <a:p>
                      <a:pPr algn="ctr"/>
                      <a:endParaRPr lang="pl-PL" b="1" dirty="0" smtClean="0"/>
                    </a:p>
                    <a:p>
                      <a:pPr algn="ctr"/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Słabe</a:t>
                      </a:r>
                      <a:r>
                        <a:rPr lang="pl-PL" b="1" baseline="0" dirty="0" smtClean="0"/>
                        <a:t> strony:</a:t>
                      </a:r>
                    </a:p>
                    <a:p>
                      <a:pPr algn="ctr"/>
                      <a:endParaRPr lang="pl-PL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Szanse:</a:t>
                      </a:r>
                    </a:p>
                    <a:p>
                      <a:pPr algn="ctr"/>
                      <a:endParaRPr lang="pl-PL" b="1" dirty="0" smtClean="0"/>
                    </a:p>
                    <a:p>
                      <a:pPr algn="ctr"/>
                      <a:endParaRPr lang="pl-PL" b="1" dirty="0" smtClean="0"/>
                    </a:p>
                    <a:p>
                      <a:pPr algn="ctr"/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Zagrożenia:</a:t>
                      </a:r>
                    </a:p>
                    <a:p>
                      <a:pPr algn="ctr"/>
                      <a:endParaRPr lang="pl-PL" b="1" dirty="0" smtClean="0"/>
                    </a:p>
                    <a:p>
                      <a:pPr algn="ctr"/>
                      <a:endParaRPr lang="pl-PL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3295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PROFIL OSOBY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       PRZEDSIĘBIORCZEJ</a:t>
              </a:r>
            </a:p>
          </p:txBody>
        </p:sp>
      </p:grpSp>
      <p:grpSp>
        <p:nvGrpSpPr>
          <p:cNvPr id="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Kim jest osoba przedsiębiorcza?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49685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/>
              <a:t>Człowiek przedsiębiorczy charakteryzuje się:</a:t>
            </a:r>
          </a:p>
          <a:p>
            <a:pPr>
              <a:buFontTx/>
              <a:buChar char="-"/>
            </a:pPr>
            <a:r>
              <a:rPr lang="pl-PL" sz="2000" dirty="0" smtClean="0"/>
              <a:t> zaradnością,</a:t>
            </a:r>
          </a:p>
          <a:p>
            <a:pPr>
              <a:buFontTx/>
              <a:buChar char="-"/>
            </a:pPr>
            <a:r>
              <a:rPr lang="pl-PL" sz="2000" dirty="0" smtClean="0"/>
              <a:t> gotowością podjęcia inicjatywy,</a:t>
            </a:r>
          </a:p>
          <a:p>
            <a:pPr>
              <a:buFontTx/>
              <a:buChar char="-"/>
            </a:pPr>
            <a:r>
              <a:rPr lang="pl-PL" sz="2000" dirty="0" smtClean="0"/>
              <a:t> umiejętnością reagowania na zmianę otoczenia,</a:t>
            </a:r>
          </a:p>
          <a:p>
            <a:pPr>
              <a:buFontTx/>
              <a:buChar char="-"/>
            </a:pPr>
            <a:r>
              <a:rPr lang="pl-PL" sz="2000" dirty="0" smtClean="0"/>
              <a:t> chęcią podejmowania działań i ryzyka,</a:t>
            </a:r>
          </a:p>
          <a:p>
            <a:pPr>
              <a:buFontTx/>
              <a:buChar char="-"/>
            </a:pPr>
            <a:r>
              <a:rPr lang="pl-PL" sz="2000" dirty="0" smtClean="0"/>
              <a:t> odpowiedzialnością za siebie i innych,</a:t>
            </a:r>
          </a:p>
          <a:p>
            <a:pPr>
              <a:buFontTx/>
              <a:buChar char="-"/>
            </a:pPr>
            <a:r>
              <a:rPr lang="pl-PL" sz="2000" dirty="0" smtClean="0"/>
              <a:t> asertywnością,</a:t>
            </a:r>
          </a:p>
          <a:p>
            <a:pPr>
              <a:buFontTx/>
              <a:buChar char="-"/>
            </a:pPr>
            <a:r>
              <a:rPr lang="pl-PL" sz="2000" dirty="0" smtClean="0"/>
              <a:t> pewnością siebie,</a:t>
            </a:r>
          </a:p>
          <a:p>
            <a:pPr>
              <a:buFontTx/>
              <a:buChar char="-"/>
            </a:pPr>
            <a:r>
              <a:rPr lang="pl-PL" sz="2000" dirty="0" smtClean="0"/>
              <a:t> posiadającą umiejętności organizatorskie.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492896"/>
            <a:ext cx="3391044" cy="2252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Czy znasz osobę przedsiębiorczą?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Osobowość - definicja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46085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000" dirty="0" smtClean="0"/>
              <a:t>Osobowość – zbiór stałych, charakterystycznych dla danej jednostki cech psychofizycznych, które determinują jej zachowania i pozwalają odróżnić ją od innych jednostek.</a:t>
            </a:r>
          </a:p>
          <a:p>
            <a:pPr algn="just"/>
            <a:r>
              <a:rPr lang="pl-PL" sz="2000" dirty="0" smtClean="0"/>
              <a:t>Osobowość jest w pewnej części dziedziczna, jednak wpływ na jej kształtowanie ma aktywność samej jednostki oraz różnego rodzaju czynniki zewnętrzne (np. rodzina).</a:t>
            </a:r>
          </a:p>
        </p:txBody>
      </p:sp>
      <p:pic>
        <p:nvPicPr>
          <p:cNvPr id="7170" name="Picture 2" descr="http://www.mydwoje.pl/_img/_pictures/7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276872"/>
            <a:ext cx="3143250" cy="23622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Typy osobowości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człowieka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395536" y="2276872"/>
          <a:ext cx="8424936" cy="2718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234"/>
                <a:gridCol w="2106234"/>
                <a:gridCol w="2106234"/>
                <a:gridCol w="2106234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sangwinik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choleryk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flegmatyk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melancholik</a:t>
                      </a:r>
                      <a:endParaRPr lang="pl-PL" dirty="0"/>
                    </a:p>
                  </a:txBody>
                  <a:tcPr/>
                </a:tc>
              </a:tr>
              <a:tr h="1836204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pl-PL" dirty="0" smtClean="0"/>
                        <a:t> szczery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dirty="0" smtClean="0"/>
                        <a:t> energiczny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dirty="0" smtClean="0"/>
                        <a:t> lubiący zmiany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dirty="0" smtClean="0"/>
                        <a:t> pogodny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baseline="0" dirty="0" smtClean="0"/>
                        <a:t> niekonsekwentny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baseline="0" dirty="0" smtClean="0"/>
                        <a:t> reaguje emocjonalnie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pl-PL" baseline="0" dirty="0" smtClean="0"/>
                        <a:t> niecierpliwy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baseline="0" dirty="0" smtClean="0"/>
                        <a:t> pobudliwy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baseline="0" dirty="0" smtClean="0"/>
                        <a:t> impulsywny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baseline="0" dirty="0" smtClean="0"/>
                        <a:t> apodyktyczny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baseline="0" dirty="0" smtClean="0"/>
                        <a:t> dobry organizator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baseline="0" dirty="0" smtClean="0"/>
                        <a:t> zdecydowany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- spokojny</a:t>
                      </a:r>
                    </a:p>
                    <a:p>
                      <a:r>
                        <a:rPr lang="pl-PL" dirty="0" smtClean="0"/>
                        <a:t>- opanowany</a:t>
                      </a:r>
                    </a:p>
                    <a:p>
                      <a:r>
                        <a:rPr lang="pl-PL" dirty="0" smtClean="0"/>
                        <a:t>- życzliwy</a:t>
                      </a:r>
                    </a:p>
                    <a:p>
                      <a:r>
                        <a:rPr lang="pl-PL" dirty="0" smtClean="0"/>
                        <a:t>- nie</a:t>
                      </a:r>
                      <a:r>
                        <a:rPr lang="pl-PL" baseline="0" dirty="0" smtClean="0"/>
                        <a:t> lubiący zmian</a:t>
                      </a:r>
                    </a:p>
                    <a:p>
                      <a:r>
                        <a:rPr lang="pl-PL" dirty="0" smtClean="0"/>
                        <a:t>- uległy</a:t>
                      </a:r>
                    </a:p>
                    <a:p>
                      <a:r>
                        <a:rPr lang="pl-PL" dirty="0" smtClean="0"/>
                        <a:t>- niezdecydowany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-</a:t>
                      </a:r>
                      <a:r>
                        <a:rPr lang="pl-PL" baseline="0" dirty="0" smtClean="0"/>
                        <a:t> spokojny</a:t>
                      </a:r>
                    </a:p>
                    <a:p>
                      <a:r>
                        <a:rPr lang="pl-PL" dirty="0" smtClean="0"/>
                        <a:t>- sumienny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dirty="0" smtClean="0"/>
                        <a:t> wrażliwy na krytykę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dirty="0" smtClean="0"/>
                        <a:t> zorganizowany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pl-PL" dirty="0" smtClean="0"/>
                        <a:t> mający problemy z podejmowaniem</a:t>
                      </a:r>
                      <a:r>
                        <a:rPr lang="pl-PL" baseline="0" dirty="0" smtClean="0"/>
                        <a:t> decyzji</a:t>
                      </a:r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Analiza SWOT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- pojęcie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/>
              <a:t>Analiza SWOT to coraz powszechniej stosowana technika oceny aktualnej oceny przedsiębiorstwa oraz analizy skuteczności nowych rozwiązań. Można się nią posłużyć do analizy zależności między zyskiem a ryzykiem każdego przedsięwzięcia.</a:t>
            </a:r>
          </a:p>
          <a:p>
            <a:pPr algn="just"/>
            <a:endParaRPr lang="pl-PL" sz="2400" dirty="0" smtClean="0"/>
          </a:p>
          <a:p>
            <a:pPr algn="just"/>
            <a:r>
              <a:rPr lang="pl-PL" sz="2400" dirty="0" smtClean="0"/>
              <a:t>Podobnie jak w przypadku przedsiębiorstw, analizę tę można stosować również do oceny własnych predyspozycji i możliwości zawodowych człowieka.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Analiza SWOT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- nazwa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3851920" y="2060848"/>
            <a:ext cx="44644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/>
              <a:t>Nazwa </a:t>
            </a:r>
            <a:r>
              <a:rPr lang="pl-PL" sz="2400" dirty="0" smtClean="0"/>
              <a:t>SWOT to nic innego jak skrót pochodzący </a:t>
            </a:r>
            <a:r>
              <a:rPr lang="pl-PL" sz="2400" dirty="0" smtClean="0"/>
              <a:t>od pierwszych liter angielskich słów</a:t>
            </a:r>
            <a:r>
              <a:rPr lang="pl-PL" sz="2400" dirty="0" smtClean="0"/>
              <a:t>:</a:t>
            </a:r>
          </a:p>
          <a:p>
            <a:pPr algn="just"/>
            <a:r>
              <a:rPr lang="pl-PL" sz="2400" dirty="0" smtClean="0"/>
              <a:t>- </a:t>
            </a:r>
            <a:r>
              <a:rPr lang="pl-PL" sz="2400" b="1" dirty="0" err="1" smtClean="0"/>
              <a:t>S</a:t>
            </a:r>
            <a:r>
              <a:rPr lang="pl-PL" sz="2400" dirty="0" err="1" smtClean="0"/>
              <a:t>trengths</a:t>
            </a:r>
            <a:r>
              <a:rPr lang="pl-PL" sz="2400" dirty="0" smtClean="0"/>
              <a:t> (mocne strony),</a:t>
            </a:r>
          </a:p>
          <a:p>
            <a:pPr algn="just"/>
            <a:r>
              <a:rPr lang="pl-PL" sz="2400" dirty="0" smtClean="0"/>
              <a:t>- </a:t>
            </a:r>
            <a:r>
              <a:rPr lang="pl-PL" sz="2400" b="1" dirty="0" err="1" smtClean="0"/>
              <a:t>W</a:t>
            </a:r>
            <a:r>
              <a:rPr lang="pl-PL" sz="2400" dirty="0" err="1" smtClean="0"/>
              <a:t>eakeness</a:t>
            </a:r>
            <a:r>
              <a:rPr lang="pl-PL" sz="2400" dirty="0" smtClean="0"/>
              <a:t> (słabe strony),</a:t>
            </a:r>
          </a:p>
          <a:p>
            <a:pPr algn="just"/>
            <a:r>
              <a:rPr lang="pl-PL" sz="2400" dirty="0" smtClean="0"/>
              <a:t>- </a:t>
            </a:r>
            <a:r>
              <a:rPr lang="pl-PL" sz="2400" b="1" dirty="0" err="1" smtClean="0"/>
              <a:t>O</a:t>
            </a:r>
            <a:r>
              <a:rPr lang="pl-PL" sz="2400" dirty="0" err="1" smtClean="0"/>
              <a:t>pportunities</a:t>
            </a:r>
            <a:r>
              <a:rPr lang="pl-PL" sz="2400" dirty="0" smtClean="0"/>
              <a:t> (szanse),</a:t>
            </a:r>
          </a:p>
          <a:p>
            <a:pPr algn="just"/>
            <a:r>
              <a:rPr lang="pl-PL" sz="2400" dirty="0" smtClean="0"/>
              <a:t>- </a:t>
            </a:r>
            <a:r>
              <a:rPr lang="pl-PL" sz="2400" b="1" dirty="0" err="1" smtClean="0"/>
              <a:t>T</a:t>
            </a:r>
            <a:r>
              <a:rPr lang="pl-PL" sz="2400" dirty="0" err="1" smtClean="0"/>
              <a:t>hreats</a:t>
            </a:r>
            <a:r>
              <a:rPr lang="pl-PL" sz="2400" dirty="0" smtClean="0"/>
              <a:t> (potencjalne zagrożenia).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276872"/>
            <a:ext cx="2952328" cy="228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584176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Analiza SWOT</a:t>
            </a:r>
            <a:b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- ćwiczenie I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2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pole tekstowe 7"/>
          <p:cNvSpPr txBox="1"/>
          <p:nvPr/>
        </p:nvSpPr>
        <p:spPr>
          <a:xfrm>
            <a:off x="467544" y="2060848"/>
            <a:ext cx="81369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/>
              <a:t>Spośród cech charakteru i osobowości Olka oraz jego umiejętności wybierz mocne i słabe strony. Wskaż również jego szanse i zagrożenia.</a:t>
            </a:r>
          </a:p>
          <a:p>
            <a:pPr algn="just"/>
            <a:endParaRPr lang="pl-PL" sz="2400" dirty="0" smtClean="0"/>
          </a:p>
          <a:p>
            <a:pPr algn="just"/>
            <a:r>
              <a:rPr lang="pl-PL" sz="2400" b="1" dirty="0" smtClean="0"/>
              <a:t>Cechy Olka:</a:t>
            </a:r>
            <a:r>
              <a:rPr lang="pl-PL" sz="2400" dirty="0" smtClean="0"/>
              <a:t>	pomaga wujkowi prowadzić firmę, podatny na wpływ innych osób, lubi matematykę, dobrze pływa, cierpliwy, powolny, perfekcjonista, niezdecydowany, dziecinny, egoista, nie przepada za lekcjami polskiego, mało komunikatywny.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</TotalTime>
  <Words>536</Words>
  <Application>Microsoft Office PowerPoint</Application>
  <PresentationFormat>Pokaz na ekranie (4:3)</PresentationFormat>
  <Paragraphs>103</Paragraphs>
  <Slides>11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2" baseType="lpstr">
      <vt:lpstr>Motyw pakietu Office</vt:lpstr>
      <vt:lpstr>Slajd 1</vt:lpstr>
      <vt:lpstr>Slajd 2</vt:lpstr>
      <vt:lpstr>Kim jest osoba przedsiębiorcza?</vt:lpstr>
      <vt:lpstr>Czy znasz osobę przedsiębiorczą?</vt:lpstr>
      <vt:lpstr>Osobowość - definicja</vt:lpstr>
      <vt:lpstr>Typy osobowości człowieka</vt:lpstr>
      <vt:lpstr>Analiza SWOT - pojęcie</vt:lpstr>
      <vt:lpstr>Analiza SWOT - nazwa</vt:lpstr>
      <vt:lpstr>Analiza SWOT - ćwiczenie I</vt:lpstr>
      <vt:lpstr>Analiza SWOT - rozwiązanie</vt:lpstr>
      <vt:lpstr>Analiza SWOT - ćwiczenie II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user</cp:lastModifiedBy>
  <cp:revision>112</cp:revision>
  <dcterms:created xsi:type="dcterms:W3CDTF">2012-11-14T09:10:16Z</dcterms:created>
  <dcterms:modified xsi:type="dcterms:W3CDTF">2013-05-15T07:31:17Z</dcterms:modified>
</cp:coreProperties>
</file>