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3" r:id="rId7"/>
    <p:sldId id="266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45" d="100"/>
          <a:sy n="45" d="100"/>
        </p:scale>
        <p:origin x="-9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8.	Skrót WTO oznacza: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a)	Światową Organizację Handlu,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b)	Międzynarodowy Fundusz Walutowy,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c)	Bank Światowy.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9.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	Triada to: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a)	trzy najszybciej rozwijające się kraje Azjatyckie – Chiny, Indie oraz Wietnam.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	najbogatsze kraje 3 kontynentów – Europy, Azji i Ameryki Północnej,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c)	znana korporacja transnarodowa.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10.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	Najważniejsze cechy korporacji transnarodowej to: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a)	amerykański rodowód i duży udział w amerykańskim rynku,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	przychody pochodzące z różnych krajów i standardowe produkty,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c)	zdecentralizowane zarządzanie i silny związek z międzynarodowymi organizacjami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11.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Rodzina Kowalskich ma kredyt denominowany we frankach szwajcarskich, płacąc miesięczne raty w wysokości 500 franków. P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rzy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jakim kursie raty miesięczne w złotych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będą dla rodziny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najmniej korzystne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                       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a) 1 frank = 3,0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zł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 1 frank = 2,5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zł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c) 1 frank = 3,5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zł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d) 1 frank = 4,0 zł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12.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Zaznacz odpowiedzi zawierające przykłady przejawów globalizacji na płaszczyźnie gospodarczej.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a) procesy integracyjne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firm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 swobodny i błyskawiczny przepływ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informacji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c) swobodny przepływ kapitału, towarów 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usług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d) rozwój transportu lotniczego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2" name="Prostokąt 1"/>
          <p:cNvSpPr/>
          <p:nvPr/>
        </p:nvSpPr>
        <p:spPr>
          <a:xfrm>
            <a:off x="179513" y="260648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13.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D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okończ zdanie.  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Korporacja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międzynarodowa składa się z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…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a) tylko jednej spółki działającej na rynku krajowym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 wielu spółek działających na rynku krajowym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c) jednej lub wielu spółek działających w więcej niż jednym kraju.</a:t>
            </a:r>
          </a:p>
        </p:txBody>
      </p: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14. Które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z niżej wymienionych państw nie jest założycielem UE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?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a)Niemcy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b)Francja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c)Wielka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Brytania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15. Polska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przystąpiła do UE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: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a)1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maja 2004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roku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b)1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stycznia 2004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roku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c)1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maja 2003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roku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17501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16.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Głównym organem decyzyjnym UE jest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: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a)Parlament Europejski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b)Komisja Europejska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c)Rada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Unii Europejskiej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7391109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17. Scharakteryzuj  pojęcia Eksport, import i reeksport.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5293130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SPRAWDZIAN WIADOMOŚCI.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WSPÓŁPRACA MIĘDZYNARODOWA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18.  Opisz korzyści  dla Polski    wynikające z integracji z Unią Europejską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393917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1</a:t>
            </a: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. Swoboda przepływu kapitału w UE oznacza: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a)	istnienie wspólnego rynku usług finansowych i ułatwienie obrotu papierami wartościowymi,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b)	możliwość swobodnego napływu kapitału do Unii Europejskiej,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c)	niekontrolowany obrót papierami wartościowymi</a:t>
            </a:r>
            <a:r>
              <a:rPr lang="pl-PL" b="1" dirty="0">
                <a:solidFill>
                  <a:srgbClr val="0070C0"/>
                </a:solidFill>
                <a:latin typeface="Cambria" pitchFamily="18" charset="0"/>
              </a:rPr>
              <a:t>.</a:t>
            </a:r>
            <a:br>
              <a:rPr lang="pl-PL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885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2</a:t>
            </a:r>
            <a:r>
              <a:rPr lang="pl-PL" sz="3600" b="1" smtClean="0">
                <a:solidFill>
                  <a:srgbClr val="0070C0"/>
                </a:solidFill>
                <a:latin typeface="Cambria" pitchFamily="18" charset="0"/>
              </a:rPr>
              <a:t>.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Które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produkty, które są polskimi „hitami” eksportowymi.  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telewizory LCD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ropa naftowa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sprzęt AGD,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telefony komórkowe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885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3. Który z poniższych krajów nie wprowadził euro: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a)	Wielka Brytania,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	Grecja,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c)	Luksemburg</a:t>
            </a:r>
            <a:r>
              <a:rPr lang="pl-PL" b="1" dirty="0">
                <a:solidFill>
                  <a:srgbClr val="0070C0"/>
                </a:solidFill>
                <a:latin typeface="Georgia" pitchFamily="18" charset="0"/>
              </a:rPr>
              <a:t>.</a:t>
            </a:r>
            <a:br>
              <a:rPr lang="pl-PL" b="1" dirty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b="1" dirty="0">
                <a:solidFill>
                  <a:srgbClr val="0070C0"/>
                </a:solidFill>
                <a:latin typeface="Georgia" pitchFamily="18" charset="0"/>
              </a:rPr>
            </a:b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885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4. Prawda czy fałsz ( zaznacz P/F)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) Dodatnie saldo bilansu handlu zagranicznego ma miejsce wtedy, gdy wartość eksportu jest większa od wartości importu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 Handel międzynarodowy jest rezultatem porozumień opracowanych przez organizacje międzynarodowe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885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	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5. </a:t>
            </a:r>
            <a:r>
              <a:rPr lang="pl-PL" sz="4000" b="1" dirty="0" err="1" smtClean="0">
                <a:solidFill>
                  <a:srgbClr val="0070C0"/>
                </a:solidFill>
                <a:latin typeface="Cambria" pitchFamily="18" charset="0"/>
              </a:rPr>
              <a:t>Kalifornizacja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potrzeb to: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a)	masowa migracja ze wschodnich do zachodnich stanów w USA,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b)	ujednolicenie potrzeb i gustów konsumentów pod wpływem masowej kultury,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c)	przechodzenie upodobań klientów od produktów tanich, standardowych do produktów luksusowych</a:t>
            </a:r>
            <a:r>
              <a:rPr lang="pl-PL" b="1" dirty="0">
                <a:solidFill>
                  <a:srgbClr val="0070C0"/>
                </a:solidFill>
                <a:latin typeface="Georgia" pitchFamily="18" charset="0"/>
              </a:rPr>
              <a:t>.</a:t>
            </a:r>
            <a:br>
              <a:rPr lang="pl-PL" b="1" dirty="0">
                <a:solidFill>
                  <a:srgbClr val="0070C0"/>
                </a:solidFill>
                <a:latin typeface="Georgia" pitchFamily="18" charset="0"/>
              </a:rPr>
            </a:b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885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6. </a:t>
            </a: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Ujemny bilans handlowy ma miejsce, gdy: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a)	wartość importu przewyższa wartość eksportu,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b)	wartość eksportu przewyższa wartość importu,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c)	obie wartości są sobie równe.</a:t>
            </a:r>
            <a:r>
              <a:rPr lang="pl-PL" b="1" dirty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b="1" dirty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b="1" dirty="0">
                <a:solidFill>
                  <a:srgbClr val="0070C0"/>
                </a:solidFill>
                <a:latin typeface="Georgia" pitchFamily="18" charset="0"/>
              </a:rPr>
            </a:b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885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7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	Konflikty polityczne w różnych regionach świata: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a)	spowalniają globalizację,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b)	przyspieszają globalizację,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c)	nie mają wpływu na globalizację.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885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462</Words>
  <Application>Microsoft Office PowerPoint</Application>
  <PresentationFormat>Pokaz na ekranie (4:3)</PresentationFormat>
  <Paragraphs>66</Paragraphs>
  <Slides>20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1" baseType="lpstr">
      <vt:lpstr>Motyw pakietu Office</vt:lpstr>
      <vt:lpstr>Slajd 1</vt:lpstr>
      <vt:lpstr>SPRAWDZIAN WIADOMOŚCI. WSPÓŁPRACA MIĘDZYNARODOWA </vt:lpstr>
      <vt:lpstr> 1. Swoboda przepływu kapitału w UE oznacza: a) istnienie wspólnego rynku usług finansowych i ułatwienie obrotu papierami wartościowymi, b) możliwość swobodnego napływu kapitału do Unii Europejskiej, c) niekontrolowany obrót papierami wartościowymi. </vt:lpstr>
      <vt:lpstr>2. Które produkty, które są polskimi „hitami” eksportowymi.    telewizory LCD,  ropa naftowa,  sprzęt AGD, telefony komórkowe </vt:lpstr>
      <vt:lpstr>3. Który z poniższych krajów nie wprowadził euro:  a) Wielka Brytania, b) Grecja, c) Luksemburg.  </vt:lpstr>
      <vt:lpstr>4. Prawda czy fałsz ( zaznacz P/F) a) Dodatnie saldo bilansu handlu zagranicznego ma miejsce wtedy, gdy wartość eksportu jest większa od wartości importu.  b) Handel międzynarodowy jest rezultatem porozumień opracowanych przez organizacje międzynarodowe.</vt:lpstr>
      <vt:lpstr>  5. Kalifornizacja potrzeb to: a) masowa migracja ze wschodnich do zachodnich stanów w USA, b) ujednolicenie potrzeb i gustów konsumentów pod wpływem masowej kultury, c) przechodzenie upodobań klientów od produktów tanich, standardowych do produktów luksusowych. </vt:lpstr>
      <vt:lpstr>6. Ujemny bilans handlowy ma miejsce, gdy: a) wartość importu przewyższa wartość eksportu, b) wartość eksportu przewyższa wartość importu, c) obie wartości są sobie równe.  </vt:lpstr>
      <vt:lpstr>7. Konflikty polityczne w różnych regionach świata: a) spowalniają globalizację, b) przyspieszają globalizację, c) nie mają wpływu na globalizację. </vt:lpstr>
      <vt:lpstr>8. Skrót WTO oznacza: a) Światową Organizację Handlu, b) Międzynarodowy Fundusz Walutowy, c) Bank Światowy. </vt:lpstr>
      <vt:lpstr>9. Triada to: a) trzy najszybciej rozwijające się kraje Azjatyckie – Chiny, Indie oraz Wietnam. b) najbogatsze kraje 3 kontynentów – Europy, Azji i Ameryki Północnej, c) znana korporacja transnarodowa. </vt:lpstr>
      <vt:lpstr>10. Najważniejsze cechy korporacji transnarodowej to: a) amerykański rodowód i duży udział w amerykańskim rynku, b) przychody pochodzące z różnych krajów i standardowe produkty, c) zdecentralizowane zarządzanie i silny związek z międzynarodowymi organizacjami </vt:lpstr>
      <vt:lpstr> 11. Rodzina Kowalskich ma kredyt denominowany we frankach szwajcarskich, płacąc miesięczne raty w wysokości 500 franków. Przy jakim kursie raty miesięczne w złotych będą dla rodziny najmniej korzystne                           a) 1 frank = 3,0 zł b) 1 frank = 2,5 zł c) 1 frank = 3,5 zł d) 1 frank = 4,0 zł </vt:lpstr>
      <vt:lpstr> 12. Zaznacz odpowiedzi zawierające przykłady przejawów globalizacji na płaszczyźnie gospodarczej.  a) procesy integracyjne firm b) swobodny i błyskawiczny przepływ informacji c) swobodny przepływ kapitału, towarów i usług d) rozwój transportu lotniczego </vt:lpstr>
      <vt:lpstr> </vt:lpstr>
      <vt:lpstr> 14. Które z niżej wymienionych państw nie jest założycielem UE? a)Niemcy b)Francja c)Wielka Brytania  </vt:lpstr>
      <vt:lpstr>15. Polska przystąpiła do UE: a)1 maja 2004 roku b)1 stycznia 2004 roku c)1 maja 2003 roku</vt:lpstr>
      <vt:lpstr>16. Głównym organem decyzyjnym UE jest: a)Parlament Europejski b)Komisja Europejska c)Rada Unii Europejskiej</vt:lpstr>
      <vt:lpstr>17. Scharakteryzuj  pojęcia Eksport, import i reeksport.</vt:lpstr>
      <vt:lpstr>18.  Opisz korzyści  dla Polski    wynikające z integracji z Unią Europejską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user</cp:lastModifiedBy>
  <cp:revision>102</cp:revision>
  <dcterms:created xsi:type="dcterms:W3CDTF">2012-11-14T09:10:16Z</dcterms:created>
  <dcterms:modified xsi:type="dcterms:W3CDTF">2013-04-29T11:04:39Z</dcterms:modified>
</cp:coreProperties>
</file>