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85" r:id="rId2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42" d="100"/>
          <a:sy n="42" d="100"/>
        </p:scale>
        <p:origin x="-12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b="1" dirty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pl-PL" b="1" dirty="0">
                <a:solidFill>
                  <a:srgbClr val="0070C0"/>
                </a:solidFill>
                <a:latin typeface="Georgia" pitchFamily="18" charset="0"/>
              </a:rPr>
            </a:b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3" name="Prostokąt 2"/>
          <p:cNvSpPr/>
          <p:nvPr/>
        </p:nvSpPr>
        <p:spPr>
          <a:xfrm>
            <a:off x="687116" y="660727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Wahania cykliczne nakładają się na długookresowy wzrost gospodarczy. 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D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ługookresowy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wzrost wynika przede wszystkim z faktu, że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okresu na okres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społeczeństwo dysponuje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większym kapitałem ludzkim,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produkcyjnym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, wiedzą i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doświadczeniem. Wzrost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jest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związany przede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wszystkim ze wzrostem zdolności podażowych gospodarki, </a:t>
            </a:r>
          </a:p>
        </p:txBody>
      </p: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Kształtowanie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się PKB zależy głównie od czynników popytowych. Przyspieszenie gospodarcze spowodowane jest zazwyczaj głównie wysoką dynamiką inwestycji. W ślad za tym spada jednak bezrobocie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więc (zgodnie z regułą opisaną przez krzywą Phillipsa) wzrastają płace.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Polityka antycykliczna to polityka przeciwdziałania nadmiernym wahaniom tempa wzrostu PKB wywołanym przez cykle koniunkturalne. Polityka ta koncentruje się na wzmacnianiu popytu krajowego (spożycia indywidualnego, spożycia zbiorowego oraz nakładów inwestycyjnych brutto) 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okresie, gdy w gospodarce panuje zła koniunktura (w fazie spowolnienia) lub na ograniczaniu dynamiki popytu krajowego wówczas, gdy gospodarka rozwija się zbyt szybko i narastają w niej zjawiska nierównowagi (w fazie ożywienia).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Typowe działania należące do sfery polityki antycyklicznej to: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• W zakresie polityki pieniężnej: podwyżki stóp procentowych banku centralnego w okresie ożywienia, po to by podrożyć kredyt i tym samym ograniczyć dynamikę inwestycji przedsiębiorstw i spożycia indywidualnego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 okresie spowolnienia bank centralny podejmuje działania odwrotne: obniża stopy procentowe, aby zachęcić do wzrostu inwestycji i spożycia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 zakresie polityki fiskalnej: obniżenie deficytu budżetowego (poprzez ograniczenie wydatków lub wzrost dochodów podatkowych) w okresie ożywienia, po to by ograniczyć dynamikę spożycie zbiorowego lub wpłynąć na ograniczenie spożycia indywidualnego.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 okresie spowolnienia rząd podejmuje działania odwrotne: zachęca do wzrostu popytu krajowego obniżając podatki, lub zwiększając wydatki publiczne (prowadzi to do wzrostu deficytu budżetowego).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/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Realizacja polityki antycyklicznej jest zazwyczaj jednym z celów rządu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i banku centralnego.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Czasem instytucje te bardziej lub mniej świadomie prowadzą działania odwrotne: przyczyniają się do dalszego wzrostu dynamiki popytu 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 okresie ożywienia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(pogłębiając zjawiska narastania nierównowagi gospodarczej) lub 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do dalszego ograniczenia dynamiki popytu w okresie spowolnienia. Politykę taką – zazwyczaj nieplanowaną – nazywamy polityką </a:t>
            </a:r>
            <a:r>
              <a:rPr lang="pl-PL" sz="3600" b="1" dirty="0" err="1">
                <a:solidFill>
                  <a:srgbClr val="0070C0"/>
                </a:solidFill>
                <a:latin typeface="Cambria" pitchFamily="18" charset="0"/>
              </a:rPr>
              <a:t>procykliczną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r>
              <a:rPr lang="pl-PL" b="1" dirty="0">
                <a:solidFill>
                  <a:srgbClr val="0070C0"/>
                </a:solidFill>
                <a:latin typeface="Cambria" pitchFamily="18" charset="0"/>
              </a:rPr>
              <a:t>CYKL KONIUNKTURALNY </a:t>
            </a:r>
            <a:br>
              <a:rPr lang="pl-PL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b="1" dirty="0">
                <a:solidFill>
                  <a:srgbClr val="0070C0"/>
                </a:solidFill>
                <a:latin typeface="Cambria" pitchFamily="18" charset="0"/>
              </a:rPr>
              <a:t>Przebieg i fazy 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Cambria" pitchFamily="18" charset="0"/>
              </a:rPr>
              <a:t>KONIEC</a:t>
            </a: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Cykl koniunkturalny oznacza występujące naprzemiennie okresy przyspieszenia i spowolnienia tempa wzrostu gospodarczego. Wahania takie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są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typowe dla gospodarek rynkowych i w praktyce nie daje się im zapobiec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Celem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polityki makroekonomicznej we współczesnych gospodarkach jest jednak ograniczenie skali tych wahań (czyli spowodowanie, aby w okresach przyspieszenia wzrost PKB nie był nadmiernie wysoki, a w okresie spowolnienia dynamika PKB nie ulegała zbytniemu obniżeniu).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pl-PL" sz="3600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pl-PL" sz="3600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Łączny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, najbardziej typowy cykl koniunkturalny w gospodarce trwa zazwyczaj kilka lat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Na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cykl ten składają się cztery podokresy (w ekonomii używa się różnych klasyfikacji podokresów cyklu, wyróżniając zazwyczaj od 2 do 4 podokresów):</a:t>
            </a:r>
            <a:br>
              <a:rPr lang="pl-PL" sz="36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8" name="Obraz 7" descr="Cykl koniunkturalny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136904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 fontScale="90000"/>
          </a:bodyPr>
          <a:lstStyle/>
          <a:p>
            <a:pPr algn="l"/>
            <a:r>
              <a:rPr lang="pl-PL" sz="4000" b="1" dirty="0">
                <a:solidFill>
                  <a:srgbClr val="0070C0"/>
                </a:solidFill>
                <a:latin typeface="Georgia" pitchFamily="18" charset="0"/>
              </a:rPr>
              <a:t> </a:t>
            </a:r>
            <a:r>
              <a:rPr lang="pl-PL" sz="4000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pl-PL" sz="4000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pl-PL" sz="4000" b="1" dirty="0" smtClean="0">
                <a:solidFill>
                  <a:srgbClr val="0070C0"/>
                </a:solidFill>
                <a:latin typeface="Cambria" pitchFamily="18" charset="0"/>
              </a:rPr>
              <a:t>Faza </a:t>
            </a: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ożywienia, kiedy szybko wzrastają inwestycje, spożycie oraz PKB, a jednocześnie zaczyna spadać bezrobocie. Wzrostowi nie towarzyszy jeszcze narastanie zjawisk nierównowagi gospodarczej. 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4000" b="1" dirty="0">
                <a:solidFill>
                  <a:srgbClr val="0070C0"/>
                </a:solidFill>
                <a:latin typeface="Cambria" pitchFamily="18" charset="0"/>
              </a:rPr>
              <a:t> </a:t>
            </a:r>
            <a:br>
              <a:rPr lang="pl-PL" sz="4000" b="1" dirty="0">
                <a:solidFill>
                  <a:srgbClr val="0070C0"/>
                </a:solidFill>
                <a:latin typeface="Cambria" pitchFamily="18" charset="0"/>
              </a:rPr>
            </a:br>
            <a:endParaRPr lang="pl-PL" sz="40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>
            <a:normAutofit/>
          </a:bodyPr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Faza spowolnienia, kiedy tempo wzrostu inwestycji,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spożycia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i PKB obniża się, a jednocześnie wyhamowaniu ulega spadek bezrobocia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.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okresie spowolnienia wyhamowaniu ulega również narastanie zjawisk nierównowagi gospodarczej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pPr algn="l"/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Faza recesji, kiedy spadają inwestycje, spożycie i PKB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 </a:t>
            </a:r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wzrasta bezrobocie. Jednocześnie spada skala nierównowagi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460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</TotalTime>
  <Words>559</Words>
  <Application>Microsoft Office PowerPoint</Application>
  <PresentationFormat>Pokaz na ekranie (4:3)</PresentationFormat>
  <Paragraphs>61</Paragraphs>
  <Slides>20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1" baseType="lpstr">
      <vt:lpstr>Motyw pakietu Office</vt:lpstr>
      <vt:lpstr>Prezentacja programu PowerPoint</vt:lpstr>
      <vt:lpstr>CYKL KONIUNKTURALNY  Przebieg i fazy </vt:lpstr>
      <vt:lpstr>Cykl koniunkturalny oznacza występujące naprzemiennie okresy przyspieszenia i spowolnienia tempa wzrostu gospodarczego. Wahania takie są typowe dla gospodarek rynkowych i w praktyce nie daje się im zapobiec</vt:lpstr>
      <vt:lpstr> Celem polityki makroekonomicznej we współczesnych gospodarkach jest jednak ograniczenie skali tych wahań (czyli spowodowanie, aby w okresach przyspieszenia wzrost PKB nie był nadmiernie wysoki, a w okresie spowolnienia dynamika PKB nie ulegała zbytniemu obniżeniu). </vt:lpstr>
      <vt:lpstr> Łączny, najbardziej typowy cykl koniunkturalny w gospodarce trwa zazwyczaj kilka lat. Na cykl ten składają się cztery podokresy (w ekonomii używa się różnych klasyfikacji podokresów cyklu, wyróżniając zazwyczaj od 2 do 4 podokresów): </vt:lpstr>
      <vt:lpstr>Prezentacja programu PowerPoint</vt:lpstr>
      <vt:lpstr>  Faza ożywienia, kiedy szybko wzrastają inwestycje, spożycie oraz PKB, a jednocześnie zaczyna spadać bezrobocie. Wzrostowi nie towarzyszy jeszcze narastanie zjawisk nierównowagi gospodarczej.    </vt:lpstr>
      <vt:lpstr>Faza spowolnienia, kiedy tempo wzrostu inwestycji, spożycia  i PKB obniża się, a jednocześnie wyhamowaniu ulega spadek bezrobocia. W okresie spowolnienia wyhamowaniu ulega również narastanie zjawisk nierównowagi gospodarczej</vt:lpstr>
      <vt:lpstr>Faza recesji, kiedy spadają inwestycje, spożycie i PKB, a wzrasta bezrobocie. Jednocześnie spada skala nierównowagi</vt:lpstr>
      <vt:lpstr> </vt:lpstr>
      <vt:lpstr> Kształtowanie się PKB zależy głównie od czynników popytowych. Przyspieszenie gospodarcze spowodowane jest zazwyczaj głównie wysoką dynamiką inwestycji. W ślad za tym spada jednak bezrobocie, a więc (zgodnie z regułą opisaną przez krzywą Phillipsa) wzrastają płace. </vt:lpstr>
      <vt:lpstr>Polityka antycykliczna to polityka przeciwdziałania nadmiernym wahaniom tempa wzrostu PKB wywołanym przez cykle koniunkturalne. Polityka ta koncentruje się na wzmacnianiu popytu krajowego (spożycia indywidualnego, spożycia zbiorowego oraz nakładów inwestycyjnych brutto) </vt:lpstr>
      <vt:lpstr>w okresie, gdy w gospodarce panuje zła koniunktura (w fazie spowolnienia) lub na ograniczaniu dynamiki popytu krajowego wówczas, gdy gospodarka rozwija się zbyt szybko i narastają w niej zjawiska nierównowagi (w fazie ożywienia). </vt:lpstr>
      <vt:lpstr>Typowe działania należące do sfery polityki antycyklicznej to:  • W zakresie polityki pieniężnej: podwyżki stóp procentowych banku centralnego w okresie ożywienia, po to by podrożyć kredyt i tym samym ograniczyć dynamikę inwestycji przedsiębiorstw i spożycia indywidualnego</vt:lpstr>
      <vt:lpstr>W okresie spowolnienia bank centralny podejmuje działania odwrotne: obniża stopy procentowe, aby zachęcić do wzrostu inwestycji i spożycia</vt:lpstr>
      <vt:lpstr>W zakresie polityki fiskalnej: obniżenie deficytu budżetowego (poprzez ograniczenie wydatków lub wzrost dochodów podatkowych) w okresie ożywienia, po to by ograniczyć dynamikę spożycie zbiorowego lub wpłynąć na ograniczenie spożycia indywidualnego. </vt:lpstr>
      <vt:lpstr>W okresie spowolnienia rząd podejmuje działania odwrotne: zachęca do wzrostu popytu krajowego obniżając podatki, lub zwiększając wydatki publiczne (prowadzi to do wzrostu deficytu budżetowego).  </vt:lpstr>
      <vt:lpstr>Realizacja polityki antycyklicznej jest zazwyczaj jednym z celów rządu i banku centralnego. Czasem instytucje te bardziej lub mniej świadomie prowadzą działania odwrotne: przyczyniają się do dalszego wzrostu dynamiki popytu  w okresie ożywienia</vt:lpstr>
      <vt:lpstr>(pogłębiając zjawiska narastania nierównowagi gospodarczej) lub  do dalszego ograniczenia dynamiki popytu w okresie spowolnienia. Politykę taką – zazwyczaj nieplanowaną – nazywamy polityką procykliczną</vt:lpstr>
      <vt:lpstr>KONIEC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iza</cp:lastModifiedBy>
  <cp:revision>98</cp:revision>
  <dcterms:created xsi:type="dcterms:W3CDTF">2012-11-14T09:10:16Z</dcterms:created>
  <dcterms:modified xsi:type="dcterms:W3CDTF">2013-03-17T17:38:16Z</dcterms:modified>
</cp:coreProperties>
</file>