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6" r:id="rId2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42" d="100"/>
          <a:sy n="42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04664"/>
            <a:ext cx="840695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/>
              <a:t>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Megainflację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(powyżej 100%), to taki poziom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inflacji, 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którym rząd i Bank Centralny nie ma żadnej kontroli nad podażą pieniądza,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a uruchamia się czarna strefa gospodarcza</a:t>
            </a:r>
            <a:r>
              <a:rPr lang="pl-PL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310064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79513" y="404664"/>
            <a:ext cx="85885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Inflacja z punktu widzenia przyczyn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:</a:t>
            </a:r>
          </a:p>
          <a:p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popytowa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- jest ona wynikiem nadmiernej ilości pieniądza w obiegu. Nazywa się ją także inflacją pieniężną. Występuje wówczas, gdy globalny popyt wzrasta szybciej niż wielkość produkcji.</a:t>
            </a:r>
          </a:p>
        </p:txBody>
      </p:sp>
    </p:spTree>
    <p:extLst>
      <p:ext uri="{BB962C8B-B14F-4D97-AF65-F5344CB8AC3E}">
        <p14:creationId xmlns:p14="http://schemas.microsoft.com/office/powerpoint/2010/main" val="40652409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539552" y="404664"/>
            <a:ext cx="79208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  <a:endParaRPr lang="pl-PL" dirty="0" smtClean="0"/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podażowa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, jej przyczyny tkwią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samym procesie produkcji – przede wszystkim w jej rosnących kosztach spowodowanych wzrostem cen</a:t>
            </a:r>
          </a:p>
        </p:txBody>
      </p:sp>
    </p:spTree>
    <p:extLst>
      <p:ext uri="{BB962C8B-B14F-4D97-AF65-F5344CB8AC3E}">
        <p14:creationId xmlns:p14="http://schemas.microsoft.com/office/powerpoint/2010/main" val="248566775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76672"/>
            <a:ext cx="84069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3600" b="1" dirty="0" smtClean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kosztowa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- związana jest ze wzrostem kosztów produkcji. Pojawia się wtedy gdy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są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ograniczenia w podaży jednego lub kilku zasobów oraz występuje wzrost cen na te zasoby np. odcięcie dostaw ropy naftowej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importu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7239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332657"/>
            <a:ext cx="84069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3600" b="1" dirty="0" smtClean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strukturalna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- pojawiająca się wówczas, gdy producenci nie mogą sprawnie zmienić struktury produkcji w związku ze zmianami struktury gospodarki w kraju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,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np. zakup nowych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technologii.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63747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260648"/>
            <a:ext cx="8603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0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PRZYCZYNY   </a:t>
            </a: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INFLACJI</a:t>
            </a:r>
            <a:endParaRPr lang="pl-PL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361059" y="1268760"/>
            <a:ext cx="84069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Do najważniejszych możemy zaliczyć: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niezrównoważony budżet państwa (wydatki z budżetu przewyższają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wpływy)przeinwestowanie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gospodarki (nadmierne rozwinięcie procesu inwestycyjnego finansowanego przez państwo)</a:t>
            </a:r>
          </a:p>
        </p:txBody>
      </p:sp>
    </p:spTree>
    <p:extLst>
      <p:ext uri="{BB962C8B-B14F-4D97-AF65-F5344CB8AC3E}">
        <p14:creationId xmlns:p14="http://schemas.microsoft.com/office/powerpoint/2010/main" val="317915636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76672"/>
            <a:ext cx="81713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ingerencję państwa w politykę emisyjną banku centralnego, co prowadzi w rezultacie do nadmiernej ilości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pieniądza.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adliwą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strukturę gospodarki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wzrost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cen podstawowych surowców energetycznych (powoduje to wzrost kosztów produkcji i wzrostu cen)</a:t>
            </a:r>
          </a:p>
        </p:txBody>
      </p:sp>
    </p:spTree>
    <p:extLst>
      <p:ext uri="{BB962C8B-B14F-4D97-AF65-F5344CB8AC3E}">
        <p14:creationId xmlns:p14="http://schemas.microsoft.com/office/powerpoint/2010/main" val="42127063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548680"/>
            <a:ext cx="84069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import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inflacji (wraz ze wzrostem cen artykułów importowanych przez dany kraj następuje wzrost kosztów produkcji , a co za tym idzie wzrost cen)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długookresowe dodatnie saldo bilansu handlowego (nadwyżka eksportu nad importem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)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23423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04664"/>
            <a:ext cx="840695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l-PL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recesją gospodarczą (obniżenie wydajności pracy, a tym samym wzrost kosztów produkcji)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monopolizację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gospodarki (monopoliści wzrost kosztów produkcji mogą przenosić na cenę)</a:t>
            </a:r>
          </a:p>
        </p:txBody>
      </p:sp>
    </p:spTree>
    <p:extLst>
      <p:ext uri="{BB962C8B-B14F-4D97-AF65-F5344CB8AC3E}">
        <p14:creationId xmlns:p14="http://schemas.microsoft.com/office/powerpoint/2010/main" val="58159204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179512" y="1040542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Skutki inflacji ponosi zarówno społeczeństwo, jak i gospodarka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narodowa. 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Skutki inflacji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dla społeczeństwa;</a:t>
            </a:r>
          </a:p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ludzie </a:t>
            </a:r>
            <a:r>
              <a:rPr lang="pl-PL" sz="3600" b="1" i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oszczędzający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- kiedy trzymają pieniądze w kieszeni lub na rachunku oszczędnościowym płatnym na żądanie,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889379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INFLACJA- DEFINICJA, RODZAJE, </a:t>
            </a:r>
            <a:b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PRZYCZYNY I SKUTKI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" y="332656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ludzie </a:t>
            </a:r>
            <a:r>
              <a:rPr lang="pl-PL" sz="3600" b="1" i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pracujący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, którzy w związku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inflacją otrzymują podwyżkę płac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płacą podatek  wg wyższych stawek podatkowych,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emeryci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, gdyż indeksacja emerytur, tak jak wzrost płac pracowników nie nadąża za wzrostem cen. </a:t>
            </a:r>
          </a:p>
        </p:txBody>
      </p:sp>
    </p:spTree>
    <p:extLst>
      <p:ext uri="{BB962C8B-B14F-4D97-AF65-F5344CB8AC3E}">
        <p14:creationId xmlns:p14="http://schemas.microsoft.com/office/powerpoint/2010/main" val="386487434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79512" y="260649"/>
            <a:ext cx="878497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Skutki inflacji dla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gospodarki narodowej:</a:t>
            </a:r>
          </a:p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niechęć </a:t>
            </a:r>
            <a:r>
              <a:rPr lang="pl-PL" sz="3600" b="1" i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przedsiębiorców do podejmowania inwestycj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i, gdyż nie można przewidzieć realnych zysków,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spadek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innowacji i produkcyjności w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przedsiębiorstwach przez 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wysokie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odsetki kredytowe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endParaRPr lang="pl-PL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76303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188640"/>
            <a:ext cx="8603429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  <a:endParaRPr lang="pl-PL" dirty="0" smtClean="0"/>
          </a:p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dewaluacja </a:t>
            </a:r>
            <a:r>
              <a:rPr lang="pl-PL" sz="3600" b="1" i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waluty krajowej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- więcej złotówek należy zapłacić za jednego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dolara, </a:t>
            </a:r>
          </a:p>
          <a:p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zakłócenia w </a:t>
            </a:r>
            <a:r>
              <a:rPr lang="pl-PL" sz="3600" b="1" i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systemie finansowym </a:t>
            </a:r>
            <a:endParaRPr lang="pl-PL" sz="3600" b="1" i="1" dirty="0" smtClean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na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skutek dużych zmian cen papierów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wartościowych, osłabienie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wiarygodności państwa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u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wierzycieli</a:t>
            </a:r>
            <a:r>
              <a:rPr lang="pl-PL" sz="4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1881047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332657"/>
            <a:ext cx="84069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Korzyści z inflacji mają ludzie, którzy: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przewidując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wzrost cen kupują wcześniej po relatywnie niskich cenach i sprzedają później po cenach wyższych,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zaciągają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kredyty hipoteczne w okresie inflacji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(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premią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inflacyjną). 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6493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79512" y="0"/>
            <a:ext cx="85885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Korzyści z inflacji ma również rząd, który dodrukowuje pieniądze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powiększa budżet przez zwiększenie podatków. Jednak wskutek tego zostaje naruszona równowaga między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popytem,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a podażą,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wzmaga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zubożenie społeczeństwa.</a:t>
            </a:r>
          </a:p>
        </p:txBody>
      </p:sp>
    </p:spTree>
    <p:extLst>
      <p:ext uri="{BB962C8B-B14F-4D97-AF65-F5344CB8AC3E}">
        <p14:creationId xmlns:p14="http://schemas.microsoft.com/office/powerpoint/2010/main" val="25136641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 rot="10800000" flipV="1">
            <a:off x="361059" y="200055"/>
            <a:ext cx="61478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000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MIERNIKI   INFLACJI</a:t>
            </a:r>
          </a:p>
        </p:txBody>
      </p:sp>
      <p:sp>
        <p:nvSpPr>
          <p:cNvPr id="8" name="Prostokąt 7"/>
          <p:cNvSpPr/>
          <p:nvPr/>
        </p:nvSpPr>
        <p:spPr>
          <a:xfrm>
            <a:off x="361059" y="938720"/>
            <a:ext cx="86034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•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deflator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produktu narodowego brutto,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• indeks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cen dóbr konsumpcyjnych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(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CPI),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•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stopa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inflacji cen dóbr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konsumpcyjnych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indeks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cen dóbr konsumpcyjnych (PPI)</a:t>
            </a:r>
          </a:p>
        </p:txBody>
      </p:sp>
    </p:spTree>
    <p:extLst>
      <p:ext uri="{BB962C8B-B14F-4D97-AF65-F5344CB8AC3E}">
        <p14:creationId xmlns:p14="http://schemas.microsoft.com/office/powerpoint/2010/main" val="391373316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rostokąt 7"/>
          <p:cNvSpPr/>
          <p:nvPr/>
        </p:nvSpPr>
        <p:spPr>
          <a:xfrm>
            <a:off x="1" y="0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Ograniczenie inflacji lub przeciwdziałanie jej wystąpieniu wymaga odpowiedniej polityki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państwa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zakresie kształtowania dochodów społeczeństwa, ograniczania deficytu budżetowego (polityka fiskalna), kontroli emisji pieniądza przez bank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centralny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kreacji pieniądza kredytowego przez banki komercyjne (polityka monetarna).</a:t>
            </a:r>
          </a:p>
        </p:txBody>
      </p:sp>
    </p:spTree>
    <p:extLst>
      <p:ext uri="{BB962C8B-B14F-4D97-AF65-F5344CB8AC3E}">
        <p14:creationId xmlns:p14="http://schemas.microsoft.com/office/powerpoint/2010/main" val="57328639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Prostokąt 9"/>
          <p:cNvSpPr/>
          <p:nvPr/>
        </p:nvSpPr>
        <p:spPr>
          <a:xfrm rot="10800000" flipV="1">
            <a:off x="179511" y="876581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Przez inflację rozumie się  wzrost przeciętnego poziomu cen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określonym czasie, zwykle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ciągu roku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.</a:t>
            </a:r>
          </a:p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Wzrost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ten wyrażany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jest 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postaci procentowego wskaźnika i nosi nazwę stopy inflacji.</a:t>
            </a:r>
          </a:p>
        </p:txBody>
      </p:sp>
    </p:spTree>
    <p:extLst>
      <p:ext uri="{BB962C8B-B14F-4D97-AF65-F5344CB8AC3E}">
        <p14:creationId xmlns:p14="http://schemas.microsoft.com/office/powerpoint/2010/main" val="340352027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79511" y="476672"/>
            <a:ext cx="8784977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•</a:t>
            </a:r>
            <a:r>
              <a:rPr lang="pl-PL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Inflacja – określenie procesów ekonomicznych polegających na nadmiernym zwiększaniu ilości pieniądza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obiegu, w stosunku do rynkowej wartości liczonej w cenach dotychczasowych.</a:t>
            </a:r>
          </a:p>
        </p:txBody>
      </p:sp>
    </p:spTree>
    <p:extLst>
      <p:ext uri="{BB962C8B-B14F-4D97-AF65-F5344CB8AC3E}">
        <p14:creationId xmlns:p14="http://schemas.microsoft.com/office/powerpoint/2010/main" val="129130515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04664"/>
            <a:ext cx="860342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smtClean="0"/>
              <a:t>•</a:t>
            </a:r>
            <a:r>
              <a:rPr lang="pl-PL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Inflacja  – współczesne pojęcie – określa proces trwałego wzrostu ogólnego poziomu cen, przy uwzględnieniu zmian jakości towarów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pewnym czasie. Dotyczy ono nie tyle przyczyny tego zjawiska, ile jego objawów. W takim rozumieniu ma ono charakter negatywnej cechy rozwoju.</a:t>
            </a:r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09533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179512" y="548680"/>
            <a:ext cx="85885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zależności wielkości wyróżniamy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:</a:t>
            </a:r>
          </a:p>
          <a:p>
            <a:endParaRPr lang="pl-PL" sz="3600" b="1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Inflację pełzającą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(do kilku % w skali rocznej), nie powodującą zakłóceń w przebiegu procesów gospodarczych, poddająca się kontroli.</a:t>
            </a:r>
          </a:p>
        </p:txBody>
      </p:sp>
    </p:spTree>
    <p:extLst>
      <p:ext uri="{BB962C8B-B14F-4D97-AF65-F5344CB8AC3E}">
        <p14:creationId xmlns:p14="http://schemas.microsoft.com/office/powerpoint/2010/main" val="159134711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283391" y="371740"/>
            <a:ext cx="82284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Inflację kroczącą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(z reguły do kilkunastu % rocznie), gdy oczekiwania inflacyjne wywołują określone zachowania podmiotów gospodarczych wzmagające ten proces, przy czym zaczyna się ona wymykać spod kontroli.</a:t>
            </a:r>
          </a:p>
        </p:txBody>
      </p:sp>
    </p:spTree>
    <p:extLst>
      <p:ext uri="{BB962C8B-B14F-4D97-AF65-F5344CB8AC3E}">
        <p14:creationId xmlns:p14="http://schemas.microsoft.com/office/powerpoint/2010/main" val="269050937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332657"/>
            <a:ext cx="840695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Inflację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galopującą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(powyżej 20%), powodująca narastające zakłócenia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przebiegu procesów gospodarczych, osłabienie systemów motywacyjnych,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a 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rezultacie zahamowanie życia społecznego. Zwana także </a:t>
            </a:r>
            <a:r>
              <a:rPr lang="pl-PL" sz="3600" b="1" dirty="0" err="1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superinflacją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, stanowi  poważne zagrożenie dla procesów wzrostu gospodarczego. Z reguły wymyka się ona spod kontroli państwa. </a:t>
            </a:r>
          </a:p>
        </p:txBody>
      </p:sp>
    </p:spTree>
    <p:extLst>
      <p:ext uri="{BB962C8B-B14F-4D97-AF65-F5344CB8AC3E}">
        <p14:creationId xmlns:p14="http://schemas.microsoft.com/office/powerpoint/2010/main" val="217207975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3" name="Prostokąt zaokrąglony 2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6" name="pole tekstowe 5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361059" y="476672"/>
            <a:ext cx="84069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/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Hiperinflację,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Pojawia się gdy natężenie procesów inflacyjnych uniemożliwia racjonalne gospodarowanie z powodu niemożności prowadzenia rachunku ekonomicznego, planowania działań gospodarczych, co prowadzi do anarchizacji życia społecznego.</a:t>
            </a:r>
          </a:p>
        </p:txBody>
      </p:sp>
    </p:spTree>
    <p:extLst>
      <p:ext uri="{BB962C8B-B14F-4D97-AF65-F5344CB8AC3E}">
        <p14:creationId xmlns:p14="http://schemas.microsoft.com/office/powerpoint/2010/main" val="56300110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849</Words>
  <Application>Microsoft Office PowerPoint</Application>
  <PresentationFormat>Pokaz na ekranie (4:3)</PresentationFormat>
  <Paragraphs>113</Paragraphs>
  <Slides>26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27" baseType="lpstr">
      <vt:lpstr>Motyw pakietu Office</vt:lpstr>
      <vt:lpstr>Prezentacja programu PowerPoint</vt:lpstr>
      <vt:lpstr>INFLACJA- DEFINICJA, RODZAJE,  PRZYCZYNY I SKUTKI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iza</cp:lastModifiedBy>
  <cp:revision>105</cp:revision>
  <dcterms:created xsi:type="dcterms:W3CDTF">2012-11-14T09:10:16Z</dcterms:created>
  <dcterms:modified xsi:type="dcterms:W3CDTF">2013-03-17T17:35:01Z</dcterms:modified>
</cp:coreProperties>
</file>