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jak określić wiek drzewa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jak określić wiek drzewa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jak określić wiek drzewa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jak określić wiek drzewa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jak określić wiek drzewa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9latki jak określić wiek drzewa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