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  <Override PartName="/ppt/media/image9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9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czy nasze oko może się mylić-p0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czy nasze oko może się mylić-p0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czy nasze oko może się mylić-p0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czy nasze oko może się mylić-p0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czy nasze oko może się mylić-p0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9latki czy nasze oko może się mylić-p07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9latki czy nasze oko może się mylić-p08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52" name="Shape 15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53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