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7.jpe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czy nasze oczy widza zawsze tak samo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czy nasze oczy widza zawsze tak samo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czy nasze oczy widza zawsze tak samo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7latki bawimy się fakturą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czy nasze oczy widza zawsze tak samo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9latki czy nasze oczy widza zawsze tak samo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Shape 14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4" name="Shape 14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5" name="7latki koloroyw zawrót głowy-p6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8" name="Shape 14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9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