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17" name="Shape 117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ytuł i pod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y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–Janek Jabłonka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„Wpisz tu cytat.”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oziom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Tekst tytułowy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środku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pionowo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Tekst tytułowy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(na górze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ytuł i punktory ze zdjęci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Tekst tytułowy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unkto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Zdjęcie (3 sztuki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Tekst tytułowy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Treść - poziom 1</a:t>
            </a:r>
          </a:p>
          <a:p>
            <a:pPr lvl="1"/>
            <a:r>
              <a:t>Treść - poziom 2</a:t>
            </a:r>
          </a:p>
          <a:p>
            <a:pPr lvl="2"/>
            <a:r>
              <a:t>Treść - poziom 3</a:t>
            </a:r>
          </a:p>
          <a:p>
            <a:pPr lvl="3"/>
            <a:r>
              <a:t>Treść - poziom 4</a:t>
            </a:r>
          </a:p>
          <a:p>
            <a:pPr lvl="4"/>
            <a:r>
              <a:t>Treść - poziom 5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1.jpe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3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5.jpe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0" name="Shape 12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1" name="9latki czego potrzebuje ogień-p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4" name="Shape 12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5" name="9latki czego potrzebuje ogień-p2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Shape 127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28" name="Shape 128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29" name="9latki czego potrzebuje ogień-p3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2" name="Shape 132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3" name="9latki czego potrzebuje ogień-p4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36" name="Shape 13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37" name="9latki czego potrzebuje ogień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Shape 13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defTabSz="490727">
              <a:defRPr sz="6719"/>
            </a:pPr>
          </a:p>
        </p:txBody>
      </p:sp>
      <p:sp>
        <p:nvSpPr>
          <p:cNvPr id="140" name="Shape 14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pic>
        <p:nvPicPr>
          <p:cNvPr id="141" name="6latki Pomiar długości -p5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393700" y="0"/>
            <a:ext cx="13792200" cy="975360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