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jak stworzyć ruchomy obraz 3d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jak stworzyć ruchomy obraz 3d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jak stworzyć ruchomy obraz 3d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jak stworzyć ruchomy obraz 3d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jak stworzyć ruchomy obraz 3d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9latki jak stworzyć ruchomy obraz 3d-p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