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mieszamy barwy natury na okni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mieszamy barwy natury na oknie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mieszamy barwy natury na oknie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mieszamy barwy natury na oknie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mieszamy barwy natury na oknie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9latki mieszamy barwy natury na oknie-p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