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poznaj właściwości światła białego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poznaj właściwości światła białego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poznaj właściwości światła białego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poznaj właściwości światła białego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poznaj właściwości światła białego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9latki poznaj właściwości światła białego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