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jakiego koloru jest światło słoneczne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jakiego koloru jest światło słoneczne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jakiego koloru jest światło słoneczne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bawimy się fakturą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jakiego koloru jest światło słoneczne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9latki jakiego koloru jest światło słoneczne-p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