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16" r:id="rId9"/>
    <p:sldId id="312" r:id="rId10"/>
    <p:sldId id="331" r:id="rId11"/>
    <p:sldId id="320" r:id="rId12"/>
    <p:sldId id="323" r:id="rId13"/>
    <p:sldId id="321" r:id="rId14"/>
    <p:sldId id="330" r:id="rId15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polonistyczna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moja ojczyzna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20"/>
            <a:ext cx="3438999" cy="2660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kształcenie wiedzy o Polsce;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</a:t>
            </a:r>
            <a:r>
              <a:rPr lang="pl-PL" sz="1300" dirty="0" smtClean="0">
                <a:latin typeface="Open Sans"/>
                <a:cs typeface="Open Sans"/>
              </a:rPr>
              <a:t>oznanie pojęcia </a:t>
            </a:r>
            <a:r>
              <a:rPr lang="pl-PL" sz="1300" dirty="0">
                <a:latin typeface="Open Sans"/>
                <a:cs typeface="Open Sans"/>
              </a:rPr>
              <a:t>Ojczyzna;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poznanie </a:t>
            </a:r>
            <a:r>
              <a:rPr lang="pl-PL" sz="1300" dirty="0">
                <a:latin typeface="Open Sans"/>
                <a:cs typeface="Open Sans"/>
              </a:rPr>
              <a:t>symboli narodowych;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</a:t>
            </a:r>
            <a:r>
              <a:rPr lang="pl-PL" sz="1300" dirty="0">
                <a:latin typeface="Open Sans"/>
                <a:cs typeface="Open Sans"/>
              </a:rPr>
              <a:t>wiedzy o historii Polski;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praca </a:t>
            </a:r>
            <a:r>
              <a:rPr lang="pl-PL" sz="1300" dirty="0">
                <a:latin typeface="Open Sans"/>
                <a:cs typeface="Open Sans"/>
              </a:rPr>
              <a:t>z tablicą multimedialną;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</a:t>
            </a:r>
            <a:r>
              <a:rPr lang="pl-PL" sz="1300" dirty="0">
                <a:latin typeface="Open Sans"/>
                <a:cs typeface="Open Sans"/>
              </a:rPr>
              <a:t>umiejętności pracy z multimediami. 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20"/>
            <a:ext cx="3442705" cy="2660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powiedzieć, czym jest Ojczyzna;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powiedzieć, gdzie leży Polska;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powiedzieć, co znajduje się na godle Polski;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wie</a:t>
            </a:r>
            <a:r>
              <a:rPr lang="pl-PL" sz="1300" dirty="0">
                <a:latin typeface="Open Sans"/>
                <a:cs typeface="Open Sans"/>
              </a:rPr>
              <a:t>, co to godło;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pracuje </a:t>
            </a:r>
            <a:r>
              <a:rPr lang="pl-PL" sz="1300" dirty="0">
                <a:latin typeface="Open Sans"/>
                <a:cs typeface="Open Sans"/>
              </a:rPr>
              <a:t>z zastosowaniem tablicy multimedialnej;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jest </a:t>
            </a:r>
            <a:r>
              <a:rPr lang="pl-PL" sz="1300" dirty="0">
                <a:latin typeface="Open Sans"/>
                <a:cs typeface="Open Sans"/>
              </a:rPr>
              <a:t>aktywny. </a:t>
            </a: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Kształcenie wiedzy o Ojczyźnie.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Wprowadzenie </a:t>
            </a:r>
            <a:r>
              <a:rPr lang="pl-PL" sz="2000" dirty="0">
                <a:latin typeface="Open Sans"/>
                <a:cs typeface="Open Sans"/>
              </a:rPr>
              <a:t>do pojęcia ojczyzna.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Praca </a:t>
            </a:r>
            <a:r>
              <a:rPr lang="pl-PL" sz="2000" dirty="0">
                <a:latin typeface="Open Sans"/>
                <a:cs typeface="Open Sans"/>
              </a:rPr>
              <a:t>ze slajdami. Za pomocą slajdów nauczyciel pokazuje uczniom symbole związane z Ojczyzną: godło, flagę, itp.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082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MOJA OJCZYZNA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4052" y="1789470"/>
            <a:ext cx="4583259" cy="424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21311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19977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OJCZYZNA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5" name="pole tekstowe 7"/>
          <p:cNvSpPr txBox="1"/>
          <p:nvPr/>
        </p:nvSpPr>
        <p:spPr>
          <a:xfrm>
            <a:off x="1426774" y="1803497"/>
            <a:ext cx="86913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to kraj, w którym się ktoś urodził, którego jest obywatelem lub z którym jest związany więzią </a:t>
            </a:r>
            <a:r>
              <a:rPr lang="pl-PL" sz="2000" dirty="0" smtClean="0">
                <a:latin typeface="Open Sans"/>
                <a:cs typeface="Open Sans"/>
              </a:rPr>
              <a:t>narodową.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77291323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5160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MOJA OJCZYZNA TO POLSKA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7" name="Obraz 6" descr="Polska_cala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3455" y="1916463"/>
            <a:ext cx="4524453" cy="4169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21848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3" name="Picture 2" descr="http://www.traxelektronik.pl/pogoda/drogi/img/granic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0342" y="1157324"/>
            <a:ext cx="5310678" cy="502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53163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32436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MÓJ NARÓD TO…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6" name="Obraz 5" descr="7684905236_a16fe485b3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8878" y="1947479"/>
            <a:ext cx="5310720" cy="398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98045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6492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FLAGA RZECZYPOSPOLITEJ POLSKIEJ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6" name="Obraz 5" descr="National_Flag_of_Polan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0408" y="2396559"/>
            <a:ext cx="5010546" cy="3131060"/>
          </a:xfrm>
          <a:prstGeom prst="rect">
            <a:avLst/>
          </a:prstGeom>
          <a:ln>
            <a:noFill/>
          </a:ln>
          <a:effectLst>
            <a:outerShdw blurRad="292100" dist="139700" dir="54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416123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5012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HERB POLSKI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7" name="Obraz 6" descr="pobran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7813" y="2115914"/>
            <a:ext cx="2975736" cy="3507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3094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10121</TotalTime>
  <Words>199</Words>
  <Application>Microsoft Macintosh PowerPoint</Application>
  <PresentationFormat>Niestandardowy</PresentationFormat>
  <Paragraphs>53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154</cp:revision>
  <dcterms:created xsi:type="dcterms:W3CDTF">2014-12-16T09:11:28Z</dcterms:created>
  <dcterms:modified xsi:type="dcterms:W3CDTF">2015-05-19T13:58:55Z</dcterms:modified>
</cp:coreProperties>
</file>