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6" r:id="rId9"/>
    <p:sldId id="315" r:id="rId10"/>
    <p:sldId id="317" r:id="rId11"/>
    <p:sldId id="318" r:id="rId12"/>
    <p:sldId id="319" r:id="rId13"/>
    <p:sldId id="312" r:id="rId14"/>
    <p:sldId id="320" r:id="rId15"/>
    <p:sldId id="323" r:id="rId16"/>
    <p:sldId id="321" r:id="rId17"/>
    <p:sldId id="322" r:id="rId18"/>
    <p:sldId id="324" r:id="rId19"/>
    <p:sldId id="326" r:id="rId20"/>
    <p:sldId id="327" r:id="rId21"/>
    <p:sldId id="328" r:id="rId22"/>
    <p:sldId id="329" r:id="rId2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image" Target="../media/image27.jpeg"/><Relationship Id="rId5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Relationship Id="rId3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3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Relationship Id="rId3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jesienny spacer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jesieni;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wiedzy o skarbach jesieni – jesienne owoce i warzywa;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charakterystycznych dla jesieni znaków – opadanie liści, deszczowa pogoda, itp.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drzewach i ich owocach (kasztan, dąb, żołądź, jarzębina).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jakie owoce i warzywa zabieramy jesienią;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rozpoznać drzewa i ich owoce: jarzębina, kasztanowiec, żołądź;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wskazać początek i koniec jesieni;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aktywny.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Jesień, owoce i warzywa jesieni, drzewa i ich owoce. 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Omówienie </a:t>
            </a:r>
            <a:r>
              <a:rPr lang="pl-PL" sz="2000" dirty="0">
                <a:latin typeface="Open Sans"/>
                <a:cs typeface="Open Sans"/>
              </a:rPr>
              <a:t>najważniejszych cech jesieni z wykorzystaniem slajdów z ilustracjami przedstawiającymi jesień (opadające liście, jesienny deszcz, słota, zbieranie owoców i warzyw, szykowanie się zwierząt do zimy).</a:t>
            </a:r>
          </a:p>
          <a:p>
            <a:pPr lvl="1"/>
            <a:r>
              <a:rPr lang="pl-PL" sz="2000" dirty="0">
                <a:latin typeface="Open Sans"/>
                <a:cs typeface="Open Sans"/>
              </a:rPr>
              <a:t>Kształcenie kreatywności i spostrzegawczości u uczniów. Wyciąganie wniosków z oglądanych ilustracji.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Omówienie </a:t>
            </a:r>
            <a:r>
              <a:rPr lang="pl-PL" sz="2000" dirty="0">
                <a:latin typeface="Open Sans"/>
                <a:cs typeface="Open Sans"/>
              </a:rPr>
              <a:t>drzew i ich owoców.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77383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KTÓRA Z ILUSTRACJI PRZEDSTAWIA JESIEŃ? </a:t>
            </a:r>
          </a:p>
        </p:txBody>
      </p:sp>
      <p:grpSp>
        <p:nvGrpSpPr>
          <p:cNvPr id="13" name="Grupa 12"/>
          <p:cNvGrpSpPr/>
          <p:nvPr/>
        </p:nvGrpSpPr>
        <p:grpSpPr>
          <a:xfrm>
            <a:off x="3063126" y="2043458"/>
            <a:ext cx="6045111" cy="3924275"/>
            <a:chOff x="2282379" y="1881829"/>
            <a:chExt cx="6045111" cy="3924275"/>
          </a:xfrm>
        </p:grpSpPr>
        <p:pic>
          <p:nvPicPr>
            <p:cNvPr id="6" name="Obraz 5" descr="Planty_Jesień_3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82379" y="4006104"/>
              <a:ext cx="2700000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Kuznetsk_Alatau_3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18898" y="4006104"/>
              <a:ext cx="2700000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 descr="crocus-318293_1280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26435" y="1881829"/>
              <a:ext cx="2701055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9" name="Obraz 8" descr="summer-192179_1280.jp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84177" y="1881829"/>
              <a:ext cx="2703281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0862131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70228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SIĘ DZIEJE JESIENIĄ W PRZYRODZIE? 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950996" y="2099226"/>
            <a:ext cx="6269370" cy="3845416"/>
            <a:chOff x="2481947" y="1995322"/>
            <a:chExt cx="6269370" cy="3845416"/>
          </a:xfrm>
        </p:grpSpPr>
        <p:pic>
          <p:nvPicPr>
            <p:cNvPr id="6" name="Obraz 5" descr="bench-560435_1280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2185" y="1995322"/>
              <a:ext cx="2710588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foliage-526128_1280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1947" y="4040738"/>
              <a:ext cx="2710588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 descr="conkers-15186_1280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2841" y="1997279"/>
              <a:ext cx="2701055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6" name="Obraz 15" descr="central-park-535645_1280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31128" y="4040738"/>
              <a:ext cx="2720189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40882211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7541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ZWIERZĘTA ROBIĄ JESIENIĄ? 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1244369" y="2437680"/>
            <a:ext cx="9682625" cy="3150084"/>
            <a:chOff x="-355299" y="704243"/>
            <a:chExt cx="16590662" cy="5397500"/>
          </a:xfrm>
        </p:grpSpPr>
        <p:pic>
          <p:nvPicPr>
            <p:cNvPr id="6" name="Obraz 5" descr="the-squirrel-243007_640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7363" y="704243"/>
              <a:ext cx="8128000" cy="53975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the-squirrel-224312_640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55299" y="704243"/>
              <a:ext cx="8128000" cy="53975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9043092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3605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CZŁOWIEK ROBI JESIENIĄ? 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671429" y="2638024"/>
            <a:ext cx="10927798" cy="2291677"/>
            <a:chOff x="946694" y="2199316"/>
            <a:chExt cx="8583250" cy="1800000"/>
          </a:xfrm>
        </p:grpSpPr>
        <p:pic>
          <p:nvPicPr>
            <p:cNvPr id="6" name="Obraz 5" descr="agricultural-71590_640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61302" y="2199316"/>
              <a:ext cx="2858561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Orga-plug_dwuskibowy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6694" y="2199316"/>
              <a:ext cx="2408752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 descr="paddy-207914_640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25718" y="2199316"/>
              <a:ext cx="2704226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79356090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840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ZBIERANIE OWOCÓW I WARZYW </a:t>
            </a:r>
          </a:p>
        </p:txBody>
      </p:sp>
      <p:pic>
        <p:nvPicPr>
          <p:cNvPr id="6" name="Obraz 5" descr="fruit-319702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046" y="1924621"/>
            <a:ext cx="6201271" cy="41374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855199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3386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Owoce i warzywa. </a:t>
            </a: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Jakie warzywo ukrywa się na tym </a:t>
            </a:r>
            <a:r>
              <a:rPr lang="pl-PL" sz="2000" dirty="0" smtClean="0">
                <a:latin typeface="Open Sans"/>
                <a:cs typeface="Open Sans"/>
              </a:rPr>
              <a:t>zdjęciu?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 descr="bell-pepper-plant-61726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0507" y="2424442"/>
            <a:ext cx="4710348" cy="35327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3386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Owoce i warzywa. </a:t>
            </a: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Jakie warzywo ukrywa się na tym </a:t>
            </a:r>
            <a:r>
              <a:rPr lang="pl-PL" sz="2000" dirty="0" smtClean="0">
                <a:latin typeface="Open Sans"/>
                <a:cs typeface="Open Sans"/>
              </a:rPr>
              <a:t>zdjęciu?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 descr="tomatoes-101845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1120" y="2390157"/>
            <a:ext cx="4869122" cy="36518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95316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3386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Owoce i warzywa. </a:t>
            </a: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Jakie warzywo ukrywa się na tym </a:t>
            </a:r>
            <a:r>
              <a:rPr lang="pl-PL" sz="2000" dirty="0" smtClean="0">
                <a:latin typeface="Open Sans"/>
                <a:cs typeface="Open Sans"/>
              </a:rPr>
              <a:t>zdjęciu?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 descr="carrots-716890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069" y="2435989"/>
            <a:ext cx="6293224" cy="35350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298045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3386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Owoce i warzywa. </a:t>
            </a: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Jakie warzywo ukrywa się na tym </a:t>
            </a:r>
            <a:r>
              <a:rPr lang="pl-PL" sz="2000" dirty="0" smtClean="0">
                <a:latin typeface="Open Sans"/>
                <a:cs typeface="Open Sans"/>
              </a:rPr>
              <a:t>zdjęciu?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 descr="zucchini-190775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780" y="2351508"/>
            <a:ext cx="5587802" cy="37193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416123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3386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Owoce i warzywa. </a:t>
            </a: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Jakie warzywo ukrywa się na tym </a:t>
            </a:r>
            <a:r>
              <a:rPr lang="pl-PL" sz="2000" dirty="0" smtClean="0">
                <a:latin typeface="Open Sans"/>
                <a:cs typeface="Open Sans"/>
              </a:rPr>
              <a:t>zdjęciu?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 descr="beetroot-463946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023" y="2389809"/>
            <a:ext cx="5563317" cy="36943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37123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43375" y="1218145"/>
            <a:ext cx="4172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Owoce - </a:t>
            </a:r>
            <a:r>
              <a:rPr lang="pl-PL" sz="2800" b="1" dirty="0">
                <a:latin typeface="Open Sans"/>
                <a:cs typeface="Open Sans"/>
              </a:rPr>
              <a:t>skarby jesieni</a:t>
            </a:r>
          </a:p>
        </p:txBody>
      </p:sp>
      <p:grpSp>
        <p:nvGrpSpPr>
          <p:cNvPr id="9" name="Grupa 8"/>
          <p:cNvGrpSpPr/>
          <p:nvPr/>
        </p:nvGrpSpPr>
        <p:grpSpPr>
          <a:xfrm>
            <a:off x="764302" y="2713067"/>
            <a:ext cx="10642758" cy="2447533"/>
            <a:chOff x="2609180" y="2355173"/>
            <a:chExt cx="7827055" cy="1800001"/>
          </a:xfrm>
        </p:grpSpPr>
        <p:pic>
          <p:nvPicPr>
            <p:cNvPr id="6" name="Obraz 5" descr="fruit-tree-440942_1280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9180" y="2355173"/>
              <a:ext cx="3208914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plums-693537_1280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1637" y="2355174"/>
              <a:ext cx="1350000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 descr="red-741068_1280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35180" y="2355173"/>
              <a:ext cx="2701055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4436718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43375" y="1218145"/>
            <a:ext cx="44320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JESIENIĄ ZNAJDZIEMY…</a:t>
            </a:r>
            <a:r>
              <a:rPr lang="pl-PL" sz="2800" b="1" dirty="0" smtClean="0">
                <a:latin typeface="Open Sans"/>
                <a:cs typeface="Open Sans"/>
              </a:rPr>
              <a:t>.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3268932" y="2078093"/>
            <a:ext cx="5633498" cy="3820370"/>
            <a:chOff x="2436003" y="2078093"/>
            <a:chExt cx="5633498" cy="3820370"/>
          </a:xfrm>
        </p:grpSpPr>
        <p:pic>
          <p:nvPicPr>
            <p:cNvPr id="6" name="Obraz 5" descr="rowanberries-72504_1280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36003" y="2078093"/>
              <a:ext cx="2713086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gathering-448866_1280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68446" y="4098462"/>
              <a:ext cx="2701055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Obraz 7" descr="oak-fruit-185292_1280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36005" y="4098463"/>
              <a:ext cx="2701055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9" name="Obraz 8" descr="chestnut-471288_1280.jp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69237" y="2089638"/>
              <a:ext cx="2697892" cy="1800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8350022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43375" y="1218145"/>
            <a:ext cx="5777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DRZEWA I ICH JESIENNE OWOCE</a:t>
            </a:r>
          </a:p>
        </p:txBody>
      </p:sp>
      <p:pic>
        <p:nvPicPr>
          <p:cNvPr id="12" name="Obraz 11" descr="oak-fruit-185292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839" y="2262814"/>
            <a:ext cx="2701055" cy="18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az 5" descr="oak-354641_12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913" y="2234967"/>
            <a:ext cx="5689482" cy="37915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155489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43375" y="1218145"/>
            <a:ext cx="5777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DRZEWA I ICH JESIENNE OWOCE</a:t>
            </a:r>
          </a:p>
        </p:txBody>
      </p:sp>
      <p:pic>
        <p:nvPicPr>
          <p:cNvPr id="13" name="Obraz 12" descr="chestnut-471288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346" y="2101183"/>
            <a:ext cx="2697892" cy="18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79997" y="2107988"/>
            <a:ext cx="3811368" cy="39327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85618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43375" y="1218145"/>
            <a:ext cx="5777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DRZEWA I ICH JESIENNE OWOCE</a:t>
            </a:r>
          </a:p>
        </p:txBody>
      </p:sp>
      <p:pic>
        <p:nvPicPr>
          <p:cNvPr id="12" name="Obraz 11" descr="rowanberries-72504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7734" y="2089638"/>
            <a:ext cx="2713086" cy="18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206" y="2086408"/>
            <a:ext cx="2966951" cy="39559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069091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10183</TotalTime>
  <Words>316</Words>
  <Application>Microsoft Macintosh PowerPoint</Application>
  <PresentationFormat>Niestandardowy</PresentationFormat>
  <Paragraphs>63</Paragraphs>
  <Slides>22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3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155</cp:revision>
  <dcterms:created xsi:type="dcterms:W3CDTF">2014-12-16T09:11:28Z</dcterms:created>
  <dcterms:modified xsi:type="dcterms:W3CDTF">2015-05-19T13:59:02Z</dcterms:modified>
</cp:coreProperties>
</file>