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7" r:id="rId9"/>
    <p:sldId id="318" r:id="rId10"/>
    <p:sldId id="319" r:id="rId11"/>
    <p:sldId id="324" r:id="rId12"/>
    <p:sldId id="321" r:id="rId13"/>
    <p:sldId id="325" r:id="rId14"/>
    <p:sldId id="326" r:id="rId15"/>
    <p:sldId id="327" r:id="rId16"/>
    <p:sldId id="328" r:id="rId17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63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464" y="-1368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4EDA0A-655B-4D89-BB42-251EC72E0C6A}" type="doc">
      <dgm:prSet loTypeId="urn:microsoft.com/office/officeart/2005/8/layout/funnel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l-PL"/>
        </a:p>
      </dgm:t>
    </dgm:pt>
    <dgm:pt modelId="{C83097F2-E112-4B6E-A0A9-3FECB3DE7A3C}">
      <dgm:prSet phldrT="[Tekst]"/>
      <dgm:spPr/>
      <dgm:t>
        <a:bodyPr/>
        <a:lstStyle/>
        <a:p>
          <a:r>
            <a:rPr lang="pl-PL" dirty="0" smtClean="0"/>
            <a:t>pies</a:t>
          </a:r>
          <a:endParaRPr lang="pl-PL" dirty="0"/>
        </a:p>
      </dgm:t>
    </dgm:pt>
    <dgm:pt modelId="{3DCC571C-50EA-44D1-B584-87973D1FEBB4}" type="parTrans" cxnId="{880A7A9D-806A-4CBC-BC41-8808AA89A928}">
      <dgm:prSet/>
      <dgm:spPr/>
      <dgm:t>
        <a:bodyPr/>
        <a:lstStyle/>
        <a:p>
          <a:endParaRPr lang="pl-PL"/>
        </a:p>
      </dgm:t>
    </dgm:pt>
    <dgm:pt modelId="{6832D43A-1E46-4DD3-9D98-01FBE6C277D8}" type="sibTrans" cxnId="{880A7A9D-806A-4CBC-BC41-8808AA89A928}">
      <dgm:prSet/>
      <dgm:spPr/>
      <dgm:t>
        <a:bodyPr/>
        <a:lstStyle/>
        <a:p>
          <a:endParaRPr lang="pl-PL"/>
        </a:p>
      </dgm:t>
    </dgm:pt>
    <dgm:pt modelId="{7FC2E901-00BA-4A65-B7D4-AE397A210304}">
      <dgm:prSet phldrT="[Tekst]"/>
      <dgm:spPr/>
      <dgm:t>
        <a:bodyPr/>
        <a:lstStyle/>
        <a:p>
          <a:r>
            <a:rPr lang="pl-PL" dirty="0" smtClean="0"/>
            <a:t>kot</a:t>
          </a:r>
          <a:endParaRPr lang="pl-PL" dirty="0"/>
        </a:p>
      </dgm:t>
    </dgm:pt>
    <dgm:pt modelId="{0732EA2A-8E87-453E-AE06-0B0DB955D6DD}" type="parTrans" cxnId="{31ED99EA-D906-4AA4-9EF4-786211F26D75}">
      <dgm:prSet/>
      <dgm:spPr/>
      <dgm:t>
        <a:bodyPr/>
        <a:lstStyle/>
        <a:p>
          <a:endParaRPr lang="pl-PL"/>
        </a:p>
      </dgm:t>
    </dgm:pt>
    <dgm:pt modelId="{18289B5C-F973-4A40-BB1A-876C63352B58}" type="sibTrans" cxnId="{31ED99EA-D906-4AA4-9EF4-786211F26D75}">
      <dgm:prSet/>
      <dgm:spPr/>
      <dgm:t>
        <a:bodyPr/>
        <a:lstStyle/>
        <a:p>
          <a:endParaRPr lang="pl-PL"/>
        </a:p>
      </dgm:t>
    </dgm:pt>
    <dgm:pt modelId="{96C8DE6B-1C0A-4AB6-B858-0933202C8608}">
      <dgm:prSet phldrT="[Tekst]"/>
      <dgm:spPr/>
      <dgm:t>
        <a:bodyPr/>
        <a:lstStyle/>
        <a:p>
          <a:r>
            <a:rPr lang="pl-PL" dirty="0" smtClean="0"/>
            <a:t>mak</a:t>
          </a:r>
          <a:endParaRPr lang="pl-PL" dirty="0"/>
        </a:p>
      </dgm:t>
    </dgm:pt>
    <dgm:pt modelId="{710E8EFD-33EE-496C-AE88-95986725157A}" type="parTrans" cxnId="{66692AA5-D6EB-4B8E-B616-D19A1C3899F5}">
      <dgm:prSet/>
      <dgm:spPr/>
      <dgm:t>
        <a:bodyPr/>
        <a:lstStyle/>
        <a:p>
          <a:endParaRPr lang="pl-PL"/>
        </a:p>
      </dgm:t>
    </dgm:pt>
    <dgm:pt modelId="{18B04166-7254-4649-9A08-9D973CA94715}" type="sibTrans" cxnId="{66692AA5-D6EB-4B8E-B616-D19A1C3899F5}">
      <dgm:prSet/>
      <dgm:spPr/>
      <dgm:t>
        <a:bodyPr/>
        <a:lstStyle/>
        <a:p>
          <a:endParaRPr lang="pl-PL"/>
        </a:p>
      </dgm:t>
    </dgm:pt>
    <dgm:pt modelId="{C2481A79-1184-4E7E-AA64-1133FE7B2623}">
      <dgm:prSet phldrT="[Tekst]" custT="1"/>
      <dgm:spPr/>
      <dgm:t>
        <a:bodyPr/>
        <a:lstStyle/>
        <a:p>
          <a:r>
            <a:rPr lang="pl-PL" sz="2800" dirty="0" smtClean="0">
              <a:latin typeface="Open Sans"/>
              <a:cs typeface="Open Sans"/>
            </a:rPr>
            <a:t>Nazwy zwierząt i roślin </a:t>
          </a:r>
          <a:endParaRPr lang="pl-PL" sz="2800" dirty="0">
            <a:latin typeface="Open Sans"/>
            <a:cs typeface="Open Sans"/>
          </a:endParaRPr>
        </a:p>
      </dgm:t>
    </dgm:pt>
    <dgm:pt modelId="{79A67043-80D1-484B-A0ED-B326EAFC594B}" type="parTrans" cxnId="{06703F23-2CFC-4F90-8997-C29ADDFAF4AF}">
      <dgm:prSet/>
      <dgm:spPr/>
      <dgm:t>
        <a:bodyPr/>
        <a:lstStyle/>
        <a:p>
          <a:endParaRPr lang="pl-PL"/>
        </a:p>
      </dgm:t>
    </dgm:pt>
    <dgm:pt modelId="{5D6F3962-885A-44DD-B621-66B5C38EFFD3}" type="sibTrans" cxnId="{06703F23-2CFC-4F90-8997-C29ADDFAF4AF}">
      <dgm:prSet/>
      <dgm:spPr/>
      <dgm:t>
        <a:bodyPr/>
        <a:lstStyle/>
        <a:p>
          <a:endParaRPr lang="pl-PL"/>
        </a:p>
      </dgm:t>
    </dgm:pt>
    <dgm:pt modelId="{A4CA8949-5C9E-40E0-AB93-42E5551977F8}" type="pres">
      <dgm:prSet presAssocID="{274EDA0A-655B-4D89-BB42-251EC72E0C6A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273C5BE9-F5B3-49D1-9862-7AC412F4750E}" type="pres">
      <dgm:prSet presAssocID="{274EDA0A-655B-4D89-BB42-251EC72E0C6A}" presName="ellipse" presStyleLbl="trBgShp" presStyleIdx="0" presStyleCnt="1"/>
      <dgm:spPr/>
    </dgm:pt>
    <dgm:pt modelId="{9EAC46E1-77CF-411F-8F26-D4FB0F5B3DCF}" type="pres">
      <dgm:prSet presAssocID="{274EDA0A-655B-4D89-BB42-251EC72E0C6A}" presName="arrow1" presStyleLbl="fgShp" presStyleIdx="0" presStyleCnt="1"/>
      <dgm:spPr/>
    </dgm:pt>
    <dgm:pt modelId="{A529B20F-C1E5-419F-B1AB-43A1B596BF32}" type="pres">
      <dgm:prSet presAssocID="{274EDA0A-655B-4D89-BB42-251EC72E0C6A}" presName="rectangle" presStyleLbl="revTx" presStyleIdx="0" presStyleCnt="1" custScaleX="17902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98002FB-9AB7-4458-9E09-62A97410F77D}" type="pres">
      <dgm:prSet presAssocID="{7FC2E901-00BA-4A65-B7D4-AE397A210304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90ACBF8-16C7-401E-BDA9-A3F8D60CCB72}" type="pres">
      <dgm:prSet presAssocID="{96C8DE6B-1C0A-4AB6-B858-0933202C8608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BBAD1DA-B483-4A01-B4A9-71F55E7D1078}" type="pres">
      <dgm:prSet presAssocID="{C2481A79-1184-4E7E-AA64-1133FE7B2623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0E5C589-69FF-450A-A583-8F4FD3A1AE1F}" type="pres">
      <dgm:prSet presAssocID="{274EDA0A-655B-4D89-BB42-251EC72E0C6A}" presName="funnel" presStyleLbl="trAlignAcc1" presStyleIdx="0" presStyleCnt="1"/>
      <dgm:spPr/>
    </dgm:pt>
  </dgm:ptLst>
  <dgm:cxnLst>
    <dgm:cxn modelId="{06703F23-2CFC-4F90-8997-C29ADDFAF4AF}" srcId="{274EDA0A-655B-4D89-BB42-251EC72E0C6A}" destId="{C2481A79-1184-4E7E-AA64-1133FE7B2623}" srcOrd="3" destOrd="0" parTransId="{79A67043-80D1-484B-A0ED-B326EAFC594B}" sibTransId="{5D6F3962-885A-44DD-B621-66B5C38EFFD3}"/>
    <dgm:cxn modelId="{89065E30-AB8A-D349-821D-0A885E0C39E3}" type="presOf" srcId="{C2481A79-1184-4E7E-AA64-1133FE7B2623}" destId="{A529B20F-C1E5-419F-B1AB-43A1B596BF32}" srcOrd="0" destOrd="0" presId="urn:microsoft.com/office/officeart/2005/8/layout/funnel1"/>
    <dgm:cxn modelId="{515BDB2E-C20E-6645-8374-825174400C85}" type="presOf" srcId="{274EDA0A-655B-4D89-BB42-251EC72E0C6A}" destId="{A4CA8949-5C9E-40E0-AB93-42E5551977F8}" srcOrd="0" destOrd="0" presId="urn:microsoft.com/office/officeart/2005/8/layout/funnel1"/>
    <dgm:cxn modelId="{66692AA5-D6EB-4B8E-B616-D19A1C3899F5}" srcId="{274EDA0A-655B-4D89-BB42-251EC72E0C6A}" destId="{96C8DE6B-1C0A-4AB6-B858-0933202C8608}" srcOrd="2" destOrd="0" parTransId="{710E8EFD-33EE-496C-AE88-95986725157A}" sibTransId="{18B04166-7254-4649-9A08-9D973CA94715}"/>
    <dgm:cxn modelId="{C3B37EF1-9568-7C4A-A055-4ECF19418328}" type="presOf" srcId="{C83097F2-E112-4B6E-A0A9-3FECB3DE7A3C}" destId="{0BBAD1DA-B483-4A01-B4A9-71F55E7D1078}" srcOrd="0" destOrd="0" presId="urn:microsoft.com/office/officeart/2005/8/layout/funnel1"/>
    <dgm:cxn modelId="{8E1BA3A2-230E-F145-9C73-2760F5F4119D}" type="presOf" srcId="{96C8DE6B-1C0A-4AB6-B858-0933202C8608}" destId="{998002FB-9AB7-4458-9E09-62A97410F77D}" srcOrd="0" destOrd="0" presId="urn:microsoft.com/office/officeart/2005/8/layout/funnel1"/>
    <dgm:cxn modelId="{1BE3C405-101E-9C48-BC93-5CE71DD057FF}" type="presOf" srcId="{7FC2E901-00BA-4A65-B7D4-AE397A210304}" destId="{190ACBF8-16C7-401E-BDA9-A3F8D60CCB72}" srcOrd="0" destOrd="0" presId="urn:microsoft.com/office/officeart/2005/8/layout/funnel1"/>
    <dgm:cxn modelId="{880A7A9D-806A-4CBC-BC41-8808AA89A928}" srcId="{274EDA0A-655B-4D89-BB42-251EC72E0C6A}" destId="{C83097F2-E112-4B6E-A0A9-3FECB3DE7A3C}" srcOrd="0" destOrd="0" parTransId="{3DCC571C-50EA-44D1-B584-87973D1FEBB4}" sibTransId="{6832D43A-1E46-4DD3-9D98-01FBE6C277D8}"/>
    <dgm:cxn modelId="{31ED99EA-D906-4AA4-9EF4-786211F26D75}" srcId="{274EDA0A-655B-4D89-BB42-251EC72E0C6A}" destId="{7FC2E901-00BA-4A65-B7D4-AE397A210304}" srcOrd="1" destOrd="0" parTransId="{0732EA2A-8E87-453E-AE06-0B0DB955D6DD}" sibTransId="{18289B5C-F973-4A40-BB1A-876C63352B58}"/>
    <dgm:cxn modelId="{C30DFE94-DECC-9F48-93CF-6E3098E260CC}" type="presParOf" srcId="{A4CA8949-5C9E-40E0-AB93-42E5551977F8}" destId="{273C5BE9-F5B3-49D1-9862-7AC412F4750E}" srcOrd="0" destOrd="0" presId="urn:microsoft.com/office/officeart/2005/8/layout/funnel1"/>
    <dgm:cxn modelId="{11818487-BDEB-8F45-82CA-25F36F4EF543}" type="presParOf" srcId="{A4CA8949-5C9E-40E0-AB93-42E5551977F8}" destId="{9EAC46E1-77CF-411F-8F26-D4FB0F5B3DCF}" srcOrd="1" destOrd="0" presId="urn:microsoft.com/office/officeart/2005/8/layout/funnel1"/>
    <dgm:cxn modelId="{634679C1-58B6-3D42-8FFF-2467162F1256}" type="presParOf" srcId="{A4CA8949-5C9E-40E0-AB93-42E5551977F8}" destId="{A529B20F-C1E5-419F-B1AB-43A1B596BF32}" srcOrd="2" destOrd="0" presId="urn:microsoft.com/office/officeart/2005/8/layout/funnel1"/>
    <dgm:cxn modelId="{7EC2B456-D1D9-F147-8162-E7AA34CF4A24}" type="presParOf" srcId="{A4CA8949-5C9E-40E0-AB93-42E5551977F8}" destId="{998002FB-9AB7-4458-9E09-62A97410F77D}" srcOrd="3" destOrd="0" presId="urn:microsoft.com/office/officeart/2005/8/layout/funnel1"/>
    <dgm:cxn modelId="{A638F328-1D5D-6842-86ED-6AE00EC5A3C1}" type="presParOf" srcId="{A4CA8949-5C9E-40E0-AB93-42E5551977F8}" destId="{190ACBF8-16C7-401E-BDA9-A3F8D60CCB72}" srcOrd="4" destOrd="0" presId="urn:microsoft.com/office/officeart/2005/8/layout/funnel1"/>
    <dgm:cxn modelId="{A519A047-A252-3F45-9C78-8D0D50B3082E}" type="presParOf" srcId="{A4CA8949-5C9E-40E0-AB93-42E5551977F8}" destId="{0BBAD1DA-B483-4A01-B4A9-71F55E7D1078}" srcOrd="5" destOrd="0" presId="urn:microsoft.com/office/officeart/2005/8/layout/funnel1"/>
    <dgm:cxn modelId="{576539CB-88C0-9040-8964-B99C00221D72}" type="presParOf" srcId="{A4CA8949-5C9E-40E0-AB93-42E5551977F8}" destId="{60E5C589-69FF-450A-A583-8F4FD3A1AE1F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4EDA0A-655B-4D89-BB42-251EC72E0C6A}" type="doc">
      <dgm:prSet loTypeId="urn:microsoft.com/office/officeart/2005/8/layout/gear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pl-PL"/>
        </a:p>
      </dgm:t>
    </dgm:pt>
    <dgm:pt modelId="{C83097F2-E112-4B6E-A0A9-3FECB3DE7A3C}">
      <dgm:prSet phldrT="[Tekst]"/>
      <dgm:spPr/>
      <dgm:t>
        <a:bodyPr/>
        <a:lstStyle/>
        <a:p>
          <a:r>
            <a:rPr lang="pl-PL" dirty="0" smtClean="0"/>
            <a:t>Ola</a:t>
          </a:r>
          <a:endParaRPr lang="pl-PL" dirty="0"/>
        </a:p>
      </dgm:t>
    </dgm:pt>
    <dgm:pt modelId="{3DCC571C-50EA-44D1-B584-87973D1FEBB4}" type="parTrans" cxnId="{880A7A9D-806A-4CBC-BC41-8808AA89A928}">
      <dgm:prSet/>
      <dgm:spPr/>
      <dgm:t>
        <a:bodyPr/>
        <a:lstStyle/>
        <a:p>
          <a:endParaRPr lang="pl-PL"/>
        </a:p>
      </dgm:t>
    </dgm:pt>
    <dgm:pt modelId="{6832D43A-1E46-4DD3-9D98-01FBE6C277D8}" type="sibTrans" cxnId="{880A7A9D-806A-4CBC-BC41-8808AA89A928}">
      <dgm:prSet/>
      <dgm:spPr/>
      <dgm:t>
        <a:bodyPr/>
        <a:lstStyle/>
        <a:p>
          <a:endParaRPr lang="pl-PL"/>
        </a:p>
      </dgm:t>
    </dgm:pt>
    <dgm:pt modelId="{7FC2E901-00BA-4A65-B7D4-AE397A210304}">
      <dgm:prSet phldrT="[Tekst]"/>
      <dgm:spPr/>
      <dgm:t>
        <a:bodyPr/>
        <a:lstStyle/>
        <a:p>
          <a:r>
            <a:rPr lang="pl-PL" dirty="0" smtClean="0"/>
            <a:t>Karol</a:t>
          </a:r>
          <a:endParaRPr lang="pl-PL" dirty="0"/>
        </a:p>
      </dgm:t>
    </dgm:pt>
    <dgm:pt modelId="{0732EA2A-8E87-453E-AE06-0B0DB955D6DD}" type="parTrans" cxnId="{31ED99EA-D906-4AA4-9EF4-786211F26D75}">
      <dgm:prSet/>
      <dgm:spPr/>
      <dgm:t>
        <a:bodyPr/>
        <a:lstStyle/>
        <a:p>
          <a:endParaRPr lang="pl-PL"/>
        </a:p>
      </dgm:t>
    </dgm:pt>
    <dgm:pt modelId="{18289B5C-F973-4A40-BB1A-876C63352B58}" type="sibTrans" cxnId="{31ED99EA-D906-4AA4-9EF4-786211F26D75}">
      <dgm:prSet/>
      <dgm:spPr/>
      <dgm:t>
        <a:bodyPr/>
        <a:lstStyle/>
        <a:p>
          <a:endParaRPr lang="pl-PL"/>
        </a:p>
      </dgm:t>
    </dgm:pt>
    <dgm:pt modelId="{96C8DE6B-1C0A-4AB6-B858-0933202C8608}">
      <dgm:prSet phldrT="[Tekst]"/>
      <dgm:spPr/>
      <dgm:t>
        <a:bodyPr/>
        <a:lstStyle/>
        <a:p>
          <a:r>
            <a:rPr lang="pl-PL" dirty="0" smtClean="0"/>
            <a:t>Julia</a:t>
          </a:r>
          <a:endParaRPr lang="pl-PL" dirty="0"/>
        </a:p>
      </dgm:t>
    </dgm:pt>
    <dgm:pt modelId="{710E8EFD-33EE-496C-AE88-95986725157A}" type="parTrans" cxnId="{66692AA5-D6EB-4B8E-B616-D19A1C3899F5}">
      <dgm:prSet/>
      <dgm:spPr/>
      <dgm:t>
        <a:bodyPr/>
        <a:lstStyle/>
        <a:p>
          <a:endParaRPr lang="pl-PL"/>
        </a:p>
      </dgm:t>
    </dgm:pt>
    <dgm:pt modelId="{18B04166-7254-4649-9A08-9D973CA94715}" type="sibTrans" cxnId="{66692AA5-D6EB-4B8E-B616-D19A1C3899F5}">
      <dgm:prSet/>
      <dgm:spPr/>
      <dgm:t>
        <a:bodyPr/>
        <a:lstStyle/>
        <a:p>
          <a:endParaRPr lang="pl-PL"/>
        </a:p>
      </dgm:t>
    </dgm:pt>
    <dgm:pt modelId="{C2481A79-1184-4E7E-AA64-1133FE7B2623}">
      <dgm:prSet phldrT="[Tekst]"/>
      <dgm:spPr/>
      <dgm:t>
        <a:bodyPr/>
        <a:lstStyle/>
        <a:p>
          <a:endParaRPr lang="pl-PL"/>
        </a:p>
      </dgm:t>
    </dgm:pt>
    <dgm:pt modelId="{79A67043-80D1-484B-A0ED-B326EAFC594B}" type="parTrans" cxnId="{06703F23-2CFC-4F90-8997-C29ADDFAF4AF}">
      <dgm:prSet/>
      <dgm:spPr/>
      <dgm:t>
        <a:bodyPr/>
        <a:lstStyle/>
        <a:p>
          <a:endParaRPr lang="pl-PL"/>
        </a:p>
      </dgm:t>
    </dgm:pt>
    <dgm:pt modelId="{5D6F3962-885A-44DD-B621-66B5C38EFFD3}" type="sibTrans" cxnId="{06703F23-2CFC-4F90-8997-C29ADDFAF4AF}">
      <dgm:prSet/>
      <dgm:spPr/>
      <dgm:t>
        <a:bodyPr/>
        <a:lstStyle/>
        <a:p>
          <a:endParaRPr lang="pl-PL"/>
        </a:p>
      </dgm:t>
    </dgm:pt>
    <dgm:pt modelId="{ACC92E76-6A5C-4006-8AC5-643877B94266}" type="pres">
      <dgm:prSet presAssocID="{274EDA0A-655B-4D89-BB42-251EC72E0C6A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0B7C7CC-D0FC-42EC-936D-00803AA3D66F}" type="pres">
      <dgm:prSet presAssocID="{C83097F2-E112-4B6E-A0A9-3FECB3DE7A3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68B6861-144A-43F9-9F00-A1CDB65A65C1}" type="pres">
      <dgm:prSet presAssocID="{C83097F2-E112-4B6E-A0A9-3FECB3DE7A3C}" presName="gear1srcNode" presStyleLbl="node1" presStyleIdx="0" presStyleCnt="3"/>
      <dgm:spPr/>
      <dgm:t>
        <a:bodyPr/>
        <a:lstStyle/>
        <a:p>
          <a:endParaRPr lang="pl-PL"/>
        </a:p>
      </dgm:t>
    </dgm:pt>
    <dgm:pt modelId="{A30FA386-C6C8-4136-AB95-071F74D3A967}" type="pres">
      <dgm:prSet presAssocID="{C83097F2-E112-4B6E-A0A9-3FECB3DE7A3C}" presName="gear1dstNode" presStyleLbl="node1" presStyleIdx="0" presStyleCnt="3"/>
      <dgm:spPr/>
      <dgm:t>
        <a:bodyPr/>
        <a:lstStyle/>
        <a:p>
          <a:endParaRPr lang="pl-PL"/>
        </a:p>
      </dgm:t>
    </dgm:pt>
    <dgm:pt modelId="{273F360C-1DF3-4224-A1F4-F48FFD6CE71F}" type="pres">
      <dgm:prSet presAssocID="{7FC2E901-00BA-4A65-B7D4-AE397A210304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99DCBD3-898D-4F82-BE1A-811CFBC4980E}" type="pres">
      <dgm:prSet presAssocID="{7FC2E901-00BA-4A65-B7D4-AE397A210304}" presName="gear2srcNode" presStyleLbl="node1" presStyleIdx="1" presStyleCnt="3"/>
      <dgm:spPr/>
      <dgm:t>
        <a:bodyPr/>
        <a:lstStyle/>
        <a:p>
          <a:endParaRPr lang="pl-PL"/>
        </a:p>
      </dgm:t>
    </dgm:pt>
    <dgm:pt modelId="{1052CC39-3F5F-4FEC-ACE2-572154EFB0E3}" type="pres">
      <dgm:prSet presAssocID="{7FC2E901-00BA-4A65-B7D4-AE397A210304}" presName="gear2dstNode" presStyleLbl="node1" presStyleIdx="1" presStyleCnt="3"/>
      <dgm:spPr/>
      <dgm:t>
        <a:bodyPr/>
        <a:lstStyle/>
        <a:p>
          <a:endParaRPr lang="pl-PL"/>
        </a:p>
      </dgm:t>
    </dgm:pt>
    <dgm:pt modelId="{1AEC0470-8DC6-4245-90B1-3B284A0119E7}" type="pres">
      <dgm:prSet presAssocID="{96C8DE6B-1C0A-4AB6-B858-0933202C8608}" presName="gear3" presStyleLbl="node1" presStyleIdx="2" presStyleCnt="3"/>
      <dgm:spPr/>
      <dgm:t>
        <a:bodyPr/>
        <a:lstStyle/>
        <a:p>
          <a:endParaRPr lang="pl-PL"/>
        </a:p>
      </dgm:t>
    </dgm:pt>
    <dgm:pt modelId="{7EA48298-FC4D-414A-925B-DB973B1C23A6}" type="pres">
      <dgm:prSet presAssocID="{96C8DE6B-1C0A-4AB6-B858-0933202C8608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8E82DC7-077D-47A1-BB5B-65EC767B6269}" type="pres">
      <dgm:prSet presAssocID="{96C8DE6B-1C0A-4AB6-B858-0933202C8608}" presName="gear3srcNode" presStyleLbl="node1" presStyleIdx="2" presStyleCnt="3"/>
      <dgm:spPr/>
      <dgm:t>
        <a:bodyPr/>
        <a:lstStyle/>
        <a:p>
          <a:endParaRPr lang="pl-PL"/>
        </a:p>
      </dgm:t>
    </dgm:pt>
    <dgm:pt modelId="{E7DE818C-71E3-4F74-869A-D4C3CFD0DF16}" type="pres">
      <dgm:prSet presAssocID="{96C8DE6B-1C0A-4AB6-B858-0933202C8608}" presName="gear3dstNode" presStyleLbl="node1" presStyleIdx="2" presStyleCnt="3"/>
      <dgm:spPr/>
      <dgm:t>
        <a:bodyPr/>
        <a:lstStyle/>
        <a:p>
          <a:endParaRPr lang="pl-PL"/>
        </a:p>
      </dgm:t>
    </dgm:pt>
    <dgm:pt modelId="{AD5ADE69-150D-4139-81D7-5055C49A5F4C}" type="pres">
      <dgm:prSet presAssocID="{6832D43A-1E46-4DD3-9D98-01FBE6C277D8}" presName="connector1" presStyleLbl="sibTrans2D1" presStyleIdx="0" presStyleCnt="3"/>
      <dgm:spPr/>
      <dgm:t>
        <a:bodyPr/>
        <a:lstStyle/>
        <a:p>
          <a:endParaRPr lang="pl-PL"/>
        </a:p>
      </dgm:t>
    </dgm:pt>
    <dgm:pt modelId="{9F8A1870-8D62-4188-BC08-FFB0F57AF260}" type="pres">
      <dgm:prSet presAssocID="{18289B5C-F973-4A40-BB1A-876C63352B58}" presName="connector2" presStyleLbl="sibTrans2D1" presStyleIdx="1" presStyleCnt="3"/>
      <dgm:spPr/>
      <dgm:t>
        <a:bodyPr/>
        <a:lstStyle/>
        <a:p>
          <a:endParaRPr lang="pl-PL"/>
        </a:p>
      </dgm:t>
    </dgm:pt>
    <dgm:pt modelId="{6C13292A-70DE-46BD-B24E-1DA397EABAA2}" type="pres">
      <dgm:prSet presAssocID="{18B04166-7254-4649-9A08-9D973CA94715}" presName="connector3" presStyleLbl="sibTrans2D1" presStyleIdx="2" presStyleCnt="3"/>
      <dgm:spPr/>
      <dgm:t>
        <a:bodyPr/>
        <a:lstStyle/>
        <a:p>
          <a:endParaRPr lang="pl-PL"/>
        </a:p>
      </dgm:t>
    </dgm:pt>
  </dgm:ptLst>
  <dgm:cxnLst>
    <dgm:cxn modelId="{1362DF22-3F6D-0440-9640-5C962A78A88F}" type="presOf" srcId="{C83097F2-E112-4B6E-A0A9-3FECB3DE7A3C}" destId="{A30FA386-C6C8-4136-AB95-071F74D3A967}" srcOrd="2" destOrd="0" presId="urn:microsoft.com/office/officeart/2005/8/layout/gear1"/>
    <dgm:cxn modelId="{93257E4F-7358-0E4D-9943-832D55DCFAB9}" type="presOf" srcId="{96C8DE6B-1C0A-4AB6-B858-0933202C8608}" destId="{E7DE818C-71E3-4F74-869A-D4C3CFD0DF16}" srcOrd="3" destOrd="0" presId="urn:microsoft.com/office/officeart/2005/8/layout/gear1"/>
    <dgm:cxn modelId="{20024AE3-9707-4646-8785-2258A2BA2B42}" type="presOf" srcId="{C83097F2-E112-4B6E-A0A9-3FECB3DE7A3C}" destId="{F0B7C7CC-D0FC-42EC-936D-00803AA3D66F}" srcOrd="0" destOrd="0" presId="urn:microsoft.com/office/officeart/2005/8/layout/gear1"/>
    <dgm:cxn modelId="{D7EF8BB9-B896-2541-B457-0DCD1817FDFE}" type="presOf" srcId="{96C8DE6B-1C0A-4AB6-B858-0933202C8608}" destId="{7EA48298-FC4D-414A-925B-DB973B1C23A6}" srcOrd="1" destOrd="0" presId="urn:microsoft.com/office/officeart/2005/8/layout/gear1"/>
    <dgm:cxn modelId="{86465A74-1637-7A4C-ABEC-A4069187A402}" type="presOf" srcId="{18B04166-7254-4649-9A08-9D973CA94715}" destId="{6C13292A-70DE-46BD-B24E-1DA397EABAA2}" srcOrd="0" destOrd="0" presId="urn:microsoft.com/office/officeart/2005/8/layout/gear1"/>
    <dgm:cxn modelId="{03305D6E-5FCD-F040-8C5C-BE58B608FF0D}" type="presOf" srcId="{C83097F2-E112-4B6E-A0A9-3FECB3DE7A3C}" destId="{C68B6861-144A-43F9-9F00-A1CDB65A65C1}" srcOrd="1" destOrd="0" presId="urn:microsoft.com/office/officeart/2005/8/layout/gear1"/>
    <dgm:cxn modelId="{06703F23-2CFC-4F90-8997-C29ADDFAF4AF}" srcId="{274EDA0A-655B-4D89-BB42-251EC72E0C6A}" destId="{C2481A79-1184-4E7E-AA64-1133FE7B2623}" srcOrd="3" destOrd="0" parTransId="{79A67043-80D1-484B-A0ED-B326EAFC594B}" sibTransId="{5D6F3962-885A-44DD-B621-66B5C38EFFD3}"/>
    <dgm:cxn modelId="{4EE51466-CDDE-CF4E-8A50-78C05D4B2022}" type="presOf" srcId="{274EDA0A-655B-4D89-BB42-251EC72E0C6A}" destId="{ACC92E76-6A5C-4006-8AC5-643877B94266}" srcOrd="0" destOrd="0" presId="urn:microsoft.com/office/officeart/2005/8/layout/gear1"/>
    <dgm:cxn modelId="{CEA32FF1-9DC0-7C43-B2A3-4F13618388E0}" type="presOf" srcId="{7FC2E901-00BA-4A65-B7D4-AE397A210304}" destId="{273F360C-1DF3-4224-A1F4-F48FFD6CE71F}" srcOrd="0" destOrd="0" presId="urn:microsoft.com/office/officeart/2005/8/layout/gear1"/>
    <dgm:cxn modelId="{31ED99EA-D906-4AA4-9EF4-786211F26D75}" srcId="{274EDA0A-655B-4D89-BB42-251EC72E0C6A}" destId="{7FC2E901-00BA-4A65-B7D4-AE397A210304}" srcOrd="1" destOrd="0" parTransId="{0732EA2A-8E87-453E-AE06-0B0DB955D6DD}" sibTransId="{18289B5C-F973-4A40-BB1A-876C63352B58}"/>
    <dgm:cxn modelId="{27410A55-4458-AC4B-86E8-C327C78EAF13}" type="presOf" srcId="{96C8DE6B-1C0A-4AB6-B858-0933202C8608}" destId="{1AEC0470-8DC6-4245-90B1-3B284A0119E7}" srcOrd="0" destOrd="0" presId="urn:microsoft.com/office/officeart/2005/8/layout/gear1"/>
    <dgm:cxn modelId="{D83229CF-40BD-E940-B7CC-A252D5D83A0E}" type="presOf" srcId="{6832D43A-1E46-4DD3-9D98-01FBE6C277D8}" destId="{AD5ADE69-150D-4139-81D7-5055C49A5F4C}" srcOrd="0" destOrd="0" presId="urn:microsoft.com/office/officeart/2005/8/layout/gear1"/>
    <dgm:cxn modelId="{C2871A31-407F-1E4D-BCA1-31EA37E1BB07}" type="presOf" srcId="{7FC2E901-00BA-4A65-B7D4-AE397A210304}" destId="{1052CC39-3F5F-4FEC-ACE2-572154EFB0E3}" srcOrd="2" destOrd="0" presId="urn:microsoft.com/office/officeart/2005/8/layout/gear1"/>
    <dgm:cxn modelId="{880A7A9D-806A-4CBC-BC41-8808AA89A928}" srcId="{274EDA0A-655B-4D89-BB42-251EC72E0C6A}" destId="{C83097F2-E112-4B6E-A0A9-3FECB3DE7A3C}" srcOrd="0" destOrd="0" parTransId="{3DCC571C-50EA-44D1-B584-87973D1FEBB4}" sibTransId="{6832D43A-1E46-4DD3-9D98-01FBE6C277D8}"/>
    <dgm:cxn modelId="{66692AA5-D6EB-4B8E-B616-D19A1C3899F5}" srcId="{274EDA0A-655B-4D89-BB42-251EC72E0C6A}" destId="{96C8DE6B-1C0A-4AB6-B858-0933202C8608}" srcOrd="2" destOrd="0" parTransId="{710E8EFD-33EE-496C-AE88-95986725157A}" sibTransId="{18B04166-7254-4649-9A08-9D973CA94715}"/>
    <dgm:cxn modelId="{C77184BB-99F0-A744-94BA-AA7EF2739340}" type="presOf" srcId="{18289B5C-F973-4A40-BB1A-876C63352B58}" destId="{9F8A1870-8D62-4188-BC08-FFB0F57AF260}" srcOrd="0" destOrd="0" presId="urn:microsoft.com/office/officeart/2005/8/layout/gear1"/>
    <dgm:cxn modelId="{2A71C867-1EC7-3E4D-B3D8-19968AC22037}" type="presOf" srcId="{7FC2E901-00BA-4A65-B7D4-AE397A210304}" destId="{F99DCBD3-898D-4F82-BE1A-811CFBC4980E}" srcOrd="1" destOrd="0" presId="urn:microsoft.com/office/officeart/2005/8/layout/gear1"/>
    <dgm:cxn modelId="{E44CC740-297D-AF4C-B011-EFD965F691C9}" type="presOf" srcId="{96C8DE6B-1C0A-4AB6-B858-0933202C8608}" destId="{D8E82DC7-077D-47A1-BB5B-65EC767B6269}" srcOrd="2" destOrd="0" presId="urn:microsoft.com/office/officeart/2005/8/layout/gear1"/>
    <dgm:cxn modelId="{BBAB238D-7665-0B45-9349-10C6728D7139}" type="presParOf" srcId="{ACC92E76-6A5C-4006-8AC5-643877B94266}" destId="{F0B7C7CC-D0FC-42EC-936D-00803AA3D66F}" srcOrd="0" destOrd="0" presId="urn:microsoft.com/office/officeart/2005/8/layout/gear1"/>
    <dgm:cxn modelId="{A2EEF2DD-A5D7-1C45-8811-6E66B19A8ECD}" type="presParOf" srcId="{ACC92E76-6A5C-4006-8AC5-643877B94266}" destId="{C68B6861-144A-43F9-9F00-A1CDB65A65C1}" srcOrd="1" destOrd="0" presId="urn:microsoft.com/office/officeart/2005/8/layout/gear1"/>
    <dgm:cxn modelId="{9355D828-74CE-0D44-AB6F-C2CCE9205378}" type="presParOf" srcId="{ACC92E76-6A5C-4006-8AC5-643877B94266}" destId="{A30FA386-C6C8-4136-AB95-071F74D3A967}" srcOrd="2" destOrd="0" presId="urn:microsoft.com/office/officeart/2005/8/layout/gear1"/>
    <dgm:cxn modelId="{8EDBFA56-A7C2-F04B-B8EC-9FF18131AB36}" type="presParOf" srcId="{ACC92E76-6A5C-4006-8AC5-643877B94266}" destId="{273F360C-1DF3-4224-A1F4-F48FFD6CE71F}" srcOrd="3" destOrd="0" presId="urn:microsoft.com/office/officeart/2005/8/layout/gear1"/>
    <dgm:cxn modelId="{CB5A0F84-9C8F-554F-8CAB-3192975C9B69}" type="presParOf" srcId="{ACC92E76-6A5C-4006-8AC5-643877B94266}" destId="{F99DCBD3-898D-4F82-BE1A-811CFBC4980E}" srcOrd="4" destOrd="0" presId="urn:microsoft.com/office/officeart/2005/8/layout/gear1"/>
    <dgm:cxn modelId="{3839CC18-85E3-4048-B410-12D17FF44AE7}" type="presParOf" srcId="{ACC92E76-6A5C-4006-8AC5-643877B94266}" destId="{1052CC39-3F5F-4FEC-ACE2-572154EFB0E3}" srcOrd="5" destOrd="0" presId="urn:microsoft.com/office/officeart/2005/8/layout/gear1"/>
    <dgm:cxn modelId="{DA5FA17D-955B-944B-B047-A145063C6993}" type="presParOf" srcId="{ACC92E76-6A5C-4006-8AC5-643877B94266}" destId="{1AEC0470-8DC6-4245-90B1-3B284A0119E7}" srcOrd="6" destOrd="0" presId="urn:microsoft.com/office/officeart/2005/8/layout/gear1"/>
    <dgm:cxn modelId="{C46BC253-7506-0948-B4DB-A33F7045043D}" type="presParOf" srcId="{ACC92E76-6A5C-4006-8AC5-643877B94266}" destId="{7EA48298-FC4D-414A-925B-DB973B1C23A6}" srcOrd="7" destOrd="0" presId="urn:microsoft.com/office/officeart/2005/8/layout/gear1"/>
    <dgm:cxn modelId="{203E09F9-DFA8-3445-A9F1-1F33F7C9E3E3}" type="presParOf" srcId="{ACC92E76-6A5C-4006-8AC5-643877B94266}" destId="{D8E82DC7-077D-47A1-BB5B-65EC767B6269}" srcOrd="8" destOrd="0" presId="urn:microsoft.com/office/officeart/2005/8/layout/gear1"/>
    <dgm:cxn modelId="{F12A6480-08E9-2C49-921A-9712EB95D85F}" type="presParOf" srcId="{ACC92E76-6A5C-4006-8AC5-643877B94266}" destId="{E7DE818C-71E3-4F74-869A-D4C3CFD0DF16}" srcOrd="9" destOrd="0" presId="urn:microsoft.com/office/officeart/2005/8/layout/gear1"/>
    <dgm:cxn modelId="{78D49735-42FB-7E4B-9651-29F50352AB55}" type="presParOf" srcId="{ACC92E76-6A5C-4006-8AC5-643877B94266}" destId="{AD5ADE69-150D-4139-81D7-5055C49A5F4C}" srcOrd="10" destOrd="0" presId="urn:microsoft.com/office/officeart/2005/8/layout/gear1"/>
    <dgm:cxn modelId="{7DBE298B-A87C-524B-85DB-E333103C7A67}" type="presParOf" srcId="{ACC92E76-6A5C-4006-8AC5-643877B94266}" destId="{9F8A1870-8D62-4188-BC08-FFB0F57AF260}" srcOrd="11" destOrd="0" presId="urn:microsoft.com/office/officeart/2005/8/layout/gear1"/>
    <dgm:cxn modelId="{32CEC26A-2008-4340-BC08-D43C196AAF1A}" type="presParOf" srcId="{ACC92E76-6A5C-4006-8AC5-643877B94266}" destId="{6C13292A-70DE-46BD-B24E-1DA397EABAA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6A214BC-EEFE-5B44-B40D-CE5545863533}" type="doc">
      <dgm:prSet loTypeId="urn:microsoft.com/office/officeart/2005/8/layout/cycle8" loCatId="" qsTypeId="urn:microsoft.com/office/officeart/2005/8/quickstyle/simple4" qsCatId="simple" csTypeId="urn:microsoft.com/office/officeart/2005/8/colors/colorful1" csCatId="colorful" phldr="1"/>
      <dgm:spPr/>
    </dgm:pt>
    <dgm:pt modelId="{326DFCDD-D433-D64F-84E1-86A7ACAB3713}">
      <dgm:prSet phldrT="[Teks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pl-PL" dirty="0" smtClean="0"/>
            <a:t>KLUCZ</a:t>
          </a:r>
          <a:endParaRPr lang="pl-PL" dirty="0"/>
        </a:p>
      </dgm:t>
    </dgm:pt>
    <dgm:pt modelId="{5710E6B7-B99A-044C-9C5C-D0BFABE54482}" type="parTrans" cxnId="{1ECC669C-7E83-1946-984C-FE435C654073}">
      <dgm:prSet/>
      <dgm:spPr/>
      <dgm:t>
        <a:bodyPr/>
        <a:lstStyle/>
        <a:p>
          <a:endParaRPr lang="pl-PL"/>
        </a:p>
      </dgm:t>
    </dgm:pt>
    <dgm:pt modelId="{FCAEA7EC-57C1-DD4D-94EA-AD751D7787C9}" type="sibTrans" cxnId="{1ECC669C-7E83-1946-984C-FE435C654073}">
      <dgm:prSet/>
      <dgm:spPr/>
      <dgm:t>
        <a:bodyPr/>
        <a:lstStyle/>
        <a:p>
          <a:endParaRPr lang="pl-PL"/>
        </a:p>
      </dgm:t>
    </dgm:pt>
    <dgm:pt modelId="{EFEE8C90-4826-FC4F-8F49-B8247A0E123C}">
      <dgm:prSet phldrT="[Tekst]"/>
      <dgm:spPr/>
      <dgm:t>
        <a:bodyPr/>
        <a:lstStyle/>
        <a:p>
          <a:r>
            <a:rPr lang="pl-PL" dirty="0" smtClean="0"/>
            <a:t>BUTY</a:t>
          </a:r>
          <a:endParaRPr lang="pl-PL" dirty="0"/>
        </a:p>
      </dgm:t>
    </dgm:pt>
    <dgm:pt modelId="{391D65E7-3724-CA44-B38F-C2A3433CDFA2}" type="parTrans" cxnId="{AE7345B6-677A-D74D-8D36-F3A30D2BA8E7}">
      <dgm:prSet/>
      <dgm:spPr/>
      <dgm:t>
        <a:bodyPr/>
        <a:lstStyle/>
        <a:p>
          <a:endParaRPr lang="pl-PL"/>
        </a:p>
      </dgm:t>
    </dgm:pt>
    <dgm:pt modelId="{5BE67F47-D524-6E49-8C8D-0D617B4E67B5}" type="sibTrans" cxnId="{AE7345B6-677A-D74D-8D36-F3A30D2BA8E7}">
      <dgm:prSet/>
      <dgm:spPr/>
      <dgm:t>
        <a:bodyPr/>
        <a:lstStyle/>
        <a:p>
          <a:endParaRPr lang="pl-PL"/>
        </a:p>
      </dgm:t>
    </dgm:pt>
    <dgm:pt modelId="{1E75BB92-12B6-1E4E-9F8E-7CFDA6B1AD77}">
      <dgm:prSet phldrT="[Tekst]"/>
      <dgm:spPr/>
      <dgm:t>
        <a:bodyPr/>
        <a:lstStyle/>
        <a:p>
          <a:r>
            <a:rPr lang="pl-PL" dirty="0" smtClean="0"/>
            <a:t>KRZESŁO</a:t>
          </a:r>
          <a:endParaRPr lang="pl-PL" dirty="0"/>
        </a:p>
      </dgm:t>
    </dgm:pt>
    <dgm:pt modelId="{E0B95A73-7A92-2842-84A6-5450B2CB4320}" type="parTrans" cxnId="{EEAE8AF6-178D-5E4E-8754-43D0BACDC5AB}">
      <dgm:prSet/>
      <dgm:spPr/>
      <dgm:t>
        <a:bodyPr/>
        <a:lstStyle/>
        <a:p>
          <a:endParaRPr lang="pl-PL"/>
        </a:p>
      </dgm:t>
    </dgm:pt>
    <dgm:pt modelId="{9BA24AB3-D991-504A-8617-53234D417DAA}" type="sibTrans" cxnId="{EEAE8AF6-178D-5E4E-8754-43D0BACDC5AB}">
      <dgm:prSet/>
      <dgm:spPr/>
      <dgm:t>
        <a:bodyPr/>
        <a:lstStyle/>
        <a:p>
          <a:endParaRPr lang="pl-PL"/>
        </a:p>
      </dgm:t>
    </dgm:pt>
    <dgm:pt modelId="{9A72A6C3-6D96-3D44-AFD9-70BE109F6F46}">
      <dgm:prSet phldrT="[Tekst]"/>
      <dgm:spPr/>
      <dgm:t>
        <a:bodyPr/>
        <a:lstStyle/>
        <a:p>
          <a:r>
            <a:rPr lang="pl-PL" dirty="0" smtClean="0"/>
            <a:t>KSIĄŻKA</a:t>
          </a:r>
          <a:endParaRPr lang="pl-PL" dirty="0"/>
        </a:p>
      </dgm:t>
    </dgm:pt>
    <dgm:pt modelId="{0641ED53-1793-664C-8419-930636AD3F53}" type="parTrans" cxnId="{BCCB1DF7-7EFE-9F4A-8C83-A07F9EEE67B7}">
      <dgm:prSet/>
      <dgm:spPr/>
      <dgm:t>
        <a:bodyPr/>
        <a:lstStyle/>
        <a:p>
          <a:endParaRPr lang="pl-PL"/>
        </a:p>
      </dgm:t>
    </dgm:pt>
    <dgm:pt modelId="{CFE666F7-4368-4E43-B0D7-0F36E050A329}" type="sibTrans" cxnId="{BCCB1DF7-7EFE-9F4A-8C83-A07F9EEE67B7}">
      <dgm:prSet/>
      <dgm:spPr/>
      <dgm:t>
        <a:bodyPr/>
        <a:lstStyle/>
        <a:p>
          <a:endParaRPr lang="pl-PL"/>
        </a:p>
      </dgm:t>
    </dgm:pt>
    <dgm:pt modelId="{EC9B1202-0ADE-0C46-B0B1-56C858EE563A}">
      <dgm:prSet phldrT="[Tekst]"/>
      <dgm:spPr/>
      <dgm:t>
        <a:bodyPr/>
        <a:lstStyle/>
        <a:p>
          <a:r>
            <a:rPr lang="pl-PL" dirty="0" smtClean="0"/>
            <a:t>ŁYŻKA</a:t>
          </a:r>
          <a:endParaRPr lang="pl-PL" dirty="0"/>
        </a:p>
      </dgm:t>
    </dgm:pt>
    <dgm:pt modelId="{E38702DC-E926-9144-B70E-EEAFCF961250}" type="parTrans" cxnId="{F34B7D3D-FBCA-0246-BB39-7AA218F5D217}">
      <dgm:prSet/>
      <dgm:spPr/>
      <dgm:t>
        <a:bodyPr/>
        <a:lstStyle/>
        <a:p>
          <a:endParaRPr lang="pl-PL"/>
        </a:p>
      </dgm:t>
    </dgm:pt>
    <dgm:pt modelId="{5D6FA7FD-F7FD-414D-866A-1719F17111F3}" type="sibTrans" cxnId="{F34B7D3D-FBCA-0246-BB39-7AA218F5D217}">
      <dgm:prSet/>
      <dgm:spPr/>
      <dgm:t>
        <a:bodyPr/>
        <a:lstStyle/>
        <a:p>
          <a:endParaRPr lang="pl-PL"/>
        </a:p>
      </dgm:t>
    </dgm:pt>
    <dgm:pt modelId="{B4B9CBF6-C818-5D45-BF86-B31C97C3D7EE}">
      <dgm:prSet phldrT="[Tekst]"/>
      <dgm:spPr/>
      <dgm:t>
        <a:bodyPr/>
        <a:lstStyle/>
        <a:p>
          <a:r>
            <a:rPr lang="pl-PL" dirty="0" smtClean="0"/>
            <a:t>ROWER</a:t>
          </a:r>
          <a:endParaRPr lang="pl-PL" dirty="0"/>
        </a:p>
      </dgm:t>
    </dgm:pt>
    <dgm:pt modelId="{B98BB384-746E-BA44-9CE1-29A3B584EFA2}" type="parTrans" cxnId="{8CC3172B-411C-474D-895F-79E2B231B7A7}">
      <dgm:prSet/>
      <dgm:spPr/>
      <dgm:t>
        <a:bodyPr/>
        <a:lstStyle/>
        <a:p>
          <a:endParaRPr lang="pl-PL"/>
        </a:p>
      </dgm:t>
    </dgm:pt>
    <dgm:pt modelId="{D343BBD6-BD03-4E4C-A93C-42A48B268C95}" type="sibTrans" cxnId="{8CC3172B-411C-474D-895F-79E2B231B7A7}">
      <dgm:prSet/>
      <dgm:spPr/>
      <dgm:t>
        <a:bodyPr/>
        <a:lstStyle/>
        <a:p>
          <a:endParaRPr lang="pl-PL"/>
        </a:p>
      </dgm:t>
    </dgm:pt>
    <dgm:pt modelId="{2285515A-EEA1-644A-B7E1-793B16EE8C33}" type="pres">
      <dgm:prSet presAssocID="{96A214BC-EEFE-5B44-B40D-CE5545863533}" presName="compositeShape" presStyleCnt="0">
        <dgm:presLayoutVars>
          <dgm:chMax val="7"/>
          <dgm:dir/>
          <dgm:resizeHandles val="exact"/>
        </dgm:presLayoutVars>
      </dgm:prSet>
      <dgm:spPr/>
    </dgm:pt>
    <dgm:pt modelId="{99DD66E4-41F5-5048-9A73-A985ACAE9B18}" type="pres">
      <dgm:prSet presAssocID="{96A214BC-EEFE-5B44-B40D-CE5545863533}" presName="wedge1" presStyleLbl="node1" presStyleIdx="0" presStyleCnt="6"/>
      <dgm:spPr/>
      <dgm:t>
        <a:bodyPr/>
        <a:lstStyle/>
        <a:p>
          <a:endParaRPr lang="pl-PL"/>
        </a:p>
      </dgm:t>
    </dgm:pt>
    <dgm:pt modelId="{4A6876BE-C3B4-FF4F-9D69-3C6CC8B2894A}" type="pres">
      <dgm:prSet presAssocID="{96A214BC-EEFE-5B44-B40D-CE5545863533}" presName="dummy1a" presStyleCnt="0"/>
      <dgm:spPr/>
    </dgm:pt>
    <dgm:pt modelId="{4E7F04A7-BE46-2049-9DA2-92E05A2BB8FC}" type="pres">
      <dgm:prSet presAssocID="{96A214BC-EEFE-5B44-B40D-CE5545863533}" presName="dummy1b" presStyleCnt="0"/>
      <dgm:spPr/>
    </dgm:pt>
    <dgm:pt modelId="{FC1BB01D-7E1F-C145-819C-087CF357A407}" type="pres">
      <dgm:prSet presAssocID="{96A214BC-EEFE-5B44-B40D-CE5545863533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6CEAF86-5BD8-D047-9E21-33ADED8EDD1C}" type="pres">
      <dgm:prSet presAssocID="{96A214BC-EEFE-5B44-B40D-CE5545863533}" presName="wedge2" presStyleLbl="node1" presStyleIdx="1" presStyleCnt="6"/>
      <dgm:spPr/>
      <dgm:t>
        <a:bodyPr/>
        <a:lstStyle/>
        <a:p>
          <a:endParaRPr lang="pl-PL"/>
        </a:p>
      </dgm:t>
    </dgm:pt>
    <dgm:pt modelId="{EE528F02-B3BE-E743-B5EA-726692E6991A}" type="pres">
      <dgm:prSet presAssocID="{96A214BC-EEFE-5B44-B40D-CE5545863533}" presName="dummy2a" presStyleCnt="0"/>
      <dgm:spPr/>
    </dgm:pt>
    <dgm:pt modelId="{693AE2DC-88AD-8042-9479-91BE6F27F5D9}" type="pres">
      <dgm:prSet presAssocID="{96A214BC-EEFE-5B44-B40D-CE5545863533}" presName="dummy2b" presStyleCnt="0"/>
      <dgm:spPr/>
    </dgm:pt>
    <dgm:pt modelId="{DB76DAA8-719A-9845-8936-16A167556591}" type="pres">
      <dgm:prSet presAssocID="{96A214BC-EEFE-5B44-B40D-CE5545863533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01611DD-D64B-5F41-8EAA-744848A9C6BC}" type="pres">
      <dgm:prSet presAssocID="{96A214BC-EEFE-5B44-B40D-CE5545863533}" presName="wedge3" presStyleLbl="node1" presStyleIdx="2" presStyleCnt="6"/>
      <dgm:spPr/>
      <dgm:t>
        <a:bodyPr/>
        <a:lstStyle/>
        <a:p>
          <a:endParaRPr lang="pl-PL"/>
        </a:p>
      </dgm:t>
    </dgm:pt>
    <dgm:pt modelId="{DE6EB405-3D35-3F49-A736-CE9C70CFDAB9}" type="pres">
      <dgm:prSet presAssocID="{96A214BC-EEFE-5B44-B40D-CE5545863533}" presName="dummy3a" presStyleCnt="0"/>
      <dgm:spPr/>
    </dgm:pt>
    <dgm:pt modelId="{E10746C8-1D27-B74E-88F1-3D21092EAEC4}" type="pres">
      <dgm:prSet presAssocID="{96A214BC-EEFE-5B44-B40D-CE5545863533}" presName="dummy3b" presStyleCnt="0"/>
      <dgm:spPr/>
    </dgm:pt>
    <dgm:pt modelId="{5F45985A-12F9-254A-9E2C-81BAB371D526}" type="pres">
      <dgm:prSet presAssocID="{96A214BC-EEFE-5B44-B40D-CE5545863533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D47A4A9-F01E-124D-B3F8-D2FA09BA5E0D}" type="pres">
      <dgm:prSet presAssocID="{96A214BC-EEFE-5B44-B40D-CE5545863533}" presName="wedge4" presStyleLbl="node1" presStyleIdx="3" presStyleCnt="6"/>
      <dgm:spPr/>
      <dgm:t>
        <a:bodyPr/>
        <a:lstStyle/>
        <a:p>
          <a:endParaRPr lang="pl-PL"/>
        </a:p>
      </dgm:t>
    </dgm:pt>
    <dgm:pt modelId="{E1986F5F-8888-E740-B09C-BD0F4598010B}" type="pres">
      <dgm:prSet presAssocID="{96A214BC-EEFE-5B44-B40D-CE5545863533}" presName="dummy4a" presStyleCnt="0"/>
      <dgm:spPr/>
    </dgm:pt>
    <dgm:pt modelId="{7FFBD035-CC39-764B-A485-DE1BED11357D}" type="pres">
      <dgm:prSet presAssocID="{96A214BC-EEFE-5B44-B40D-CE5545863533}" presName="dummy4b" presStyleCnt="0"/>
      <dgm:spPr/>
    </dgm:pt>
    <dgm:pt modelId="{CC6C4E73-7F27-E244-B5FC-83B8DFFA6E90}" type="pres">
      <dgm:prSet presAssocID="{96A214BC-EEFE-5B44-B40D-CE5545863533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755F2DB-36A9-0347-80B3-86B73E6ACAC8}" type="pres">
      <dgm:prSet presAssocID="{96A214BC-EEFE-5B44-B40D-CE5545863533}" presName="wedge5" presStyleLbl="node1" presStyleIdx="4" presStyleCnt="6"/>
      <dgm:spPr/>
      <dgm:t>
        <a:bodyPr/>
        <a:lstStyle/>
        <a:p>
          <a:endParaRPr lang="pl-PL"/>
        </a:p>
      </dgm:t>
    </dgm:pt>
    <dgm:pt modelId="{E715AFFC-E00D-5C40-B81C-7680A61C73D4}" type="pres">
      <dgm:prSet presAssocID="{96A214BC-EEFE-5B44-B40D-CE5545863533}" presName="dummy5a" presStyleCnt="0"/>
      <dgm:spPr/>
    </dgm:pt>
    <dgm:pt modelId="{EB898B93-A8DE-5340-896C-A6183FFE1FFB}" type="pres">
      <dgm:prSet presAssocID="{96A214BC-EEFE-5B44-B40D-CE5545863533}" presName="dummy5b" presStyleCnt="0"/>
      <dgm:spPr/>
    </dgm:pt>
    <dgm:pt modelId="{CE1DDF0A-D616-F642-9D0B-CDBA1B442578}" type="pres">
      <dgm:prSet presAssocID="{96A214BC-EEFE-5B44-B40D-CE5545863533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43885C6-0044-F246-941E-A5DF61FC91EF}" type="pres">
      <dgm:prSet presAssocID="{96A214BC-EEFE-5B44-B40D-CE5545863533}" presName="wedge6" presStyleLbl="node1" presStyleIdx="5" presStyleCnt="6"/>
      <dgm:spPr/>
      <dgm:t>
        <a:bodyPr/>
        <a:lstStyle/>
        <a:p>
          <a:endParaRPr lang="pl-PL"/>
        </a:p>
      </dgm:t>
    </dgm:pt>
    <dgm:pt modelId="{B55F8F0D-8601-6F43-92C8-EA0BC6D0111C}" type="pres">
      <dgm:prSet presAssocID="{96A214BC-EEFE-5B44-B40D-CE5545863533}" presName="dummy6a" presStyleCnt="0"/>
      <dgm:spPr/>
    </dgm:pt>
    <dgm:pt modelId="{81408FE2-314C-C64A-8024-AA54029D3444}" type="pres">
      <dgm:prSet presAssocID="{96A214BC-EEFE-5B44-B40D-CE5545863533}" presName="dummy6b" presStyleCnt="0"/>
      <dgm:spPr/>
    </dgm:pt>
    <dgm:pt modelId="{FF1C4997-A352-984C-85A0-88F4BB206F67}" type="pres">
      <dgm:prSet presAssocID="{96A214BC-EEFE-5B44-B40D-CE5545863533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C16388E-1E65-2F49-B264-077085B64997}" type="pres">
      <dgm:prSet presAssocID="{FCAEA7EC-57C1-DD4D-94EA-AD751D7787C9}" presName="arrowWedge1" presStyleLbl="fgSibTrans2D1" presStyleIdx="0" presStyleCnt="6" custScaleX="21920" custScaleY="21920" custLinFactNeighborX="-73703" custLinFactNeighborY="3391"/>
      <dgm:spPr>
        <a:noFill/>
      </dgm:spPr>
    </dgm:pt>
    <dgm:pt modelId="{324479C6-06D7-5C42-A05A-6EED4D424705}" type="pres">
      <dgm:prSet presAssocID="{CFE666F7-4368-4E43-B0D7-0F36E050A329}" presName="arrowWedge2" presStyleLbl="fgSibTrans2D1" presStyleIdx="1" presStyleCnt="6" custLinFactNeighborX="19042" custLinFactNeighborY="-9948"/>
      <dgm:spPr>
        <a:noFill/>
      </dgm:spPr>
    </dgm:pt>
    <dgm:pt modelId="{EB12A20A-9F27-8943-9585-2393EDA3194A}" type="pres">
      <dgm:prSet presAssocID="{5D6FA7FD-F7FD-414D-866A-1719F17111F3}" presName="arrowWedge3" presStyleLbl="fgSibTrans2D1" presStyleIdx="2" presStyleCnt="6" custLinFactNeighborX="-80033" custLinFactNeighborY="-68442"/>
      <dgm:spPr>
        <a:noFill/>
      </dgm:spPr>
    </dgm:pt>
    <dgm:pt modelId="{7FF8628B-F670-1E4B-B958-378F5DEE862C}" type="pres">
      <dgm:prSet presAssocID="{5BE67F47-D524-6E49-8C8D-0D617B4E67B5}" presName="arrowWedge4" presStyleLbl="fgSibTrans2D1" presStyleIdx="3" presStyleCnt="6" custFlipHor="1" custScaleX="8839" custScaleY="8839" custLinFactNeighborX="-53582" custLinFactNeighborY="-33421"/>
      <dgm:spPr>
        <a:noFill/>
      </dgm:spPr>
    </dgm:pt>
    <dgm:pt modelId="{0EB109C2-2464-5940-94EA-A89958C709C1}" type="pres">
      <dgm:prSet presAssocID="{9BA24AB3-D991-504A-8617-53234D417DAA}" presName="arrowWedge5" presStyleLbl="fgSibTrans2D1" presStyleIdx="4" presStyleCnt="6" custLinFactNeighborX="-19443" custLinFactNeighborY="-30069"/>
      <dgm:spPr>
        <a:solidFill>
          <a:srgbClr val="FFFFFF"/>
        </a:solidFill>
      </dgm:spPr>
    </dgm:pt>
    <dgm:pt modelId="{7E9CAB02-0FAC-9E4B-95BA-AACA3EC829DA}" type="pres">
      <dgm:prSet presAssocID="{D343BBD6-BD03-4E4C-A93C-42A48B268C95}" presName="arrowWedge6" presStyleLbl="fgSibTrans2D1" presStyleIdx="5" presStyleCnt="6" custLinFactNeighborX="-33234" custLinFactNeighborY="-1130"/>
      <dgm:spPr>
        <a:solidFill>
          <a:srgbClr val="FFFFFF"/>
        </a:solidFill>
      </dgm:spPr>
    </dgm:pt>
  </dgm:ptLst>
  <dgm:cxnLst>
    <dgm:cxn modelId="{667B617B-DA6A-C844-A7D3-832E5586DE21}" type="presOf" srcId="{326DFCDD-D433-D64F-84E1-86A7ACAB3713}" destId="{99DD66E4-41F5-5048-9A73-A985ACAE9B18}" srcOrd="0" destOrd="0" presId="urn:microsoft.com/office/officeart/2005/8/layout/cycle8"/>
    <dgm:cxn modelId="{7AF2AFDF-4ABE-1942-B88C-EECDA2623527}" type="presOf" srcId="{EC9B1202-0ADE-0C46-B0B1-56C858EE563A}" destId="{A01611DD-D64B-5F41-8EAA-744848A9C6BC}" srcOrd="0" destOrd="0" presId="urn:microsoft.com/office/officeart/2005/8/layout/cycle8"/>
    <dgm:cxn modelId="{1ECC669C-7E83-1946-984C-FE435C654073}" srcId="{96A214BC-EEFE-5B44-B40D-CE5545863533}" destId="{326DFCDD-D433-D64F-84E1-86A7ACAB3713}" srcOrd="0" destOrd="0" parTransId="{5710E6B7-B99A-044C-9C5C-D0BFABE54482}" sibTransId="{FCAEA7EC-57C1-DD4D-94EA-AD751D7787C9}"/>
    <dgm:cxn modelId="{2DFF0834-A7D2-0C49-9D43-453864FEBD06}" type="presOf" srcId="{B4B9CBF6-C818-5D45-BF86-B31C97C3D7EE}" destId="{943885C6-0044-F246-941E-A5DF61FC91EF}" srcOrd="0" destOrd="0" presId="urn:microsoft.com/office/officeart/2005/8/layout/cycle8"/>
    <dgm:cxn modelId="{8CC3172B-411C-474D-895F-79E2B231B7A7}" srcId="{96A214BC-EEFE-5B44-B40D-CE5545863533}" destId="{B4B9CBF6-C818-5D45-BF86-B31C97C3D7EE}" srcOrd="5" destOrd="0" parTransId="{B98BB384-746E-BA44-9CE1-29A3B584EFA2}" sibTransId="{D343BBD6-BD03-4E4C-A93C-42A48B268C95}"/>
    <dgm:cxn modelId="{BCCB1DF7-7EFE-9F4A-8C83-A07F9EEE67B7}" srcId="{96A214BC-EEFE-5B44-B40D-CE5545863533}" destId="{9A72A6C3-6D96-3D44-AFD9-70BE109F6F46}" srcOrd="1" destOrd="0" parTransId="{0641ED53-1793-664C-8419-930636AD3F53}" sibTransId="{CFE666F7-4368-4E43-B0D7-0F36E050A329}"/>
    <dgm:cxn modelId="{3B2CB997-DD3E-244A-B7D6-04445E377C9E}" type="presOf" srcId="{1E75BB92-12B6-1E4E-9F8E-7CFDA6B1AD77}" destId="{C755F2DB-36A9-0347-80B3-86B73E6ACAC8}" srcOrd="0" destOrd="0" presId="urn:microsoft.com/office/officeart/2005/8/layout/cycle8"/>
    <dgm:cxn modelId="{09F6C8EE-0D81-2246-916A-69EB47B4E133}" type="presOf" srcId="{96A214BC-EEFE-5B44-B40D-CE5545863533}" destId="{2285515A-EEA1-644A-B7E1-793B16EE8C33}" srcOrd="0" destOrd="0" presId="urn:microsoft.com/office/officeart/2005/8/layout/cycle8"/>
    <dgm:cxn modelId="{24C1F207-C41B-1D48-908A-A503E0F5D5FA}" type="presOf" srcId="{9A72A6C3-6D96-3D44-AFD9-70BE109F6F46}" destId="{DB76DAA8-719A-9845-8936-16A167556591}" srcOrd="1" destOrd="0" presId="urn:microsoft.com/office/officeart/2005/8/layout/cycle8"/>
    <dgm:cxn modelId="{F34B7D3D-FBCA-0246-BB39-7AA218F5D217}" srcId="{96A214BC-EEFE-5B44-B40D-CE5545863533}" destId="{EC9B1202-0ADE-0C46-B0B1-56C858EE563A}" srcOrd="2" destOrd="0" parTransId="{E38702DC-E926-9144-B70E-EEAFCF961250}" sibTransId="{5D6FA7FD-F7FD-414D-866A-1719F17111F3}"/>
    <dgm:cxn modelId="{88EC1F63-03D1-7A49-BE7B-DD7D68301547}" type="presOf" srcId="{EFEE8C90-4826-FC4F-8F49-B8247A0E123C}" destId="{CC6C4E73-7F27-E244-B5FC-83B8DFFA6E90}" srcOrd="1" destOrd="0" presId="urn:microsoft.com/office/officeart/2005/8/layout/cycle8"/>
    <dgm:cxn modelId="{AE7345B6-677A-D74D-8D36-F3A30D2BA8E7}" srcId="{96A214BC-EEFE-5B44-B40D-CE5545863533}" destId="{EFEE8C90-4826-FC4F-8F49-B8247A0E123C}" srcOrd="3" destOrd="0" parTransId="{391D65E7-3724-CA44-B38F-C2A3433CDFA2}" sibTransId="{5BE67F47-D524-6E49-8C8D-0D617B4E67B5}"/>
    <dgm:cxn modelId="{1D005E06-A325-E541-89B8-F66F98237857}" type="presOf" srcId="{1E75BB92-12B6-1E4E-9F8E-7CFDA6B1AD77}" destId="{CE1DDF0A-D616-F642-9D0B-CDBA1B442578}" srcOrd="1" destOrd="0" presId="urn:microsoft.com/office/officeart/2005/8/layout/cycle8"/>
    <dgm:cxn modelId="{67F6E63E-AC04-E74B-B1DC-80B96E65A573}" type="presOf" srcId="{326DFCDD-D433-D64F-84E1-86A7ACAB3713}" destId="{FC1BB01D-7E1F-C145-819C-087CF357A407}" srcOrd="1" destOrd="0" presId="urn:microsoft.com/office/officeart/2005/8/layout/cycle8"/>
    <dgm:cxn modelId="{0C7C099F-5DF1-5A49-A911-0DE7878FF911}" type="presOf" srcId="{9A72A6C3-6D96-3D44-AFD9-70BE109F6F46}" destId="{46CEAF86-5BD8-D047-9E21-33ADED8EDD1C}" srcOrd="0" destOrd="0" presId="urn:microsoft.com/office/officeart/2005/8/layout/cycle8"/>
    <dgm:cxn modelId="{F5C1771F-DA35-764A-BE19-D4CA99F0F0A6}" type="presOf" srcId="{B4B9CBF6-C818-5D45-BF86-B31C97C3D7EE}" destId="{FF1C4997-A352-984C-85A0-88F4BB206F67}" srcOrd="1" destOrd="0" presId="urn:microsoft.com/office/officeart/2005/8/layout/cycle8"/>
    <dgm:cxn modelId="{EEAE8AF6-178D-5E4E-8754-43D0BACDC5AB}" srcId="{96A214BC-EEFE-5B44-B40D-CE5545863533}" destId="{1E75BB92-12B6-1E4E-9F8E-7CFDA6B1AD77}" srcOrd="4" destOrd="0" parTransId="{E0B95A73-7A92-2842-84A6-5450B2CB4320}" sibTransId="{9BA24AB3-D991-504A-8617-53234D417DAA}"/>
    <dgm:cxn modelId="{EE32FE28-5833-D84D-8670-5E05BB288882}" type="presOf" srcId="{EFEE8C90-4826-FC4F-8F49-B8247A0E123C}" destId="{0D47A4A9-F01E-124D-B3F8-D2FA09BA5E0D}" srcOrd="0" destOrd="0" presId="urn:microsoft.com/office/officeart/2005/8/layout/cycle8"/>
    <dgm:cxn modelId="{9BFFE659-438C-7640-9B23-CAFE576D0F41}" type="presOf" srcId="{EC9B1202-0ADE-0C46-B0B1-56C858EE563A}" destId="{5F45985A-12F9-254A-9E2C-81BAB371D526}" srcOrd="1" destOrd="0" presId="urn:microsoft.com/office/officeart/2005/8/layout/cycle8"/>
    <dgm:cxn modelId="{A6E4084E-96D1-3246-8F12-5BB3AECCED14}" type="presParOf" srcId="{2285515A-EEA1-644A-B7E1-793B16EE8C33}" destId="{99DD66E4-41F5-5048-9A73-A985ACAE9B18}" srcOrd="0" destOrd="0" presId="urn:microsoft.com/office/officeart/2005/8/layout/cycle8"/>
    <dgm:cxn modelId="{F1DB0D55-CF3F-0342-B041-FC1538BEA1E1}" type="presParOf" srcId="{2285515A-EEA1-644A-B7E1-793B16EE8C33}" destId="{4A6876BE-C3B4-FF4F-9D69-3C6CC8B2894A}" srcOrd="1" destOrd="0" presId="urn:microsoft.com/office/officeart/2005/8/layout/cycle8"/>
    <dgm:cxn modelId="{1ED4327C-7F67-1349-BB52-B480AF99D63B}" type="presParOf" srcId="{2285515A-EEA1-644A-B7E1-793B16EE8C33}" destId="{4E7F04A7-BE46-2049-9DA2-92E05A2BB8FC}" srcOrd="2" destOrd="0" presId="urn:microsoft.com/office/officeart/2005/8/layout/cycle8"/>
    <dgm:cxn modelId="{D6430E4B-0103-9D49-B466-6F82FFB110BD}" type="presParOf" srcId="{2285515A-EEA1-644A-B7E1-793B16EE8C33}" destId="{FC1BB01D-7E1F-C145-819C-087CF357A407}" srcOrd="3" destOrd="0" presId="urn:microsoft.com/office/officeart/2005/8/layout/cycle8"/>
    <dgm:cxn modelId="{A95E90C6-F390-854A-9B67-39B17A1FA43C}" type="presParOf" srcId="{2285515A-EEA1-644A-B7E1-793B16EE8C33}" destId="{46CEAF86-5BD8-D047-9E21-33ADED8EDD1C}" srcOrd="4" destOrd="0" presId="urn:microsoft.com/office/officeart/2005/8/layout/cycle8"/>
    <dgm:cxn modelId="{264D7C2B-C82B-7042-A53A-D3BBBF527DB5}" type="presParOf" srcId="{2285515A-EEA1-644A-B7E1-793B16EE8C33}" destId="{EE528F02-B3BE-E743-B5EA-726692E6991A}" srcOrd="5" destOrd="0" presId="urn:microsoft.com/office/officeart/2005/8/layout/cycle8"/>
    <dgm:cxn modelId="{24FA5203-7BEA-D847-9144-B6B4E05B2A43}" type="presParOf" srcId="{2285515A-EEA1-644A-B7E1-793B16EE8C33}" destId="{693AE2DC-88AD-8042-9479-91BE6F27F5D9}" srcOrd="6" destOrd="0" presId="urn:microsoft.com/office/officeart/2005/8/layout/cycle8"/>
    <dgm:cxn modelId="{3233C1B2-CFCD-F74E-80E0-BF68734C98F7}" type="presParOf" srcId="{2285515A-EEA1-644A-B7E1-793B16EE8C33}" destId="{DB76DAA8-719A-9845-8936-16A167556591}" srcOrd="7" destOrd="0" presId="urn:microsoft.com/office/officeart/2005/8/layout/cycle8"/>
    <dgm:cxn modelId="{70B910C1-70F3-1942-9A7C-1709DD94B2C7}" type="presParOf" srcId="{2285515A-EEA1-644A-B7E1-793B16EE8C33}" destId="{A01611DD-D64B-5F41-8EAA-744848A9C6BC}" srcOrd="8" destOrd="0" presId="urn:microsoft.com/office/officeart/2005/8/layout/cycle8"/>
    <dgm:cxn modelId="{95AE58A1-E8E7-3947-8745-6531E9793E70}" type="presParOf" srcId="{2285515A-EEA1-644A-B7E1-793B16EE8C33}" destId="{DE6EB405-3D35-3F49-A736-CE9C70CFDAB9}" srcOrd="9" destOrd="0" presId="urn:microsoft.com/office/officeart/2005/8/layout/cycle8"/>
    <dgm:cxn modelId="{B640B2F5-6D03-9545-A8B7-D61D00AF9F1C}" type="presParOf" srcId="{2285515A-EEA1-644A-B7E1-793B16EE8C33}" destId="{E10746C8-1D27-B74E-88F1-3D21092EAEC4}" srcOrd="10" destOrd="0" presId="urn:microsoft.com/office/officeart/2005/8/layout/cycle8"/>
    <dgm:cxn modelId="{C328FCF3-D634-7C41-890D-99461A49CE99}" type="presParOf" srcId="{2285515A-EEA1-644A-B7E1-793B16EE8C33}" destId="{5F45985A-12F9-254A-9E2C-81BAB371D526}" srcOrd="11" destOrd="0" presId="urn:microsoft.com/office/officeart/2005/8/layout/cycle8"/>
    <dgm:cxn modelId="{86E1FB96-A6C4-7F41-B19D-C0949DA0DED6}" type="presParOf" srcId="{2285515A-EEA1-644A-B7E1-793B16EE8C33}" destId="{0D47A4A9-F01E-124D-B3F8-D2FA09BA5E0D}" srcOrd="12" destOrd="0" presId="urn:microsoft.com/office/officeart/2005/8/layout/cycle8"/>
    <dgm:cxn modelId="{80FED848-C33E-784A-B84F-751004C403FF}" type="presParOf" srcId="{2285515A-EEA1-644A-B7E1-793B16EE8C33}" destId="{E1986F5F-8888-E740-B09C-BD0F4598010B}" srcOrd="13" destOrd="0" presId="urn:microsoft.com/office/officeart/2005/8/layout/cycle8"/>
    <dgm:cxn modelId="{220E9496-6DB2-E44B-801F-D8E7BC479B07}" type="presParOf" srcId="{2285515A-EEA1-644A-B7E1-793B16EE8C33}" destId="{7FFBD035-CC39-764B-A485-DE1BED11357D}" srcOrd="14" destOrd="0" presId="urn:microsoft.com/office/officeart/2005/8/layout/cycle8"/>
    <dgm:cxn modelId="{8FEFA706-1629-2243-8AFE-A6CB58A8DE2D}" type="presParOf" srcId="{2285515A-EEA1-644A-B7E1-793B16EE8C33}" destId="{CC6C4E73-7F27-E244-B5FC-83B8DFFA6E90}" srcOrd="15" destOrd="0" presId="urn:microsoft.com/office/officeart/2005/8/layout/cycle8"/>
    <dgm:cxn modelId="{937A9292-1474-D244-9B08-0020E3D74484}" type="presParOf" srcId="{2285515A-EEA1-644A-B7E1-793B16EE8C33}" destId="{C755F2DB-36A9-0347-80B3-86B73E6ACAC8}" srcOrd="16" destOrd="0" presId="urn:microsoft.com/office/officeart/2005/8/layout/cycle8"/>
    <dgm:cxn modelId="{CCEEE2CD-9393-3C43-8E7E-CFFD537355F3}" type="presParOf" srcId="{2285515A-EEA1-644A-B7E1-793B16EE8C33}" destId="{E715AFFC-E00D-5C40-B81C-7680A61C73D4}" srcOrd="17" destOrd="0" presId="urn:microsoft.com/office/officeart/2005/8/layout/cycle8"/>
    <dgm:cxn modelId="{54B5CBE6-ED04-F04D-AF52-95C81C3A4AA0}" type="presParOf" srcId="{2285515A-EEA1-644A-B7E1-793B16EE8C33}" destId="{EB898B93-A8DE-5340-896C-A6183FFE1FFB}" srcOrd="18" destOrd="0" presId="urn:microsoft.com/office/officeart/2005/8/layout/cycle8"/>
    <dgm:cxn modelId="{FD6BA46E-EA77-7A43-A2A0-D31030C4D4F5}" type="presParOf" srcId="{2285515A-EEA1-644A-B7E1-793B16EE8C33}" destId="{CE1DDF0A-D616-F642-9D0B-CDBA1B442578}" srcOrd="19" destOrd="0" presId="urn:microsoft.com/office/officeart/2005/8/layout/cycle8"/>
    <dgm:cxn modelId="{EF0DADD7-A09A-1146-9DAC-F01D73D59A4C}" type="presParOf" srcId="{2285515A-EEA1-644A-B7E1-793B16EE8C33}" destId="{943885C6-0044-F246-941E-A5DF61FC91EF}" srcOrd="20" destOrd="0" presId="urn:microsoft.com/office/officeart/2005/8/layout/cycle8"/>
    <dgm:cxn modelId="{9E58C562-9B70-EF49-9C96-5CAEAB5C250D}" type="presParOf" srcId="{2285515A-EEA1-644A-B7E1-793B16EE8C33}" destId="{B55F8F0D-8601-6F43-92C8-EA0BC6D0111C}" srcOrd="21" destOrd="0" presId="urn:microsoft.com/office/officeart/2005/8/layout/cycle8"/>
    <dgm:cxn modelId="{43B6D1BF-E942-3B42-B048-FD427220C15C}" type="presParOf" srcId="{2285515A-EEA1-644A-B7E1-793B16EE8C33}" destId="{81408FE2-314C-C64A-8024-AA54029D3444}" srcOrd="22" destOrd="0" presId="urn:microsoft.com/office/officeart/2005/8/layout/cycle8"/>
    <dgm:cxn modelId="{BDC6613E-9883-5845-BBBE-AF06B38D7004}" type="presParOf" srcId="{2285515A-EEA1-644A-B7E1-793B16EE8C33}" destId="{FF1C4997-A352-984C-85A0-88F4BB206F67}" srcOrd="23" destOrd="0" presId="urn:microsoft.com/office/officeart/2005/8/layout/cycle8"/>
    <dgm:cxn modelId="{6208DA46-EA9F-D444-A3ED-B8A75B3F5F95}" type="presParOf" srcId="{2285515A-EEA1-644A-B7E1-793B16EE8C33}" destId="{BC16388E-1E65-2F49-B264-077085B64997}" srcOrd="24" destOrd="0" presId="urn:microsoft.com/office/officeart/2005/8/layout/cycle8"/>
    <dgm:cxn modelId="{236B573B-AB84-C54C-ACF7-DF61A0E69484}" type="presParOf" srcId="{2285515A-EEA1-644A-B7E1-793B16EE8C33}" destId="{324479C6-06D7-5C42-A05A-6EED4D424705}" srcOrd="25" destOrd="0" presId="urn:microsoft.com/office/officeart/2005/8/layout/cycle8"/>
    <dgm:cxn modelId="{7EA3DA0D-3ED5-5F44-BAFA-76DAEEA82C6C}" type="presParOf" srcId="{2285515A-EEA1-644A-B7E1-793B16EE8C33}" destId="{EB12A20A-9F27-8943-9585-2393EDA3194A}" srcOrd="26" destOrd="0" presId="urn:microsoft.com/office/officeart/2005/8/layout/cycle8"/>
    <dgm:cxn modelId="{41FB0257-E4DA-2A41-876F-09B2E186D6DB}" type="presParOf" srcId="{2285515A-EEA1-644A-B7E1-793B16EE8C33}" destId="{7FF8628B-F670-1E4B-B958-378F5DEE862C}" srcOrd="27" destOrd="0" presId="urn:microsoft.com/office/officeart/2005/8/layout/cycle8"/>
    <dgm:cxn modelId="{08E40575-90EF-7747-97BF-60300F244114}" type="presParOf" srcId="{2285515A-EEA1-644A-B7E1-793B16EE8C33}" destId="{0EB109C2-2464-5940-94EA-A89958C709C1}" srcOrd="28" destOrd="0" presId="urn:microsoft.com/office/officeart/2005/8/layout/cycle8"/>
    <dgm:cxn modelId="{54380DA5-47B4-8344-B783-762612C9A9A0}" type="presParOf" srcId="{2285515A-EEA1-644A-B7E1-793B16EE8C33}" destId="{7E9CAB02-0FAC-9E4B-95BA-AACA3EC829DA}" srcOrd="29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25CB5EC-7C7F-4E36-849C-7ABAA8ACD6A4}" type="doc">
      <dgm:prSet loTypeId="urn:microsoft.com/office/officeart/2005/8/layout/vList2" loCatId="" qsTypeId="urn:microsoft.com/office/officeart/2005/8/quickstyle/simple4" qsCatId="simple" csTypeId="urn:microsoft.com/office/officeart/2005/8/colors/colorful1" csCatId="colorful" phldr="1"/>
      <dgm:spPr/>
    </dgm:pt>
    <dgm:pt modelId="{53BD11DF-11C4-40E8-9703-6C8918B1CB10}">
      <dgm:prSet phldrT="[Tekst]"/>
      <dgm:spPr/>
      <dgm:t>
        <a:bodyPr/>
        <a:lstStyle/>
        <a:p>
          <a:pPr algn="ctr"/>
          <a:r>
            <a:rPr lang="pl-PL" dirty="0" smtClean="0"/>
            <a:t>deszcz</a:t>
          </a:r>
          <a:endParaRPr lang="pl-PL" dirty="0"/>
        </a:p>
      </dgm:t>
    </dgm:pt>
    <dgm:pt modelId="{BDEA15FE-B312-44CA-8AE0-6EE219AEB137}" type="parTrans" cxnId="{75304A40-1A78-4274-B63D-21C3C325636F}">
      <dgm:prSet/>
      <dgm:spPr/>
      <dgm:t>
        <a:bodyPr/>
        <a:lstStyle/>
        <a:p>
          <a:pPr algn="ctr"/>
          <a:endParaRPr lang="pl-PL"/>
        </a:p>
      </dgm:t>
    </dgm:pt>
    <dgm:pt modelId="{D7DB9F36-5C59-4C9E-8D8F-F13A365B522A}" type="sibTrans" cxnId="{75304A40-1A78-4274-B63D-21C3C325636F}">
      <dgm:prSet/>
      <dgm:spPr/>
      <dgm:t>
        <a:bodyPr/>
        <a:lstStyle/>
        <a:p>
          <a:pPr algn="ctr"/>
          <a:endParaRPr lang="pl-PL"/>
        </a:p>
      </dgm:t>
    </dgm:pt>
    <dgm:pt modelId="{D0F762EC-605D-4AA3-9BF8-72E4F16DB04A}">
      <dgm:prSet phldrT="[Tekst]"/>
      <dgm:spPr/>
      <dgm:t>
        <a:bodyPr/>
        <a:lstStyle/>
        <a:p>
          <a:pPr algn="ctr"/>
          <a:r>
            <a:rPr lang="pl-PL" dirty="0" smtClean="0"/>
            <a:t>chmury</a:t>
          </a:r>
          <a:endParaRPr lang="pl-PL" dirty="0"/>
        </a:p>
      </dgm:t>
    </dgm:pt>
    <dgm:pt modelId="{683676A2-F1B7-48AC-906A-D18EB02655CD}" type="parTrans" cxnId="{EEE9C918-C624-49B3-8553-60E32B71E906}">
      <dgm:prSet/>
      <dgm:spPr/>
      <dgm:t>
        <a:bodyPr/>
        <a:lstStyle/>
        <a:p>
          <a:pPr algn="ctr"/>
          <a:endParaRPr lang="pl-PL"/>
        </a:p>
      </dgm:t>
    </dgm:pt>
    <dgm:pt modelId="{2F4E4DFF-8856-404A-8033-844B2B786AF7}" type="sibTrans" cxnId="{EEE9C918-C624-49B3-8553-60E32B71E906}">
      <dgm:prSet/>
      <dgm:spPr/>
      <dgm:t>
        <a:bodyPr/>
        <a:lstStyle/>
        <a:p>
          <a:pPr algn="ctr"/>
          <a:endParaRPr lang="pl-PL"/>
        </a:p>
      </dgm:t>
    </dgm:pt>
    <dgm:pt modelId="{600E09DF-83F7-4FBF-9C5D-E2FC3F9C1840}">
      <dgm:prSet/>
      <dgm:spPr/>
      <dgm:t>
        <a:bodyPr/>
        <a:lstStyle/>
        <a:p>
          <a:pPr algn="ctr"/>
          <a:r>
            <a:rPr lang="pl-PL" dirty="0" smtClean="0"/>
            <a:t>wiatr</a:t>
          </a:r>
          <a:endParaRPr lang="pl-PL" dirty="0"/>
        </a:p>
      </dgm:t>
    </dgm:pt>
    <dgm:pt modelId="{FCAEC4AC-1890-476E-90A3-51EF8765CA30}" type="parTrans" cxnId="{C930254F-3654-4904-BC12-9B0390F92EF2}">
      <dgm:prSet/>
      <dgm:spPr/>
      <dgm:t>
        <a:bodyPr/>
        <a:lstStyle/>
        <a:p>
          <a:pPr algn="ctr"/>
          <a:endParaRPr lang="pl-PL"/>
        </a:p>
      </dgm:t>
    </dgm:pt>
    <dgm:pt modelId="{7D8C8808-409D-449A-9766-FC84939946DB}" type="sibTrans" cxnId="{C930254F-3654-4904-BC12-9B0390F92EF2}">
      <dgm:prSet/>
      <dgm:spPr/>
      <dgm:t>
        <a:bodyPr/>
        <a:lstStyle/>
        <a:p>
          <a:pPr algn="ctr"/>
          <a:endParaRPr lang="pl-PL"/>
        </a:p>
      </dgm:t>
    </dgm:pt>
    <dgm:pt modelId="{5224E4E0-E076-43D5-806E-FFB155F3A3E7}">
      <dgm:prSet/>
      <dgm:spPr/>
      <dgm:t>
        <a:bodyPr/>
        <a:lstStyle/>
        <a:p>
          <a:pPr algn="ctr"/>
          <a:r>
            <a:rPr lang="pl-PL" dirty="0" smtClean="0"/>
            <a:t>tęcza</a:t>
          </a:r>
          <a:endParaRPr lang="pl-PL" dirty="0"/>
        </a:p>
      </dgm:t>
    </dgm:pt>
    <dgm:pt modelId="{94D6FF9E-5647-4401-AFFF-91FDB8E79FD7}" type="parTrans" cxnId="{6F1819F7-4781-4EA7-AFF2-A9C6AE81B1F6}">
      <dgm:prSet/>
      <dgm:spPr/>
      <dgm:t>
        <a:bodyPr/>
        <a:lstStyle/>
        <a:p>
          <a:pPr algn="ctr"/>
          <a:endParaRPr lang="pl-PL"/>
        </a:p>
      </dgm:t>
    </dgm:pt>
    <dgm:pt modelId="{D9E36F1B-759F-4250-A741-DE0A37C4470C}" type="sibTrans" cxnId="{6F1819F7-4781-4EA7-AFF2-A9C6AE81B1F6}">
      <dgm:prSet/>
      <dgm:spPr/>
      <dgm:t>
        <a:bodyPr/>
        <a:lstStyle/>
        <a:p>
          <a:pPr algn="ctr"/>
          <a:endParaRPr lang="pl-PL"/>
        </a:p>
      </dgm:t>
    </dgm:pt>
    <dgm:pt modelId="{17AA8009-4F5D-4648-8C3A-9058A3F853B8}">
      <dgm:prSet/>
      <dgm:spPr/>
      <dgm:t>
        <a:bodyPr/>
        <a:lstStyle/>
        <a:p>
          <a:pPr algn="ctr"/>
          <a:r>
            <a:rPr lang="pl-PL" dirty="0" smtClean="0"/>
            <a:t>burza</a:t>
          </a:r>
          <a:endParaRPr lang="pl-PL" dirty="0"/>
        </a:p>
      </dgm:t>
    </dgm:pt>
    <dgm:pt modelId="{CD4204A2-BBB8-4603-B624-A6C0FCA4F852}" type="parTrans" cxnId="{5FF3B681-A609-4098-9D90-C7CDD6355203}">
      <dgm:prSet/>
      <dgm:spPr/>
      <dgm:t>
        <a:bodyPr/>
        <a:lstStyle/>
        <a:p>
          <a:pPr algn="ctr"/>
          <a:endParaRPr lang="pl-PL"/>
        </a:p>
      </dgm:t>
    </dgm:pt>
    <dgm:pt modelId="{DD5E8C0E-D188-4852-A5C7-66B806A44C35}" type="sibTrans" cxnId="{5FF3B681-A609-4098-9D90-C7CDD6355203}">
      <dgm:prSet/>
      <dgm:spPr/>
      <dgm:t>
        <a:bodyPr/>
        <a:lstStyle/>
        <a:p>
          <a:pPr algn="ctr"/>
          <a:endParaRPr lang="pl-PL"/>
        </a:p>
      </dgm:t>
    </dgm:pt>
    <dgm:pt modelId="{9F7FEF69-41FD-0440-9B20-EBAA623CE597}" type="pres">
      <dgm:prSet presAssocID="{725CB5EC-7C7F-4E36-849C-7ABAA8ACD6A4}" presName="linear" presStyleCnt="0">
        <dgm:presLayoutVars>
          <dgm:animLvl val="lvl"/>
          <dgm:resizeHandles val="exact"/>
        </dgm:presLayoutVars>
      </dgm:prSet>
      <dgm:spPr/>
    </dgm:pt>
    <dgm:pt modelId="{9A168F05-E307-EB4E-A491-1CC849DFBBDE}" type="pres">
      <dgm:prSet presAssocID="{17AA8009-4F5D-4648-8C3A-9058A3F853B8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24893BDA-7A60-3D40-8360-6A6CE39B8129}" type="pres">
      <dgm:prSet presAssocID="{DD5E8C0E-D188-4852-A5C7-66B806A44C35}" presName="spacer" presStyleCnt="0"/>
      <dgm:spPr/>
    </dgm:pt>
    <dgm:pt modelId="{0A5DE206-FA10-D940-BDA7-9707C83B9B7B}" type="pres">
      <dgm:prSet presAssocID="{5224E4E0-E076-43D5-806E-FFB155F3A3E7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88A5DE4-71A0-E84E-899A-0D4C3233007D}" type="pres">
      <dgm:prSet presAssocID="{D9E36F1B-759F-4250-A741-DE0A37C4470C}" presName="spacer" presStyleCnt="0"/>
      <dgm:spPr/>
    </dgm:pt>
    <dgm:pt modelId="{E8140363-079D-8D46-B453-697A2E6F1EE8}" type="pres">
      <dgm:prSet presAssocID="{53BD11DF-11C4-40E8-9703-6C8918B1CB10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ECC3F16-6A70-B24D-AB57-DBB2DFB69ED2}" type="pres">
      <dgm:prSet presAssocID="{D7DB9F36-5C59-4C9E-8D8F-F13A365B522A}" presName="spacer" presStyleCnt="0"/>
      <dgm:spPr/>
    </dgm:pt>
    <dgm:pt modelId="{6A580C68-5D3A-4343-BED6-1ACE5DBA0817}" type="pres">
      <dgm:prSet presAssocID="{D0F762EC-605D-4AA3-9BF8-72E4F16DB04A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6385E082-1A4B-7A49-941B-72A762F07DA6}" type="pres">
      <dgm:prSet presAssocID="{2F4E4DFF-8856-404A-8033-844B2B786AF7}" presName="spacer" presStyleCnt="0"/>
      <dgm:spPr/>
    </dgm:pt>
    <dgm:pt modelId="{57CCBCA4-5707-8A4D-88BF-1A41B07D3ACD}" type="pres">
      <dgm:prSet presAssocID="{600E09DF-83F7-4FBF-9C5D-E2FC3F9C1840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6F1819F7-4781-4EA7-AFF2-A9C6AE81B1F6}" srcId="{725CB5EC-7C7F-4E36-849C-7ABAA8ACD6A4}" destId="{5224E4E0-E076-43D5-806E-FFB155F3A3E7}" srcOrd="1" destOrd="0" parTransId="{94D6FF9E-5647-4401-AFFF-91FDB8E79FD7}" sibTransId="{D9E36F1B-759F-4250-A741-DE0A37C4470C}"/>
    <dgm:cxn modelId="{DBE9CD21-6114-6949-8FA9-F774E5A120AB}" type="presOf" srcId="{D0F762EC-605D-4AA3-9BF8-72E4F16DB04A}" destId="{6A580C68-5D3A-4343-BED6-1ACE5DBA0817}" srcOrd="0" destOrd="0" presId="urn:microsoft.com/office/officeart/2005/8/layout/vList2"/>
    <dgm:cxn modelId="{C930254F-3654-4904-BC12-9B0390F92EF2}" srcId="{725CB5EC-7C7F-4E36-849C-7ABAA8ACD6A4}" destId="{600E09DF-83F7-4FBF-9C5D-E2FC3F9C1840}" srcOrd="4" destOrd="0" parTransId="{FCAEC4AC-1890-476E-90A3-51EF8765CA30}" sibTransId="{7D8C8808-409D-449A-9766-FC84939946DB}"/>
    <dgm:cxn modelId="{24C83452-52F7-924B-BE8C-0C7BC3374A8E}" type="presOf" srcId="{53BD11DF-11C4-40E8-9703-6C8918B1CB10}" destId="{E8140363-079D-8D46-B453-697A2E6F1EE8}" srcOrd="0" destOrd="0" presId="urn:microsoft.com/office/officeart/2005/8/layout/vList2"/>
    <dgm:cxn modelId="{5FF3B681-A609-4098-9D90-C7CDD6355203}" srcId="{725CB5EC-7C7F-4E36-849C-7ABAA8ACD6A4}" destId="{17AA8009-4F5D-4648-8C3A-9058A3F853B8}" srcOrd="0" destOrd="0" parTransId="{CD4204A2-BBB8-4603-B624-A6C0FCA4F852}" sibTransId="{DD5E8C0E-D188-4852-A5C7-66B806A44C35}"/>
    <dgm:cxn modelId="{107A512A-7EA3-E744-B132-6D6013434675}" type="presOf" srcId="{725CB5EC-7C7F-4E36-849C-7ABAA8ACD6A4}" destId="{9F7FEF69-41FD-0440-9B20-EBAA623CE597}" srcOrd="0" destOrd="0" presId="urn:microsoft.com/office/officeart/2005/8/layout/vList2"/>
    <dgm:cxn modelId="{EEE9C918-C624-49B3-8553-60E32B71E906}" srcId="{725CB5EC-7C7F-4E36-849C-7ABAA8ACD6A4}" destId="{D0F762EC-605D-4AA3-9BF8-72E4F16DB04A}" srcOrd="3" destOrd="0" parTransId="{683676A2-F1B7-48AC-906A-D18EB02655CD}" sibTransId="{2F4E4DFF-8856-404A-8033-844B2B786AF7}"/>
    <dgm:cxn modelId="{1EA5814F-0734-0D47-AC5E-273B71E9161A}" type="presOf" srcId="{17AA8009-4F5D-4648-8C3A-9058A3F853B8}" destId="{9A168F05-E307-EB4E-A491-1CC849DFBBDE}" srcOrd="0" destOrd="0" presId="urn:microsoft.com/office/officeart/2005/8/layout/vList2"/>
    <dgm:cxn modelId="{75304A40-1A78-4274-B63D-21C3C325636F}" srcId="{725CB5EC-7C7F-4E36-849C-7ABAA8ACD6A4}" destId="{53BD11DF-11C4-40E8-9703-6C8918B1CB10}" srcOrd="2" destOrd="0" parTransId="{BDEA15FE-B312-44CA-8AE0-6EE219AEB137}" sibTransId="{D7DB9F36-5C59-4C9E-8D8F-F13A365B522A}"/>
    <dgm:cxn modelId="{65E42F20-63AF-A043-9348-AF9D21C7ECE0}" type="presOf" srcId="{5224E4E0-E076-43D5-806E-FFB155F3A3E7}" destId="{0A5DE206-FA10-D940-BDA7-9707C83B9B7B}" srcOrd="0" destOrd="0" presId="urn:microsoft.com/office/officeart/2005/8/layout/vList2"/>
    <dgm:cxn modelId="{6FA08D63-AF7F-B142-A08B-57EB224A54D8}" type="presOf" srcId="{600E09DF-83F7-4FBF-9C5D-E2FC3F9C1840}" destId="{57CCBCA4-5707-8A4D-88BF-1A41B07D3ACD}" srcOrd="0" destOrd="0" presId="urn:microsoft.com/office/officeart/2005/8/layout/vList2"/>
    <dgm:cxn modelId="{08119FFF-EFB1-DB40-A5C6-780C25B640B0}" type="presParOf" srcId="{9F7FEF69-41FD-0440-9B20-EBAA623CE597}" destId="{9A168F05-E307-EB4E-A491-1CC849DFBBDE}" srcOrd="0" destOrd="0" presId="urn:microsoft.com/office/officeart/2005/8/layout/vList2"/>
    <dgm:cxn modelId="{F64D049E-8DE4-F445-9838-614CA86D8523}" type="presParOf" srcId="{9F7FEF69-41FD-0440-9B20-EBAA623CE597}" destId="{24893BDA-7A60-3D40-8360-6A6CE39B8129}" srcOrd="1" destOrd="0" presId="urn:microsoft.com/office/officeart/2005/8/layout/vList2"/>
    <dgm:cxn modelId="{ABB0EEF9-FDA1-1B46-B97E-8E404ABB7493}" type="presParOf" srcId="{9F7FEF69-41FD-0440-9B20-EBAA623CE597}" destId="{0A5DE206-FA10-D940-BDA7-9707C83B9B7B}" srcOrd="2" destOrd="0" presId="urn:microsoft.com/office/officeart/2005/8/layout/vList2"/>
    <dgm:cxn modelId="{9641BB16-A3EF-914A-9BE5-39ACA081006F}" type="presParOf" srcId="{9F7FEF69-41FD-0440-9B20-EBAA623CE597}" destId="{D88A5DE4-71A0-E84E-899A-0D4C3233007D}" srcOrd="3" destOrd="0" presId="urn:microsoft.com/office/officeart/2005/8/layout/vList2"/>
    <dgm:cxn modelId="{0A43FFE4-4E4A-C943-A2BC-A4DA92D652FF}" type="presParOf" srcId="{9F7FEF69-41FD-0440-9B20-EBAA623CE597}" destId="{E8140363-079D-8D46-B453-697A2E6F1EE8}" srcOrd="4" destOrd="0" presId="urn:microsoft.com/office/officeart/2005/8/layout/vList2"/>
    <dgm:cxn modelId="{5F1EB6F3-9BB3-744B-8B19-57F25830A6F9}" type="presParOf" srcId="{9F7FEF69-41FD-0440-9B20-EBAA623CE597}" destId="{7ECC3F16-6A70-B24D-AB57-DBB2DFB69ED2}" srcOrd="5" destOrd="0" presId="urn:microsoft.com/office/officeart/2005/8/layout/vList2"/>
    <dgm:cxn modelId="{0EE64507-F021-D340-8AE4-54236ECDF78D}" type="presParOf" srcId="{9F7FEF69-41FD-0440-9B20-EBAA623CE597}" destId="{6A580C68-5D3A-4343-BED6-1ACE5DBA0817}" srcOrd="6" destOrd="0" presId="urn:microsoft.com/office/officeart/2005/8/layout/vList2"/>
    <dgm:cxn modelId="{534D85E3-3AE0-A24A-900C-165272FCA87F}" type="presParOf" srcId="{9F7FEF69-41FD-0440-9B20-EBAA623CE597}" destId="{6385E082-1A4B-7A49-941B-72A762F07DA6}" srcOrd="7" destOrd="0" presId="urn:microsoft.com/office/officeart/2005/8/layout/vList2"/>
    <dgm:cxn modelId="{7634263F-DADA-B44C-8739-17EE644D69CE}" type="presParOf" srcId="{9F7FEF69-41FD-0440-9B20-EBAA623CE597}" destId="{57CCBCA4-5707-8A4D-88BF-1A41B07D3AC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3C5BE9-F5B3-49D1-9862-7AC412F4750E}">
      <dsp:nvSpPr>
        <dsp:cNvPr id="0" name=""/>
        <dsp:cNvSpPr/>
      </dsp:nvSpPr>
      <dsp:spPr>
        <a:xfrm>
          <a:off x="1316300" y="154067"/>
          <a:ext cx="3057645" cy="1061879"/>
        </a:xfrm>
        <a:prstGeom prst="ellipse">
          <a:avLst/>
        </a:prstGeom>
        <a:solidFill>
          <a:schemeClr val="accent2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AC46E1-77CF-411F-8F26-D4FB0F5B3DCF}">
      <dsp:nvSpPr>
        <dsp:cNvPr id="0" name=""/>
        <dsp:cNvSpPr/>
      </dsp:nvSpPr>
      <dsp:spPr>
        <a:xfrm>
          <a:off x="2553580" y="2754250"/>
          <a:ext cx="592566" cy="379242"/>
        </a:xfrm>
        <a:prstGeom prst="downArrow">
          <a:avLst/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29B20F-C1E5-419F-B1AB-43A1B596BF32}">
      <dsp:nvSpPr>
        <dsp:cNvPr id="0" name=""/>
        <dsp:cNvSpPr/>
      </dsp:nvSpPr>
      <dsp:spPr>
        <a:xfrm>
          <a:off x="303911" y="3057645"/>
          <a:ext cx="5091903" cy="711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800" kern="1200" dirty="0" smtClean="0">
              <a:latin typeface="Open Sans"/>
              <a:cs typeface="Open Sans"/>
            </a:rPr>
            <a:t>Nazwy zwierząt i roślin </a:t>
          </a:r>
          <a:endParaRPr lang="pl-PL" sz="2800" kern="1200" dirty="0">
            <a:latin typeface="Open Sans"/>
            <a:cs typeface="Open Sans"/>
          </a:endParaRPr>
        </a:p>
      </dsp:txBody>
      <dsp:txXfrm>
        <a:off x="303911" y="3057645"/>
        <a:ext cx="5091903" cy="711080"/>
      </dsp:txXfrm>
    </dsp:sp>
    <dsp:sp modelId="{998002FB-9AB7-4458-9E09-62A97410F77D}">
      <dsp:nvSpPr>
        <dsp:cNvPr id="0" name=""/>
        <dsp:cNvSpPr/>
      </dsp:nvSpPr>
      <dsp:spPr>
        <a:xfrm>
          <a:off x="2427955" y="1297958"/>
          <a:ext cx="1066620" cy="106662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000" kern="1200" dirty="0" smtClean="0"/>
            <a:t>mak</a:t>
          </a:r>
          <a:endParaRPr lang="pl-PL" sz="3000" kern="1200" dirty="0"/>
        </a:p>
      </dsp:txBody>
      <dsp:txXfrm>
        <a:off x="2584158" y="1454161"/>
        <a:ext cx="754214" cy="754214"/>
      </dsp:txXfrm>
    </dsp:sp>
    <dsp:sp modelId="{190ACBF8-16C7-401E-BDA9-A3F8D60CCB72}">
      <dsp:nvSpPr>
        <dsp:cNvPr id="0" name=""/>
        <dsp:cNvSpPr/>
      </dsp:nvSpPr>
      <dsp:spPr>
        <a:xfrm>
          <a:off x="1664729" y="497756"/>
          <a:ext cx="1066620" cy="106662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000" kern="1200" dirty="0" smtClean="0"/>
            <a:t>kot</a:t>
          </a:r>
          <a:endParaRPr lang="pl-PL" sz="3000" kern="1200" dirty="0"/>
        </a:p>
      </dsp:txBody>
      <dsp:txXfrm>
        <a:off x="1820932" y="653959"/>
        <a:ext cx="754214" cy="754214"/>
      </dsp:txXfrm>
    </dsp:sp>
    <dsp:sp modelId="{0BBAD1DA-B483-4A01-B4A9-71F55E7D1078}">
      <dsp:nvSpPr>
        <dsp:cNvPr id="0" name=""/>
        <dsp:cNvSpPr/>
      </dsp:nvSpPr>
      <dsp:spPr>
        <a:xfrm>
          <a:off x="2755052" y="239871"/>
          <a:ext cx="1066620" cy="106662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000" kern="1200" dirty="0" smtClean="0"/>
            <a:t>pies</a:t>
          </a:r>
          <a:endParaRPr lang="pl-PL" sz="3000" kern="1200" dirty="0"/>
        </a:p>
      </dsp:txBody>
      <dsp:txXfrm>
        <a:off x="2911255" y="396074"/>
        <a:ext cx="754214" cy="754214"/>
      </dsp:txXfrm>
    </dsp:sp>
    <dsp:sp modelId="{60E5C589-69FF-450A-A583-8F4FD3A1AE1F}">
      <dsp:nvSpPr>
        <dsp:cNvPr id="0" name=""/>
        <dsp:cNvSpPr/>
      </dsp:nvSpPr>
      <dsp:spPr>
        <a:xfrm>
          <a:off x="1190676" y="23702"/>
          <a:ext cx="3318374" cy="2654699"/>
        </a:xfrm>
        <a:prstGeom prst="funnel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B7C7CC-D0FC-42EC-936D-00803AA3D66F}">
      <dsp:nvSpPr>
        <dsp:cNvPr id="0" name=""/>
        <dsp:cNvSpPr/>
      </dsp:nvSpPr>
      <dsp:spPr>
        <a:xfrm>
          <a:off x="3299782" y="2148964"/>
          <a:ext cx="2626511" cy="2626511"/>
        </a:xfrm>
        <a:prstGeom prst="gear9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 smtClean="0"/>
            <a:t>Ola</a:t>
          </a:r>
          <a:endParaRPr lang="pl-PL" sz="3200" kern="1200" dirty="0"/>
        </a:p>
      </dsp:txBody>
      <dsp:txXfrm>
        <a:off x="3827828" y="2764212"/>
        <a:ext cx="1570419" cy="1350081"/>
      </dsp:txXfrm>
    </dsp:sp>
    <dsp:sp modelId="{273F360C-1DF3-4224-A1F4-F48FFD6CE71F}">
      <dsp:nvSpPr>
        <dsp:cNvPr id="0" name=""/>
        <dsp:cNvSpPr/>
      </dsp:nvSpPr>
      <dsp:spPr>
        <a:xfrm>
          <a:off x="1771629" y="1528152"/>
          <a:ext cx="1910190" cy="1910190"/>
        </a:xfrm>
        <a:prstGeom prst="gear6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 smtClean="0"/>
            <a:t>Karol</a:t>
          </a:r>
          <a:endParaRPr lang="pl-PL" sz="3200" kern="1200" dirty="0"/>
        </a:p>
      </dsp:txBody>
      <dsp:txXfrm>
        <a:off x="2252525" y="2011955"/>
        <a:ext cx="948398" cy="942584"/>
      </dsp:txXfrm>
    </dsp:sp>
    <dsp:sp modelId="{1AEC0470-8DC6-4245-90B1-3B284A0119E7}">
      <dsp:nvSpPr>
        <dsp:cNvPr id="0" name=""/>
        <dsp:cNvSpPr/>
      </dsp:nvSpPr>
      <dsp:spPr>
        <a:xfrm rot="20700000">
          <a:off x="2841531" y="210315"/>
          <a:ext cx="1871596" cy="1871596"/>
        </a:xfrm>
        <a:prstGeom prst="gear6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3200" kern="1200" dirty="0" smtClean="0"/>
            <a:t>Julia</a:t>
          </a:r>
          <a:endParaRPr lang="pl-PL" sz="3200" kern="1200" dirty="0"/>
        </a:p>
      </dsp:txBody>
      <dsp:txXfrm rot="-20700000">
        <a:off x="3252027" y="620811"/>
        <a:ext cx="1050604" cy="1050604"/>
      </dsp:txXfrm>
    </dsp:sp>
    <dsp:sp modelId="{AD5ADE69-150D-4139-81D7-5055C49A5F4C}">
      <dsp:nvSpPr>
        <dsp:cNvPr id="0" name=""/>
        <dsp:cNvSpPr/>
      </dsp:nvSpPr>
      <dsp:spPr>
        <a:xfrm>
          <a:off x="3104251" y="1748961"/>
          <a:ext cx="3361935" cy="3361935"/>
        </a:xfrm>
        <a:prstGeom prst="circularArrow">
          <a:avLst>
            <a:gd name="adj1" fmla="val 4688"/>
            <a:gd name="adj2" fmla="val 299029"/>
            <a:gd name="adj3" fmla="val 2528491"/>
            <a:gd name="adj4" fmla="val 15834977"/>
            <a:gd name="adj5" fmla="val 546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8A1870-8D62-4188-BC08-FFB0F57AF260}">
      <dsp:nvSpPr>
        <dsp:cNvPr id="0" name=""/>
        <dsp:cNvSpPr/>
      </dsp:nvSpPr>
      <dsp:spPr>
        <a:xfrm>
          <a:off x="1433338" y="1103005"/>
          <a:ext cx="2442655" cy="244265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13292A-70DE-46BD-B24E-1DA397EABAA2}">
      <dsp:nvSpPr>
        <dsp:cNvPr id="0" name=""/>
        <dsp:cNvSpPr/>
      </dsp:nvSpPr>
      <dsp:spPr>
        <a:xfrm>
          <a:off x="2408611" y="-202128"/>
          <a:ext cx="2633675" cy="2633675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DD66E4-41F5-5048-9A73-A985ACAE9B18}">
      <dsp:nvSpPr>
        <dsp:cNvPr id="0" name=""/>
        <dsp:cNvSpPr/>
      </dsp:nvSpPr>
      <dsp:spPr>
        <a:xfrm>
          <a:off x="1564237" y="270463"/>
          <a:ext cx="3864588" cy="3864588"/>
        </a:xfrm>
        <a:prstGeom prst="pie">
          <a:avLst>
            <a:gd name="adj1" fmla="val 16200000"/>
            <a:gd name="adj2" fmla="val 19800000"/>
          </a:avLst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/>
            <a:t>KLUCZ</a:t>
          </a:r>
          <a:endParaRPr lang="pl-PL" sz="2200" kern="1200" dirty="0"/>
        </a:p>
      </dsp:txBody>
      <dsp:txXfrm>
        <a:off x="3588545" y="764118"/>
        <a:ext cx="1012154" cy="782119"/>
      </dsp:txXfrm>
    </dsp:sp>
    <dsp:sp modelId="{46CEAF86-5BD8-D047-9E21-33ADED8EDD1C}">
      <dsp:nvSpPr>
        <dsp:cNvPr id="0" name=""/>
        <dsp:cNvSpPr/>
      </dsp:nvSpPr>
      <dsp:spPr>
        <a:xfrm>
          <a:off x="1610244" y="350055"/>
          <a:ext cx="3864588" cy="3864588"/>
        </a:xfrm>
        <a:prstGeom prst="pie">
          <a:avLst>
            <a:gd name="adj1" fmla="val 19800000"/>
            <a:gd name="adj2" fmla="val 180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/>
            <a:t>KSIĄŻKA</a:t>
          </a:r>
          <a:endParaRPr lang="pl-PL" sz="2200" kern="1200" dirty="0"/>
        </a:p>
      </dsp:txBody>
      <dsp:txXfrm>
        <a:off x="4232644" y="1914294"/>
        <a:ext cx="1058161" cy="759115"/>
      </dsp:txXfrm>
    </dsp:sp>
    <dsp:sp modelId="{A01611DD-D64B-5F41-8EAA-744848A9C6BC}">
      <dsp:nvSpPr>
        <dsp:cNvPr id="0" name=""/>
        <dsp:cNvSpPr/>
      </dsp:nvSpPr>
      <dsp:spPr>
        <a:xfrm>
          <a:off x="1564237" y="429648"/>
          <a:ext cx="3864588" cy="3864588"/>
        </a:xfrm>
        <a:prstGeom prst="pie">
          <a:avLst>
            <a:gd name="adj1" fmla="val 1800000"/>
            <a:gd name="adj2" fmla="val 540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/>
            <a:t>ŁYŻKA</a:t>
          </a:r>
          <a:endParaRPr lang="pl-PL" sz="2200" kern="1200" dirty="0"/>
        </a:p>
      </dsp:txBody>
      <dsp:txXfrm>
        <a:off x="3588545" y="3041465"/>
        <a:ext cx="1012154" cy="782119"/>
      </dsp:txXfrm>
    </dsp:sp>
    <dsp:sp modelId="{0D47A4A9-F01E-124D-B3F8-D2FA09BA5E0D}">
      <dsp:nvSpPr>
        <dsp:cNvPr id="0" name=""/>
        <dsp:cNvSpPr/>
      </dsp:nvSpPr>
      <dsp:spPr>
        <a:xfrm>
          <a:off x="1472223" y="429648"/>
          <a:ext cx="3864588" cy="3864588"/>
        </a:xfrm>
        <a:prstGeom prst="pie">
          <a:avLst>
            <a:gd name="adj1" fmla="val 5400000"/>
            <a:gd name="adj2" fmla="val 900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/>
            <a:t>BUTY</a:t>
          </a:r>
          <a:endParaRPr lang="pl-PL" sz="2200" kern="1200" dirty="0"/>
        </a:p>
      </dsp:txBody>
      <dsp:txXfrm>
        <a:off x="2300350" y="3041465"/>
        <a:ext cx="1012154" cy="782119"/>
      </dsp:txXfrm>
    </dsp:sp>
    <dsp:sp modelId="{C755F2DB-36A9-0347-80B3-86B73E6ACAC8}">
      <dsp:nvSpPr>
        <dsp:cNvPr id="0" name=""/>
        <dsp:cNvSpPr/>
      </dsp:nvSpPr>
      <dsp:spPr>
        <a:xfrm>
          <a:off x="1426216" y="350055"/>
          <a:ext cx="3864588" cy="3864588"/>
        </a:xfrm>
        <a:prstGeom prst="pie">
          <a:avLst>
            <a:gd name="adj1" fmla="val 9000000"/>
            <a:gd name="adj2" fmla="val 1260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/>
            <a:t>KRZESŁO</a:t>
          </a:r>
          <a:endParaRPr lang="pl-PL" sz="2200" kern="1200" dirty="0"/>
        </a:p>
      </dsp:txBody>
      <dsp:txXfrm>
        <a:off x="1610244" y="1914294"/>
        <a:ext cx="1058161" cy="759115"/>
      </dsp:txXfrm>
    </dsp:sp>
    <dsp:sp modelId="{943885C6-0044-F246-941E-A5DF61FC91EF}">
      <dsp:nvSpPr>
        <dsp:cNvPr id="0" name=""/>
        <dsp:cNvSpPr/>
      </dsp:nvSpPr>
      <dsp:spPr>
        <a:xfrm>
          <a:off x="1472223" y="270463"/>
          <a:ext cx="3864588" cy="3864588"/>
        </a:xfrm>
        <a:prstGeom prst="pie">
          <a:avLst>
            <a:gd name="adj1" fmla="val 12600000"/>
            <a:gd name="adj2" fmla="val 1620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200" kern="1200" dirty="0" smtClean="0"/>
            <a:t>ROWER</a:t>
          </a:r>
          <a:endParaRPr lang="pl-PL" sz="2200" kern="1200" dirty="0"/>
        </a:p>
      </dsp:txBody>
      <dsp:txXfrm>
        <a:off x="2300350" y="764118"/>
        <a:ext cx="1012154" cy="782119"/>
      </dsp:txXfrm>
    </dsp:sp>
    <dsp:sp modelId="{BC16388E-1E65-2F49-B264-077085B64997}">
      <dsp:nvSpPr>
        <dsp:cNvPr id="0" name=""/>
        <dsp:cNvSpPr/>
      </dsp:nvSpPr>
      <dsp:spPr>
        <a:xfrm>
          <a:off x="-180574" y="1874031"/>
          <a:ext cx="951998" cy="951998"/>
        </a:xfrm>
        <a:prstGeom prst="leftCircularArrow">
          <a:avLst>
            <a:gd name="adj1" fmla="val 5085"/>
            <a:gd name="adj2" fmla="val 327528"/>
            <a:gd name="adj3" fmla="val 19472472"/>
            <a:gd name="adj4" fmla="val 16200251"/>
            <a:gd name="adj5" fmla="val 5932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24479C6-06D7-5C42-A05A-6EED4D424705}">
      <dsp:nvSpPr>
        <dsp:cNvPr id="0" name=""/>
        <dsp:cNvSpPr/>
      </dsp:nvSpPr>
      <dsp:spPr>
        <a:xfrm>
          <a:off x="2197873" y="-321228"/>
          <a:ext cx="4343060" cy="4343060"/>
        </a:xfrm>
        <a:prstGeom prst="circularArrow">
          <a:avLst>
            <a:gd name="adj1" fmla="val 5085"/>
            <a:gd name="adj2" fmla="val 327528"/>
            <a:gd name="adj3" fmla="val 1472472"/>
            <a:gd name="adj4" fmla="val 19800000"/>
            <a:gd name="adj5" fmla="val 5932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12A20A-9F27-8943-9585-2393EDA3194A}">
      <dsp:nvSpPr>
        <dsp:cNvPr id="0" name=""/>
        <dsp:cNvSpPr/>
      </dsp:nvSpPr>
      <dsp:spPr>
        <a:xfrm>
          <a:off x="-2151021" y="-2171530"/>
          <a:ext cx="4343060" cy="4343060"/>
        </a:xfrm>
        <a:prstGeom prst="circularArrow">
          <a:avLst>
            <a:gd name="adj1" fmla="val 5085"/>
            <a:gd name="adj2" fmla="val 327528"/>
            <a:gd name="adj3" fmla="val 5072221"/>
            <a:gd name="adj4" fmla="val 1800000"/>
            <a:gd name="adj5" fmla="val 5932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FF8628B-F670-1E4B-B958-378F5DEE862C}">
      <dsp:nvSpPr>
        <dsp:cNvPr id="0" name=""/>
        <dsp:cNvSpPr/>
      </dsp:nvSpPr>
      <dsp:spPr>
        <a:xfrm flipH="1">
          <a:off x="885618" y="718506"/>
          <a:ext cx="383883" cy="383883"/>
        </a:xfrm>
        <a:prstGeom prst="leftCircularArrow">
          <a:avLst>
            <a:gd name="adj1" fmla="val 5085"/>
            <a:gd name="adj2" fmla="val 327528"/>
            <a:gd name="adj3" fmla="val 8672472"/>
            <a:gd name="adj4" fmla="val 5400251"/>
            <a:gd name="adj5" fmla="val 5932"/>
          </a:avLst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B109C2-2464-5940-94EA-A89958C709C1}">
      <dsp:nvSpPr>
        <dsp:cNvPr id="0" name=""/>
        <dsp:cNvSpPr/>
      </dsp:nvSpPr>
      <dsp:spPr>
        <a:xfrm>
          <a:off x="342700" y="-1195095"/>
          <a:ext cx="4343060" cy="4343060"/>
        </a:xfrm>
        <a:prstGeom prst="circularArrow">
          <a:avLst>
            <a:gd name="adj1" fmla="val 5085"/>
            <a:gd name="adj2" fmla="val 327528"/>
            <a:gd name="adj3" fmla="val 12272472"/>
            <a:gd name="adj4" fmla="val 9000000"/>
            <a:gd name="adj5" fmla="val 5932"/>
          </a:avLst>
        </a:prstGeom>
        <a:solidFill>
          <a:srgbClr val="FFFFFF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E9CAB02-0FAC-9E4B-95BA-AACA3EC829DA}">
      <dsp:nvSpPr>
        <dsp:cNvPr id="0" name=""/>
        <dsp:cNvSpPr/>
      </dsp:nvSpPr>
      <dsp:spPr>
        <a:xfrm>
          <a:off x="-210244" y="-17849"/>
          <a:ext cx="4343060" cy="4343060"/>
        </a:xfrm>
        <a:prstGeom prst="circularArrow">
          <a:avLst>
            <a:gd name="adj1" fmla="val 5085"/>
            <a:gd name="adj2" fmla="val 327528"/>
            <a:gd name="adj3" fmla="val 15872221"/>
            <a:gd name="adj4" fmla="val 12600000"/>
            <a:gd name="adj5" fmla="val 5932"/>
          </a:avLst>
        </a:prstGeom>
        <a:solidFill>
          <a:srgbClr val="FFFFFF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168F05-E307-EB4E-A491-1CC849DFBBDE}">
      <dsp:nvSpPr>
        <dsp:cNvPr id="0" name=""/>
        <dsp:cNvSpPr/>
      </dsp:nvSpPr>
      <dsp:spPr>
        <a:xfrm>
          <a:off x="0" y="4583"/>
          <a:ext cx="3440386" cy="69556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900" kern="1200" dirty="0" smtClean="0"/>
            <a:t>burza</a:t>
          </a:r>
          <a:endParaRPr lang="pl-PL" sz="2900" kern="1200" dirty="0"/>
        </a:p>
      </dsp:txBody>
      <dsp:txXfrm>
        <a:off x="33955" y="38538"/>
        <a:ext cx="3372476" cy="627655"/>
      </dsp:txXfrm>
    </dsp:sp>
    <dsp:sp modelId="{0A5DE206-FA10-D940-BDA7-9707C83B9B7B}">
      <dsp:nvSpPr>
        <dsp:cNvPr id="0" name=""/>
        <dsp:cNvSpPr/>
      </dsp:nvSpPr>
      <dsp:spPr>
        <a:xfrm>
          <a:off x="0" y="783668"/>
          <a:ext cx="3440386" cy="69556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900" kern="1200" dirty="0" smtClean="0"/>
            <a:t>tęcza</a:t>
          </a:r>
          <a:endParaRPr lang="pl-PL" sz="2900" kern="1200" dirty="0"/>
        </a:p>
      </dsp:txBody>
      <dsp:txXfrm>
        <a:off x="33955" y="817623"/>
        <a:ext cx="3372476" cy="627655"/>
      </dsp:txXfrm>
    </dsp:sp>
    <dsp:sp modelId="{E8140363-079D-8D46-B453-697A2E6F1EE8}">
      <dsp:nvSpPr>
        <dsp:cNvPr id="0" name=""/>
        <dsp:cNvSpPr/>
      </dsp:nvSpPr>
      <dsp:spPr>
        <a:xfrm>
          <a:off x="0" y="1562753"/>
          <a:ext cx="3440386" cy="69556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900" kern="1200" dirty="0" smtClean="0"/>
            <a:t>deszcz</a:t>
          </a:r>
          <a:endParaRPr lang="pl-PL" sz="2900" kern="1200" dirty="0"/>
        </a:p>
      </dsp:txBody>
      <dsp:txXfrm>
        <a:off x="33955" y="1596708"/>
        <a:ext cx="3372476" cy="627655"/>
      </dsp:txXfrm>
    </dsp:sp>
    <dsp:sp modelId="{6A580C68-5D3A-4343-BED6-1ACE5DBA0817}">
      <dsp:nvSpPr>
        <dsp:cNvPr id="0" name=""/>
        <dsp:cNvSpPr/>
      </dsp:nvSpPr>
      <dsp:spPr>
        <a:xfrm>
          <a:off x="0" y="2341839"/>
          <a:ext cx="3440386" cy="695565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900" kern="1200" dirty="0" smtClean="0"/>
            <a:t>chmury</a:t>
          </a:r>
          <a:endParaRPr lang="pl-PL" sz="2900" kern="1200" dirty="0"/>
        </a:p>
      </dsp:txBody>
      <dsp:txXfrm>
        <a:off x="33955" y="2375794"/>
        <a:ext cx="3372476" cy="627655"/>
      </dsp:txXfrm>
    </dsp:sp>
    <dsp:sp modelId="{57CCBCA4-5707-8A4D-88BF-1A41B07D3ACD}">
      <dsp:nvSpPr>
        <dsp:cNvPr id="0" name=""/>
        <dsp:cNvSpPr/>
      </dsp:nvSpPr>
      <dsp:spPr>
        <a:xfrm>
          <a:off x="0" y="3120924"/>
          <a:ext cx="3440386" cy="695565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900" kern="1200" dirty="0" smtClean="0"/>
            <a:t>wiatr</a:t>
          </a:r>
          <a:endParaRPr lang="pl-PL" sz="2900" kern="1200" dirty="0"/>
        </a:p>
      </dsp:txBody>
      <dsp:txXfrm>
        <a:off x="33955" y="3154879"/>
        <a:ext cx="3372476" cy="6276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19.08.15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7" Type="http://schemas.openxmlformats.org/officeDocument/2006/relationships/image" Target="../media/image8.png"/><Relationship Id="rId8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7" Type="http://schemas.openxmlformats.org/officeDocument/2006/relationships/image" Target="../media/image10.jpeg"/><Relationship Id="rId8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2" Type="http://schemas.openxmlformats.org/officeDocument/2006/relationships/diagramData" Target="../diagrams/data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4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rzeczowniki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o rzeczownikach 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pisania i czytania;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pracy z tablicą multimedialną;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aktywności.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na jakie pytania odpowiada rzeczownik;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</a:t>
            </a:r>
            <a:r>
              <a:rPr lang="pl-PL" sz="1300" dirty="0" smtClean="0">
                <a:latin typeface="Open Sans"/>
                <a:cs typeface="Open Sans"/>
              </a:rPr>
              <a:t>jakie zna rzeczowniki;</a:t>
            </a:r>
            <a:endParaRPr lang="pl-PL" sz="1300" dirty="0" smtClean="0">
              <a:latin typeface="Open Sans"/>
              <a:cs typeface="Open Sans"/>
            </a:endParaRP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przeczytać poszczególne wyrazy i wskazać wśród nich rzeczownik;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pracuje z zastosowaniem tablicy multimedialnej;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aktywny.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020324" y="2726978"/>
            <a:ext cx="6619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Kształcenie wiedzy o rzeczownikach</a:t>
            </a:r>
            <a:r>
              <a:rPr lang="pl-PL" sz="2800" dirty="0" smtClean="0">
                <a:latin typeface="Open Sans"/>
                <a:cs typeface="Open Sans"/>
              </a:rPr>
              <a:t>.</a:t>
            </a:r>
            <a:endParaRPr lang="pl-PL" sz="28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Praca </a:t>
            </a:r>
            <a:r>
              <a:rPr lang="pl-PL" sz="2000" dirty="0">
                <a:latin typeface="Open Sans"/>
                <a:cs typeface="Open Sans"/>
              </a:rPr>
              <a:t>ze slajdami. Kształcenie umiejętności czytania wyrazów oraz dzielenia ich na sylaby.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Przypomnienie </a:t>
            </a:r>
            <a:r>
              <a:rPr lang="pl-PL" sz="2000" dirty="0">
                <a:latin typeface="Open Sans"/>
                <a:cs typeface="Open Sans"/>
              </a:rPr>
              <a:t>wiedzy o rzeczownikach.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praktyczne. Uczniowie czytają wyraz ze slajdu oraz wskazują, czy jest rzeczownikiem.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19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Rozpoznawanie poszczególnych liter i składanie ich w wyraz.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3420413" y="2184438"/>
            <a:ext cx="5330537" cy="921158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Open Sans"/>
                <a:cs typeface="Open Sans"/>
              </a:rPr>
              <a:t>Rzeczowniki</a:t>
            </a:r>
            <a:endParaRPr lang="pl-PL" sz="6000" b="1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15" name="Prostokąt zaokrąglony 8"/>
          <p:cNvSpPr/>
          <p:nvPr/>
        </p:nvSpPr>
        <p:spPr>
          <a:xfrm>
            <a:off x="5309510" y="3498125"/>
            <a:ext cx="2649542" cy="92929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Kto?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6" name="Prostokąt zaokrąglony 11"/>
          <p:cNvSpPr/>
          <p:nvPr/>
        </p:nvSpPr>
        <p:spPr>
          <a:xfrm>
            <a:off x="5314301" y="4848886"/>
            <a:ext cx="2651778" cy="929296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Co?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pic>
        <p:nvPicPr>
          <p:cNvPr id="6" name="Obraz 5" descr="stk19918boj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878619" y="4895066"/>
            <a:ext cx="1017675" cy="865872"/>
          </a:xfrm>
          <a:prstGeom prst="rect">
            <a:avLst/>
          </a:prstGeom>
        </p:spPr>
      </p:pic>
      <p:pic>
        <p:nvPicPr>
          <p:cNvPr id="9" name="Obraz 8" descr="rbs1_70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0829" y="3290317"/>
            <a:ext cx="1159677" cy="140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6975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8" name="Trójkąt równoramienny 17"/>
          <p:cNvSpPr/>
          <p:nvPr/>
        </p:nvSpPr>
        <p:spPr>
          <a:xfrm>
            <a:off x="3757654" y="1115002"/>
            <a:ext cx="4608945" cy="4608945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2" name="Zaokrąglony prostokąt 31"/>
          <p:cNvSpPr/>
          <p:nvPr/>
        </p:nvSpPr>
        <p:spPr>
          <a:xfrm>
            <a:off x="4587401" y="2334883"/>
            <a:ext cx="2995814" cy="655334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pl-PL" sz="1600" dirty="0" smtClean="0">
                <a:latin typeface="Open Sans"/>
                <a:cs typeface="Open Sans"/>
              </a:rPr>
              <a:t>NAZWY </a:t>
            </a:r>
            <a:r>
              <a:rPr lang="pl-PL" sz="1600" dirty="0">
                <a:latin typeface="Open Sans"/>
                <a:cs typeface="Open Sans"/>
              </a:rPr>
              <a:t>ZWIERZĄT i </a:t>
            </a:r>
            <a:r>
              <a:rPr lang="pl-PL" sz="1600" dirty="0" smtClean="0">
                <a:latin typeface="Open Sans"/>
                <a:cs typeface="Open Sans"/>
              </a:rPr>
              <a:t>ROŚLIN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30" name="Zaokrąglony prostokąt 29"/>
          <p:cNvSpPr/>
          <p:nvPr/>
        </p:nvSpPr>
        <p:spPr>
          <a:xfrm>
            <a:off x="6172811" y="3435652"/>
            <a:ext cx="2995814" cy="655334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sz="1600" dirty="0" smtClean="0">
                <a:latin typeface="Open Sans"/>
                <a:cs typeface="Open Sans"/>
              </a:rPr>
              <a:t>IMIONA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28" name="Zaokrąglony prostokąt 27"/>
          <p:cNvSpPr/>
          <p:nvPr/>
        </p:nvSpPr>
        <p:spPr>
          <a:xfrm>
            <a:off x="6435324" y="4541693"/>
            <a:ext cx="2995814" cy="65533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sz="1600" dirty="0">
                <a:latin typeface="Open Sans"/>
                <a:cs typeface="Open Sans"/>
              </a:rPr>
              <a:t>NAZWY ZJAWISK</a:t>
            </a:r>
          </a:p>
        </p:txBody>
      </p:sp>
      <p:sp>
        <p:nvSpPr>
          <p:cNvPr id="26" name="Zaokrąglony prostokąt 25"/>
          <p:cNvSpPr/>
          <p:nvPr/>
        </p:nvSpPr>
        <p:spPr>
          <a:xfrm>
            <a:off x="2764806" y="4541693"/>
            <a:ext cx="2995814" cy="65533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lvl="0" algn="ctr" defTabSz="8445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pl-PL" sz="1600" dirty="0">
                <a:latin typeface="Open Sans"/>
                <a:cs typeface="Open Sans"/>
              </a:rPr>
              <a:t>NAZWY RZECZY</a:t>
            </a:r>
          </a:p>
        </p:txBody>
      </p:sp>
      <p:sp>
        <p:nvSpPr>
          <p:cNvPr id="24" name="Zaokrąglony prostokąt 23"/>
          <p:cNvSpPr/>
          <p:nvPr/>
        </p:nvSpPr>
        <p:spPr>
          <a:xfrm>
            <a:off x="3007317" y="3435652"/>
            <a:ext cx="2995814" cy="65533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pl-PL" sz="1600" dirty="0">
                <a:latin typeface="Open Sans"/>
                <a:cs typeface="Open Sans"/>
              </a:rPr>
              <a:t>NAZWY RZEK, </a:t>
            </a:r>
            <a:r>
              <a:rPr lang="pl-PL" sz="1600" dirty="0" smtClean="0">
                <a:latin typeface="Open Sans"/>
                <a:cs typeface="Open Sans"/>
              </a:rPr>
              <a:t>GÓR</a:t>
            </a:r>
            <a:endParaRPr lang="pl-PL" sz="16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08849372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897771709"/>
              </p:ext>
            </p:extLst>
          </p:nvPr>
        </p:nvGraphicFramePr>
        <p:xfrm>
          <a:off x="3105616" y="1783792"/>
          <a:ext cx="5699727" cy="3792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Obraz 6" descr="AA027448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630" y="2378263"/>
            <a:ext cx="1628627" cy="1987740"/>
          </a:xfrm>
          <a:prstGeom prst="rect">
            <a:avLst/>
          </a:prstGeom>
        </p:spPr>
      </p:pic>
      <p:pic>
        <p:nvPicPr>
          <p:cNvPr id="8" name="Obraz 7" descr="WL002765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1288615" y="1766382"/>
            <a:ext cx="1056197" cy="1722206"/>
          </a:xfrm>
          <a:prstGeom prst="rect">
            <a:avLst/>
          </a:prstGeom>
        </p:spPr>
      </p:pic>
      <p:pic>
        <p:nvPicPr>
          <p:cNvPr id="9" name="Obraz 8" descr="pobrane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97075" y="1824106"/>
            <a:ext cx="1530817" cy="2300408"/>
          </a:xfrm>
          <a:prstGeom prst="rect">
            <a:avLst/>
          </a:pr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9079630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3901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IMIONA</a:t>
            </a:r>
            <a:endParaRPr lang="pl-PL" sz="2800" b="1" dirty="0"/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663833550"/>
              </p:ext>
            </p:extLst>
          </p:nvPr>
        </p:nvGraphicFramePr>
        <p:xfrm>
          <a:off x="2112743" y="1235313"/>
          <a:ext cx="7077112" cy="47754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716900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2875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RZECZY</a:t>
            </a:r>
            <a:endParaRPr lang="pl-PL" sz="2800" b="1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618904215"/>
              </p:ext>
            </p:extLst>
          </p:nvPr>
        </p:nvGraphicFramePr>
        <p:xfrm>
          <a:off x="2635156" y="1119125"/>
          <a:ext cx="6901050" cy="4600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Obraz 7" descr="AA053814.pn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1968" y="2181999"/>
            <a:ext cx="1540225" cy="2393210"/>
          </a:xfrm>
          <a:prstGeom prst="rect">
            <a:avLst/>
          </a:prstGeom>
        </p:spPr>
      </p:pic>
      <p:pic>
        <p:nvPicPr>
          <p:cNvPr id="9" name="Obraz 8" descr="BU005219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2797" y="1362306"/>
            <a:ext cx="1975335" cy="554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02555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6979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ZJAWISKA</a:t>
            </a:r>
            <a:endParaRPr lang="pl-PL" sz="2800" b="1" dirty="0"/>
          </a:p>
        </p:txBody>
      </p:sp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985190313"/>
              </p:ext>
            </p:extLst>
          </p:nvPr>
        </p:nvGraphicFramePr>
        <p:xfrm>
          <a:off x="2332137" y="2008823"/>
          <a:ext cx="3440386" cy="3821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Obraz 5" descr="Tęcza_Rysiankia.jpg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27159" y="2008827"/>
            <a:ext cx="3239999" cy="178946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Obraz 9" descr="pobrane (1)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2087" y="3971469"/>
            <a:ext cx="3239759" cy="185961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449248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0601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GDZIE JEST RZECZOWNIK?</a:t>
            </a:r>
            <a:endParaRPr lang="pl-PL" sz="2800" b="1" dirty="0"/>
          </a:p>
        </p:txBody>
      </p:sp>
      <p:grpSp>
        <p:nvGrpSpPr>
          <p:cNvPr id="14" name="Grupa 13"/>
          <p:cNvGrpSpPr/>
          <p:nvPr/>
        </p:nvGrpSpPr>
        <p:grpSpPr>
          <a:xfrm>
            <a:off x="7286383" y="4664896"/>
            <a:ext cx="2556909" cy="695565"/>
            <a:chOff x="0" y="0"/>
            <a:chExt cx="3440386" cy="695565"/>
          </a:xfrm>
        </p:grpSpPr>
        <p:sp>
          <p:nvSpPr>
            <p:cNvPr id="15" name="Zaokrąglony prostokąt 14"/>
            <p:cNvSpPr/>
            <p:nvPr/>
          </p:nvSpPr>
          <p:spPr>
            <a:xfrm>
              <a:off x="0" y="0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Zaokrąglony prostokąt 4"/>
            <p:cNvSpPr/>
            <p:nvPr/>
          </p:nvSpPr>
          <p:spPr>
            <a:xfrm>
              <a:off x="33955" y="33955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kern="1200" dirty="0" smtClean="0"/>
                <a:t>szybki</a:t>
              </a:r>
              <a:endParaRPr lang="pl-PL" sz="2900" kern="1200" dirty="0"/>
            </a:p>
          </p:txBody>
        </p:sp>
      </p:grpSp>
      <p:grpSp>
        <p:nvGrpSpPr>
          <p:cNvPr id="20" name="Grupa 19"/>
          <p:cNvGrpSpPr/>
          <p:nvPr/>
        </p:nvGrpSpPr>
        <p:grpSpPr>
          <a:xfrm>
            <a:off x="4635653" y="4669528"/>
            <a:ext cx="2556909" cy="695565"/>
            <a:chOff x="0" y="2341839"/>
            <a:chExt cx="3440386" cy="695565"/>
          </a:xfrm>
        </p:grpSpPr>
        <p:sp>
          <p:nvSpPr>
            <p:cNvPr id="21" name="Zaokrąglony prostokąt 20"/>
            <p:cNvSpPr/>
            <p:nvPr/>
          </p:nvSpPr>
          <p:spPr>
            <a:xfrm>
              <a:off x="0" y="2341839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Zaokrąglony prostokąt 4"/>
            <p:cNvSpPr/>
            <p:nvPr/>
          </p:nvSpPr>
          <p:spPr>
            <a:xfrm>
              <a:off x="33955" y="2375794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kern="1200" dirty="0" smtClean="0"/>
                <a:t>mokry</a:t>
              </a:r>
              <a:endParaRPr lang="pl-PL" sz="2900" kern="1200" dirty="0"/>
            </a:p>
          </p:txBody>
        </p:sp>
      </p:grpSp>
      <p:grpSp>
        <p:nvGrpSpPr>
          <p:cNvPr id="23" name="Grupa 22"/>
          <p:cNvGrpSpPr/>
          <p:nvPr/>
        </p:nvGrpSpPr>
        <p:grpSpPr>
          <a:xfrm>
            <a:off x="1964118" y="4664898"/>
            <a:ext cx="2556909" cy="695565"/>
            <a:chOff x="0" y="3120924"/>
            <a:chExt cx="3440386" cy="695565"/>
          </a:xfrm>
        </p:grpSpPr>
        <p:sp>
          <p:nvSpPr>
            <p:cNvPr id="24" name="Zaokrąglony prostokąt 23"/>
            <p:cNvSpPr/>
            <p:nvPr/>
          </p:nvSpPr>
          <p:spPr>
            <a:xfrm>
              <a:off x="0" y="3120924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Zaokrąglony prostokąt 4"/>
            <p:cNvSpPr/>
            <p:nvPr/>
          </p:nvSpPr>
          <p:spPr>
            <a:xfrm>
              <a:off x="33955" y="3154879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kern="1200" dirty="0" smtClean="0"/>
                <a:t>kura</a:t>
              </a:r>
              <a:endParaRPr lang="pl-PL" sz="2900" kern="1200" dirty="0"/>
            </a:p>
          </p:txBody>
        </p:sp>
      </p:grpSp>
      <p:pic>
        <p:nvPicPr>
          <p:cNvPr id="7" name="Obraz 6" descr="LS012514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2848" y="2447059"/>
            <a:ext cx="1784824" cy="1753448"/>
          </a:xfrm>
          <a:prstGeom prst="rect">
            <a:avLst/>
          </a:prstGeom>
        </p:spPr>
      </p:pic>
      <p:pic>
        <p:nvPicPr>
          <p:cNvPr id="8" name="Obraz 7" descr="SP002895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0400" y="2112729"/>
            <a:ext cx="1488519" cy="2057009"/>
          </a:xfrm>
          <a:prstGeom prst="rect">
            <a:avLst/>
          </a:prstGeom>
        </p:spPr>
      </p:pic>
      <p:pic>
        <p:nvPicPr>
          <p:cNvPr id="9" name="Obraz 8" descr="AA028199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0263" y="2181999"/>
            <a:ext cx="1288666" cy="2114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70018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0601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GDZIE JEST RZECZOWNIK?</a:t>
            </a:r>
            <a:endParaRPr lang="pl-PL" sz="2800" b="1" dirty="0"/>
          </a:p>
        </p:txBody>
      </p:sp>
      <p:grpSp>
        <p:nvGrpSpPr>
          <p:cNvPr id="14" name="Grupa 13"/>
          <p:cNvGrpSpPr/>
          <p:nvPr/>
        </p:nvGrpSpPr>
        <p:grpSpPr>
          <a:xfrm>
            <a:off x="7286383" y="4664896"/>
            <a:ext cx="2556909" cy="695565"/>
            <a:chOff x="0" y="0"/>
            <a:chExt cx="3440386" cy="695565"/>
          </a:xfrm>
        </p:grpSpPr>
        <p:sp>
          <p:nvSpPr>
            <p:cNvPr id="15" name="Zaokrąglony prostokąt 14"/>
            <p:cNvSpPr/>
            <p:nvPr/>
          </p:nvSpPr>
          <p:spPr>
            <a:xfrm>
              <a:off x="0" y="0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Zaokrąglony prostokąt 4"/>
            <p:cNvSpPr/>
            <p:nvPr/>
          </p:nvSpPr>
          <p:spPr>
            <a:xfrm>
              <a:off x="33955" y="33955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kern="1200" dirty="0" smtClean="0"/>
                <a:t>twardy</a:t>
              </a:r>
              <a:endParaRPr lang="pl-PL" sz="2900" kern="1200" dirty="0"/>
            </a:p>
          </p:txBody>
        </p:sp>
      </p:grpSp>
      <p:grpSp>
        <p:nvGrpSpPr>
          <p:cNvPr id="20" name="Grupa 19"/>
          <p:cNvGrpSpPr/>
          <p:nvPr/>
        </p:nvGrpSpPr>
        <p:grpSpPr>
          <a:xfrm>
            <a:off x="4635653" y="4669528"/>
            <a:ext cx="2556909" cy="695565"/>
            <a:chOff x="0" y="2341839"/>
            <a:chExt cx="3440386" cy="695565"/>
          </a:xfrm>
        </p:grpSpPr>
        <p:sp>
          <p:nvSpPr>
            <p:cNvPr id="21" name="Zaokrąglony prostokąt 20"/>
            <p:cNvSpPr/>
            <p:nvPr/>
          </p:nvSpPr>
          <p:spPr>
            <a:xfrm>
              <a:off x="0" y="2341839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Zaokrąglony prostokąt 4"/>
            <p:cNvSpPr/>
            <p:nvPr/>
          </p:nvSpPr>
          <p:spPr>
            <a:xfrm>
              <a:off x="33955" y="2375794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kern="1200" dirty="0" smtClean="0"/>
                <a:t>chleb</a:t>
              </a:r>
              <a:endParaRPr lang="pl-PL" sz="2900" kern="1200" dirty="0"/>
            </a:p>
          </p:txBody>
        </p:sp>
      </p:grpSp>
      <p:grpSp>
        <p:nvGrpSpPr>
          <p:cNvPr id="23" name="Grupa 22"/>
          <p:cNvGrpSpPr/>
          <p:nvPr/>
        </p:nvGrpSpPr>
        <p:grpSpPr>
          <a:xfrm>
            <a:off x="1964118" y="4664898"/>
            <a:ext cx="2556909" cy="695565"/>
            <a:chOff x="0" y="3120924"/>
            <a:chExt cx="3440386" cy="695565"/>
          </a:xfrm>
        </p:grpSpPr>
        <p:sp>
          <p:nvSpPr>
            <p:cNvPr id="24" name="Zaokrąglony prostokąt 23"/>
            <p:cNvSpPr/>
            <p:nvPr/>
          </p:nvSpPr>
          <p:spPr>
            <a:xfrm>
              <a:off x="0" y="3120924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Zaokrąglony prostokąt 4"/>
            <p:cNvSpPr/>
            <p:nvPr/>
          </p:nvSpPr>
          <p:spPr>
            <a:xfrm>
              <a:off x="33955" y="3154879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kern="1200" dirty="0" smtClean="0"/>
                <a:t>wybuchowy</a:t>
              </a:r>
              <a:endParaRPr lang="pl-PL" sz="2900" kern="1200" dirty="0"/>
            </a:p>
          </p:txBody>
        </p:sp>
      </p:grpSp>
      <p:pic>
        <p:nvPicPr>
          <p:cNvPr id="6" name="Obraz 5" descr="57437183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5023" y="1928009"/>
            <a:ext cx="1518179" cy="2289578"/>
          </a:xfrm>
          <a:prstGeom prst="rect">
            <a:avLst/>
          </a:prstGeom>
        </p:spPr>
      </p:pic>
      <p:pic>
        <p:nvPicPr>
          <p:cNvPr id="10" name="Obraz 9" descr="BU005259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36918" y="2528348"/>
            <a:ext cx="1935264" cy="1729264"/>
          </a:xfrm>
          <a:prstGeom prst="rect">
            <a:avLst/>
          </a:prstGeom>
        </p:spPr>
      </p:pic>
      <p:pic>
        <p:nvPicPr>
          <p:cNvPr id="13" name="Obraz 12" descr="AA026250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3833" y="2770791"/>
            <a:ext cx="2147096" cy="1352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99251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40601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/>
              <a:t>GDZIE JEST RZECZOWNIK?</a:t>
            </a:r>
            <a:endParaRPr lang="pl-PL" sz="2800" b="1" dirty="0"/>
          </a:p>
        </p:txBody>
      </p:sp>
      <p:grpSp>
        <p:nvGrpSpPr>
          <p:cNvPr id="14" name="Grupa 13"/>
          <p:cNvGrpSpPr/>
          <p:nvPr/>
        </p:nvGrpSpPr>
        <p:grpSpPr>
          <a:xfrm>
            <a:off x="7286383" y="4664896"/>
            <a:ext cx="2556909" cy="695565"/>
            <a:chOff x="0" y="0"/>
            <a:chExt cx="3440386" cy="695565"/>
          </a:xfrm>
        </p:grpSpPr>
        <p:sp>
          <p:nvSpPr>
            <p:cNvPr id="15" name="Zaokrąglony prostokąt 14"/>
            <p:cNvSpPr/>
            <p:nvPr/>
          </p:nvSpPr>
          <p:spPr>
            <a:xfrm>
              <a:off x="0" y="0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Zaokrąglony prostokąt 4"/>
            <p:cNvSpPr/>
            <p:nvPr/>
          </p:nvSpPr>
          <p:spPr>
            <a:xfrm>
              <a:off x="33955" y="33955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dirty="0" smtClean="0"/>
                <a:t>butelka</a:t>
              </a:r>
              <a:endParaRPr lang="pl-PL" sz="2900" kern="1200" dirty="0"/>
            </a:p>
          </p:txBody>
        </p:sp>
      </p:grpSp>
      <p:grpSp>
        <p:nvGrpSpPr>
          <p:cNvPr id="20" name="Grupa 19"/>
          <p:cNvGrpSpPr/>
          <p:nvPr/>
        </p:nvGrpSpPr>
        <p:grpSpPr>
          <a:xfrm>
            <a:off x="4635653" y="4669528"/>
            <a:ext cx="2556909" cy="695565"/>
            <a:chOff x="0" y="2341839"/>
            <a:chExt cx="3440386" cy="695565"/>
          </a:xfrm>
        </p:grpSpPr>
        <p:sp>
          <p:nvSpPr>
            <p:cNvPr id="21" name="Zaokrąglony prostokąt 20"/>
            <p:cNvSpPr/>
            <p:nvPr/>
          </p:nvSpPr>
          <p:spPr>
            <a:xfrm>
              <a:off x="0" y="2341839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Zaokrąglony prostokąt 4"/>
            <p:cNvSpPr/>
            <p:nvPr/>
          </p:nvSpPr>
          <p:spPr>
            <a:xfrm>
              <a:off x="33955" y="2375794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kern="1200" dirty="0" smtClean="0"/>
                <a:t>liczyć</a:t>
              </a:r>
              <a:endParaRPr lang="pl-PL" sz="2900" kern="1200" dirty="0"/>
            </a:p>
          </p:txBody>
        </p:sp>
      </p:grpSp>
      <p:grpSp>
        <p:nvGrpSpPr>
          <p:cNvPr id="23" name="Grupa 22"/>
          <p:cNvGrpSpPr/>
          <p:nvPr/>
        </p:nvGrpSpPr>
        <p:grpSpPr>
          <a:xfrm>
            <a:off x="1964118" y="4664898"/>
            <a:ext cx="2556909" cy="695565"/>
            <a:chOff x="0" y="3120924"/>
            <a:chExt cx="3440386" cy="695565"/>
          </a:xfrm>
        </p:grpSpPr>
        <p:sp>
          <p:nvSpPr>
            <p:cNvPr id="24" name="Zaokrąglony prostokąt 23"/>
            <p:cNvSpPr/>
            <p:nvPr/>
          </p:nvSpPr>
          <p:spPr>
            <a:xfrm>
              <a:off x="0" y="3120924"/>
              <a:ext cx="3440386" cy="695565"/>
            </a:xfrm>
            <a:prstGeom prst="round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6">
                <a:hueOff val="0"/>
                <a:satOff val="0"/>
                <a:lumOff val="0"/>
                <a:alphaOff val="0"/>
              </a:schemeClr>
            </a:fillRef>
            <a:effectRef idx="2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Zaokrąglony prostokąt 4"/>
            <p:cNvSpPr/>
            <p:nvPr/>
          </p:nvSpPr>
          <p:spPr>
            <a:xfrm>
              <a:off x="33955" y="3154879"/>
              <a:ext cx="3372476" cy="62765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10490" tIns="110490" rIns="110490" bIns="11049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2900" kern="1200" dirty="0" smtClean="0"/>
                <a:t>zapakowany</a:t>
              </a:r>
              <a:endParaRPr lang="pl-PL" sz="2900" kern="1200" dirty="0"/>
            </a:p>
          </p:txBody>
        </p:sp>
      </p:grpSp>
      <p:pic>
        <p:nvPicPr>
          <p:cNvPr id="6" name="Obraz 5" descr="AA044538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0167" y="2539891"/>
            <a:ext cx="1576727" cy="1572121"/>
          </a:xfrm>
          <a:prstGeom prst="rect">
            <a:avLst/>
          </a:prstGeom>
        </p:spPr>
      </p:pic>
      <p:pic>
        <p:nvPicPr>
          <p:cNvPr id="13" name="Obraz 12" descr="BBA_071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557" y="2078093"/>
            <a:ext cx="922097" cy="2370809"/>
          </a:xfrm>
          <a:prstGeom prst="rect">
            <a:avLst/>
          </a:prstGeom>
        </p:spPr>
      </p:pic>
      <p:pic>
        <p:nvPicPr>
          <p:cNvPr id="17" name="Obraz 16" descr="AA022278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3307" y="2205088"/>
            <a:ext cx="1324763" cy="214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80780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10322</TotalTime>
  <Words>229</Words>
  <Application>Microsoft Macintosh PowerPoint</Application>
  <PresentationFormat>Niestandardowy</PresentationFormat>
  <Paragraphs>85</Paragraphs>
  <Slides>16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17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164</cp:revision>
  <dcterms:created xsi:type="dcterms:W3CDTF">2014-12-16T09:11:28Z</dcterms:created>
  <dcterms:modified xsi:type="dcterms:W3CDTF">2015-08-19T10:10:34Z</dcterms:modified>
</cp:coreProperties>
</file>