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9" r:id="rId19"/>
    <p:sldId id="318" r:id="rId20"/>
    <p:sldId id="320" r:id="rId21"/>
    <p:sldId id="321" r:id="rId2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matematyczna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liczymy do 8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liczenia w zakresie do 8;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rozpoznawania cyfr;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aktywności uczniów.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liczyć do 8;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uporządkować cyfry od 1 do 8;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aktywnością na lekcji.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liczenia w zakresie do 8.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Zabawa </a:t>
            </a:r>
            <a:r>
              <a:rPr lang="pl-PL" sz="2000" dirty="0">
                <a:latin typeface="Open Sans"/>
                <a:cs typeface="Open Sans"/>
              </a:rPr>
              <a:t>z </a:t>
            </a:r>
            <a:r>
              <a:rPr lang="pl-PL" sz="2000" dirty="0" smtClean="0">
                <a:latin typeface="Open Sans"/>
                <a:cs typeface="Open Sans"/>
              </a:rPr>
              <a:t>cyframi - </a:t>
            </a:r>
            <a:r>
              <a:rPr lang="pl-PL" sz="2000" dirty="0">
                <a:latin typeface="Open Sans"/>
                <a:cs typeface="Open Sans"/>
              </a:rPr>
              <a:t>nauczyciel pokazuje kolejne slajdy przedstawiające cyfry. Uczniowie zgadują co to za cyfra.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Uporządkowanie </a:t>
            </a:r>
            <a:r>
              <a:rPr lang="pl-PL" sz="2000" dirty="0">
                <a:latin typeface="Open Sans"/>
                <a:cs typeface="Open Sans"/>
              </a:rPr>
              <a:t>cyfr w kolejności (zabawa).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Nauka </a:t>
            </a:r>
            <a:r>
              <a:rPr lang="pl-PL" sz="2000" dirty="0">
                <a:latin typeface="Open Sans"/>
                <a:cs typeface="Open Sans"/>
              </a:rPr>
              <a:t>liczenia w zakresie do 8.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1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8250" y="2103188"/>
            <a:ext cx="2287915" cy="144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6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938" y="1764376"/>
            <a:ext cx="1214401" cy="1572120"/>
          </a:xfrm>
          <a:prstGeom prst="rect">
            <a:avLst/>
          </a:prstGeom>
        </p:spPr>
      </p:pic>
      <p:pic>
        <p:nvPicPr>
          <p:cNvPr id="19" name="Obraz 18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7928" y="1764376"/>
            <a:ext cx="1214401" cy="1572120"/>
          </a:xfrm>
          <a:prstGeom prst="rect">
            <a:avLst/>
          </a:prstGeom>
        </p:spPr>
      </p:pic>
      <p:pic>
        <p:nvPicPr>
          <p:cNvPr id="20" name="Obraz 19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7918" y="1764376"/>
            <a:ext cx="1214401" cy="1572120"/>
          </a:xfrm>
          <a:prstGeom prst="rect">
            <a:avLst/>
          </a:prstGeom>
        </p:spPr>
      </p:pic>
      <p:pic>
        <p:nvPicPr>
          <p:cNvPr id="21" name="Obraz 20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2933" y="3819380"/>
            <a:ext cx="1214401" cy="1572120"/>
          </a:xfrm>
          <a:prstGeom prst="rect">
            <a:avLst/>
          </a:prstGeom>
        </p:spPr>
      </p:pic>
      <p:pic>
        <p:nvPicPr>
          <p:cNvPr id="22" name="Obraz 21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2923" y="3819380"/>
            <a:ext cx="1214401" cy="1572120"/>
          </a:xfrm>
          <a:prstGeom prst="rect">
            <a:avLst/>
          </a:prstGeom>
        </p:spPr>
      </p:pic>
      <p:pic>
        <p:nvPicPr>
          <p:cNvPr id="23" name="Obraz 22" descr="AA02634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2912" y="3819380"/>
            <a:ext cx="1214401" cy="157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952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4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2824" y="2104490"/>
            <a:ext cx="1362314" cy="1355694"/>
          </a:xfrm>
          <a:prstGeom prst="rect">
            <a:avLst/>
          </a:prstGeom>
        </p:spPr>
      </p:pic>
      <p:pic>
        <p:nvPicPr>
          <p:cNvPr id="15" name="Obraz 14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0990" y="2104490"/>
            <a:ext cx="1362314" cy="1355694"/>
          </a:xfrm>
          <a:prstGeom prst="rect">
            <a:avLst/>
          </a:prstGeom>
        </p:spPr>
      </p:pic>
      <p:pic>
        <p:nvPicPr>
          <p:cNvPr id="19" name="Obraz 18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1907" y="3951685"/>
            <a:ext cx="1362314" cy="1355694"/>
          </a:xfrm>
          <a:prstGeom prst="rect">
            <a:avLst/>
          </a:prstGeom>
        </p:spPr>
      </p:pic>
      <p:pic>
        <p:nvPicPr>
          <p:cNvPr id="20" name="Obraz 19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072" y="3951685"/>
            <a:ext cx="1362314" cy="135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619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8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7" name="Obraz 6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211" y="2078094"/>
            <a:ext cx="671772" cy="1131406"/>
          </a:xfrm>
          <a:prstGeom prst="rect">
            <a:avLst/>
          </a:prstGeom>
        </p:spPr>
      </p:pic>
      <p:pic>
        <p:nvPicPr>
          <p:cNvPr id="29" name="Obraz 28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971" y="2078094"/>
            <a:ext cx="671772" cy="1131406"/>
          </a:xfrm>
          <a:prstGeom prst="rect">
            <a:avLst/>
          </a:prstGeom>
        </p:spPr>
      </p:pic>
      <p:pic>
        <p:nvPicPr>
          <p:cNvPr id="30" name="Obraz 29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2731" y="2078094"/>
            <a:ext cx="671772" cy="1131406"/>
          </a:xfrm>
          <a:prstGeom prst="rect">
            <a:avLst/>
          </a:prstGeom>
        </p:spPr>
      </p:pic>
      <p:pic>
        <p:nvPicPr>
          <p:cNvPr id="31" name="Obraz 30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491" y="2078094"/>
            <a:ext cx="671772" cy="1131406"/>
          </a:xfrm>
          <a:prstGeom prst="rect">
            <a:avLst/>
          </a:prstGeom>
        </p:spPr>
      </p:pic>
      <p:pic>
        <p:nvPicPr>
          <p:cNvPr id="32" name="Obraz 31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111" y="3590485"/>
            <a:ext cx="671772" cy="1131406"/>
          </a:xfrm>
          <a:prstGeom prst="rect">
            <a:avLst/>
          </a:prstGeom>
        </p:spPr>
      </p:pic>
      <p:pic>
        <p:nvPicPr>
          <p:cNvPr id="33" name="Obraz 32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7591" y="3590485"/>
            <a:ext cx="671772" cy="1131406"/>
          </a:xfrm>
          <a:prstGeom prst="rect">
            <a:avLst/>
          </a:prstGeom>
        </p:spPr>
      </p:pic>
      <p:pic>
        <p:nvPicPr>
          <p:cNvPr id="34" name="Obraz 33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351" y="3590485"/>
            <a:ext cx="671772" cy="1131406"/>
          </a:xfrm>
          <a:prstGeom prst="rect">
            <a:avLst/>
          </a:prstGeom>
        </p:spPr>
      </p:pic>
      <p:pic>
        <p:nvPicPr>
          <p:cNvPr id="35" name="Obraz 34" descr="AA02636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7873" y="3590485"/>
            <a:ext cx="671772" cy="113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8125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2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3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5976" y="1997279"/>
            <a:ext cx="2121244" cy="946688"/>
          </a:xfrm>
          <a:prstGeom prst="rect">
            <a:avLst/>
          </a:prstGeom>
        </p:spPr>
      </p:pic>
      <p:pic>
        <p:nvPicPr>
          <p:cNvPr id="13" name="Obraz 12" descr="AA0263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0179" y="3417310"/>
            <a:ext cx="2121244" cy="94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0120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5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35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340" y="1547026"/>
            <a:ext cx="1272202" cy="1431576"/>
          </a:xfrm>
          <a:prstGeom prst="rect">
            <a:avLst/>
          </a:prstGeom>
        </p:spPr>
      </p:pic>
      <p:pic>
        <p:nvPicPr>
          <p:cNvPr id="19" name="Obraz 18" descr="AA02635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696" y="1547026"/>
            <a:ext cx="1272202" cy="1431576"/>
          </a:xfrm>
          <a:prstGeom prst="rect">
            <a:avLst/>
          </a:prstGeom>
        </p:spPr>
      </p:pic>
      <p:pic>
        <p:nvPicPr>
          <p:cNvPr id="20" name="Obraz 19" descr="AA02635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340" y="4213914"/>
            <a:ext cx="1272202" cy="1431576"/>
          </a:xfrm>
          <a:prstGeom prst="rect">
            <a:avLst/>
          </a:prstGeom>
        </p:spPr>
      </p:pic>
      <p:pic>
        <p:nvPicPr>
          <p:cNvPr id="21" name="Obraz 20" descr="AA02635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696" y="4213914"/>
            <a:ext cx="1272202" cy="1431576"/>
          </a:xfrm>
          <a:prstGeom prst="rect">
            <a:avLst/>
          </a:prstGeom>
        </p:spPr>
      </p:pic>
      <p:pic>
        <p:nvPicPr>
          <p:cNvPr id="22" name="Obraz 21" descr="AA02635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4746" y="2816973"/>
            <a:ext cx="1272202" cy="1431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4532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3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8470" y="1983728"/>
            <a:ext cx="1475232" cy="3121152"/>
          </a:xfrm>
          <a:prstGeom prst="rect">
            <a:avLst/>
          </a:prstGeom>
        </p:spPr>
      </p:pic>
      <p:pic>
        <p:nvPicPr>
          <p:cNvPr id="14" name="Obraz 13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0956" y="1983728"/>
            <a:ext cx="1475232" cy="3121152"/>
          </a:xfrm>
          <a:prstGeom prst="rect">
            <a:avLst/>
          </a:prstGeom>
        </p:spPr>
      </p:pic>
      <p:pic>
        <p:nvPicPr>
          <p:cNvPr id="15" name="Obraz 14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3443" y="1983728"/>
            <a:ext cx="1475232" cy="312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7236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bg1"/>
                </a:solidFill>
                <a:latin typeface="Open Sans"/>
                <a:cs typeface="Open Sans"/>
              </a:rPr>
              <a:t>7</a:t>
            </a:r>
            <a:endParaRPr lang="pl-PL" sz="180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4368" y="1999215"/>
            <a:ext cx="1119869" cy="705388"/>
          </a:xfrm>
          <a:prstGeom prst="rect">
            <a:avLst/>
          </a:prstGeom>
        </p:spPr>
      </p:pic>
      <p:pic>
        <p:nvPicPr>
          <p:cNvPr id="17" name="Obraz 16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902" y="1999215"/>
            <a:ext cx="1119869" cy="705388"/>
          </a:xfrm>
          <a:prstGeom prst="rect">
            <a:avLst/>
          </a:prstGeom>
        </p:spPr>
      </p:pic>
      <p:pic>
        <p:nvPicPr>
          <p:cNvPr id="24" name="Obraz 23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435" y="1999215"/>
            <a:ext cx="1119869" cy="705388"/>
          </a:xfrm>
          <a:prstGeom prst="rect">
            <a:avLst/>
          </a:prstGeom>
        </p:spPr>
      </p:pic>
      <p:pic>
        <p:nvPicPr>
          <p:cNvPr id="25" name="Obraz 24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4368" y="3188346"/>
            <a:ext cx="1119869" cy="705388"/>
          </a:xfrm>
          <a:prstGeom prst="rect">
            <a:avLst/>
          </a:prstGeom>
        </p:spPr>
      </p:pic>
      <p:pic>
        <p:nvPicPr>
          <p:cNvPr id="26" name="Obraz 25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902" y="3188346"/>
            <a:ext cx="1119869" cy="705388"/>
          </a:xfrm>
          <a:prstGeom prst="rect">
            <a:avLst/>
          </a:prstGeom>
        </p:spPr>
      </p:pic>
      <p:pic>
        <p:nvPicPr>
          <p:cNvPr id="27" name="Obraz 26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435" y="3188346"/>
            <a:ext cx="1119869" cy="705388"/>
          </a:xfrm>
          <a:prstGeom prst="rect">
            <a:avLst/>
          </a:prstGeom>
        </p:spPr>
      </p:pic>
      <p:pic>
        <p:nvPicPr>
          <p:cNvPr id="29" name="Obraz 28" descr="AA0262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902" y="4389022"/>
            <a:ext cx="1119869" cy="70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04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pSp>
        <p:nvGrpSpPr>
          <p:cNvPr id="6" name="Grupa 5"/>
          <p:cNvGrpSpPr/>
          <p:nvPr/>
        </p:nvGrpSpPr>
        <p:grpSpPr>
          <a:xfrm>
            <a:off x="2854026" y="1807321"/>
            <a:ext cx="6463311" cy="3224308"/>
            <a:chOff x="1123001" y="1313878"/>
            <a:chExt cx="6463311" cy="3224308"/>
          </a:xfrm>
        </p:grpSpPr>
        <p:sp>
          <p:nvSpPr>
            <p:cNvPr id="18" name="pole tekstowe 13"/>
            <p:cNvSpPr txBox="1"/>
            <p:nvPr/>
          </p:nvSpPr>
          <p:spPr>
            <a:xfrm>
              <a:off x="1123001" y="1313878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2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26" name="pole tekstowe 13"/>
            <p:cNvSpPr txBox="1"/>
            <p:nvPr/>
          </p:nvSpPr>
          <p:spPr>
            <a:xfrm>
              <a:off x="1123001" y="2968526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5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28" name="pole tekstowe 13"/>
            <p:cNvSpPr txBox="1"/>
            <p:nvPr/>
          </p:nvSpPr>
          <p:spPr>
            <a:xfrm>
              <a:off x="2761686" y="1313878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1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29" name="pole tekstowe 13"/>
            <p:cNvSpPr txBox="1"/>
            <p:nvPr/>
          </p:nvSpPr>
          <p:spPr>
            <a:xfrm>
              <a:off x="2761686" y="2968526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6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30" name="pole tekstowe 13"/>
            <p:cNvSpPr txBox="1"/>
            <p:nvPr/>
          </p:nvSpPr>
          <p:spPr>
            <a:xfrm>
              <a:off x="4392179" y="1313878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3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31" name="pole tekstowe 13"/>
            <p:cNvSpPr txBox="1"/>
            <p:nvPr/>
          </p:nvSpPr>
          <p:spPr>
            <a:xfrm>
              <a:off x="4392179" y="2968526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8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32" name="pole tekstowe 13"/>
            <p:cNvSpPr txBox="1"/>
            <p:nvPr/>
          </p:nvSpPr>
          <p:spPr>
            <a:xfrm>
              <a:off x="6030863" y="1313878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4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33" name="pole tekstowe 13"/>
            <p:cNvSpPr txBox="1"/>
            <p:nvPr/>
          </p:nvSpPr>
          <p:spPr>
            <a:xfrm>
              <a:off x="6030863" y="2968526"/>
              <a:ext cx="1555449" cy="156966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96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7</a:t>
              </a:r>
              <a:endParaRPr lang="pl-PL" sz="96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032464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5367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Ile jest zwierząt na ilustracji?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AA02741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153" y="2306988"/>
            <a:ext cx="2313432" cy="3121152"/>
          </a:xfrm>
          <a:prstGeom prst="rect">
            <a:avLst/>
          </a:prstGeom>
        </p:spPr>
      </p:pic>
      <p:pic>
        <p:nvPicPr>
          <p:cNvPr id="7" name="Obraz 6" descr="AA02819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943" y="2306987"/>
            <a:ext cx="1901952" cy="312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812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4958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Ile jabłek jest na ilustracji?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208" y="2505258"/>
            <a:ext cx="1881432" cy="1872290"/>
          </a:xfrm>
          <a:prstGeom prst="rect">
            <a:avLst/>
          </a:prstGeom>
        </p:spPr>
      </p:pic>
      <p:pic>
        <p:nvPicPr>
          <p:cNvPr id="12" name="Obraz 11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6126" y="3821384"/>
            <a:ext cx="1881432" cy="1872290"/>
          </a:xfrm>
          <a:prstGeom prst="rect">
            <a:avLst/>
          </a:prstGeom>
        </p:spPr>
      </p:pic>
      <p:pic>
        <p:nvPicPr>
          <p:cNvPr id="16" name="Obraz 15" descr="AA026359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1315" y="2193544"/>
            <a:ext cx="1881432" cy="187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108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5367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Ile jest zwierząt na ilustracji?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AA02823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3831" y="2793882"/>
            <a:ext cx="2165107" cy="2241729"/>
          </a:xfrm>
          <a:prstGeom prst="rect">
            <a:avLst/>
          </a:prstGeom>
        </p:spPr>
      </p:pic>
      <p:pic>
        <p:nvPicPr>
          <p:cNvPr id="7" name="Obraz 6" descr="AA0282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7417" y="2043459"/>
            <a:ext cx="1501839" cy="1710660"/>
          </a:xfrm>
          <a:prstGeom prst="rect">
            <a:avLst/>
          </a:prstGeom>
        </p:spPr>
      </p:pic>
      <p:pic>
        <p:nvPicPr>
          <p:cNvPr id="8" name="Obraz 7" descr="AA027448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3624" y="4029194"/>
            <a:ext cx="1571871" cy="1918470"/>
          </a:xfrm>
          <a:prstGeom prst="rect">
            <a:avLst/>
          </a:prstGeom>
        </p:spPr>
      </p:pic>
      <p:pic>
        <p:nvPicPr>
          <p:cNvPr id="9" name="Obraz 8" descr="AA049685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25" y="2366719"/>
            <a:ext cx="2073123" cy="219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164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4724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Ile jajek jest na ilustracji?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WL00400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861" y="2239724"/>
            <a:ext cx="1800618" cy="1385632"/>
          </a:xfrm>
          <a:prstGeom prst="rect">
            <a:avLst/>
          </a:prstGeom>
        </p:spPr>
      </p:pic>
      <p:pic>
        <p:nvPicPr>
          <p:cNvPr id="14" name="Obraz 13" descr="WL00400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546" y="4017649"/>
            <a:ext cx="1800618" cy="1385632"/>
          </a:xfrm>
          <a:prstGeom prst="rect">
            <a:avLst/>
          </a:prstGeom>
        </p:spPr>
      </p:pic>
      <p:pic>
        <p:nvPicPr>
          <p:cNvPr id="15" name="Obraz 14" descr="WL00400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2118" y="2412898"/>
            <a:ext cx="1800618" cy="1385632"/>
          </a:xfrm>
          <a:prstGeom prst="rect">
            <a:avLst/>
          </a:prstGeom>
        </p:spPr>
      </p:pic>
      <p:pic>
        <p:nvPicPr>
          <p:cNvPr id="21" name="Obraz 20" descr="WL00400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504" y="3844474"/>
            <a:ext cx="1800618" cy="1385632"/>
          </a:xfrm>
          <a:prstGeom prst="rect">
            <a:avLst/>
          </a:prstGeom>
        </p:spPr>
      </p:pic>
      <p:pic>
        <p:nvPicPr>
          <p:cNvPr id="22" name="Obraz 21" descr="WL00400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568" y="1801015"/>
            <a:ext cx="1800618" cy="138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462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4942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Ile lodów jest na ilustracji?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600" y="2018363"/>
            <a:ext cx="1045849" cy="1872290"/>
          </a:xfrm>
          <a:prstGeom prst="rect">
            <a:avLst/>
          </a:prstGeom>
        </p:spPr>
      </p:pic>
      <p:pic>
        <p:nvPicPr>
          <p:cNvPr id="16" name="Obraz 15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868" y="2018363"/>
            <a:ext cx="1045849" cy="1872290"/>
          </a:xfrm>
          <a:prstGeom prst="rect">
            <a:avLst/>
          </a:prstGeom>
        </p:spPr>
      </p:pic>
      <p:pic>
        <p:nvPicPr>
          <p:cNvPr id="17" name="Obraz 16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136" y="2018363"/>
            <a:ext cx="1045849" cy="1872290"/>
          </a:xfrm>
          <a:prstGeom prst="rect">
            <a:avLst/>
          </a:prstGeom>
        </p:spPr>
      </p:pic>
      <p:pic>
        <p:nvPicPr>
          <p:cNvPr id="18" name="Obraz 17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3406" y="2018363"/>
            <a:ext cx="1045849" cy="1872290"/>
          </a:xfrm>
          <a:prstGeom prst="rect">
            <a:avLst/>
          </a:prstGeom>
        </p:spPr>
      </p:pic>
      <p:pic>
        <p:nvPicPr>
          <p:cNvPr id="20" name="Obraz 19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734" y="4119547"/>
            <a:ext cx="1045849" cy="1872290"/>
          </a:xfrm>
          <a:prstGeom prst="rect">
            <a:avLst/>
          </a:prstGeom>
        </p:spPr>
      </p:pic>
      <p:pic>
        <p:nvPicPr>
          <p:cNvPr id="21" name="Obraz 20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3002" y="4119547"/>
            <a:ext cx="1045849" cy="1872290"/>
          </a:xfrm>
          <a:prstGeom prst="rect">
            <a:avLst/>
          </a:prstGeom>
        </p:spPr>
      </p:pic>
      <p:pic>
        <p:nvPicPr>
          <p:cNvPr id="22" name="Obraz 21" descr="FD0026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270" y="4119547"/>
            <a:ext cx="1045849" cy="187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622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10062</TotalTime>
  <Words>195</Words>
  <Application>Microsoft Macintosh PowerPoint</Application>
  <PresentationFormat>Niestandardowy</PresentationFormat>
  <Paragraphs>69</Paragraphs>
  <Slides>21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144</cp:revision>
  <dcterms:created xsi:type="dcterms:W3CDTF">2014-12-16T09:11:28Z</dcterms:created>
  <dcterms:modified xsi:type="dcterms:W3CDTF">2015-05-19T13:59:29Z</dcterms:modified>
</cp:coreProperties>
</file>