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0" r:id="rId10"/>
    <p:sldId id="322" r:id="rId11"/>
    <p:sldId id="323" r:id="rId12"/>
    <p:sldId id="317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matematyczna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poznajemy cyfrę 5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cyfry 5;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rozpoznawania cyfr;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aktywności uczniów.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liczyć do 5;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uporządkować cyfry od 1 do 5;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aktywnością na lekcji.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</a:t>
            </a:r>
            <a:r>
              <a:rPr lang="pl-PL" sz="2800" dirty="0" smtClean="0">
                <a:latin typeface="Open Sans"/>
                <a:cs typeface="Open Sans"/>
              </a:rPr>
              <a:t>cyfry 5</a:t>
            </a:r>
            <a:endParaRPr lang="pl-PL" sz="28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pokazuje uczniom cyfrę 5 oraz slajdy przedstawiające różne obrazki przedstawiające przedmioty, rośliny, których jest 5.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0" y="1313878"/>
            <a:ext cx="3033216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8000" dirty="0" smtClean="0">
                <a:solidFill>
                  <a:schemeClr val="tx1"/>
                </a:solidFill>
                <a:latin typeface="Open Sans"/>
                <a:cs typeface="Open Sans"/>
              </a:rPr>
              <a:t>5</a:t>
            </a:r>
            <a:endParaRPr lang="pl-PL" sz="18000" dirty="0">
              <a:solidFill>
                <a:schemeClr val="tx1"/>
              </a:solidFill>
              <a:latin typeface="Open Sans"/>
              <a:cs typeface="Open Sans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639698" y="4673464"/>
            <a:ext cx="4891967" cy="1015663"/>
            <a:chOff x="3662910" y="4673464"/>
            <a:chExt cx="4891967" cy="1015663"/>
          </a:xfrm>
        </p:grpSpPr>
        <p:sp>
          <p:nvSpPr>
            <p:cNvPr id="13" name="pole tekstowe 13"/>
            <p:cNvSpPr txBox="1"/>
            <p:nvPr/>
          </p:nvSpPr>
          <p:spPr>
            <a:xfrm>
              <a:off x="3662910" y="4673464"/>
              <a:ext cx="1012832" cy="101566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60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P</a:t>
              </a:r>
              <a:endParaRPr lang="pl-PL" sz="60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14" name="pole tekstowe 13"/>
            <p:cNvSpPr txBox="1"/>
            <p:nvPr/>
          </p:nvSpPr>
          <p:spPr>
            <a:xfrm>
              <a:off x="4909775" y="4673464"/>
              <a:ext cx="1012832" cy="101566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60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I</a:t>
              </a:r>
              <a:endParaRPr lang="pl-PL" sz="60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15" name="pole tekstowe 13"/>
            <p:cNvSpPr txBox="1"/>
            <p:nvPr/>
          </p:nvSpPr>
          <p:spPr>
            <a:xfrm>
              <a:off x="6225910" y="4673464"/>
              <a:ext cx="1012832" cy="101566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6000" dirty="0">
                  <a:latin typeface="Open Sans"/>
                  <a:cs typeface="Open Sans"/>
                </a:rPr>
                <a:t>Ę</a:t>
              </a:r>
              <a:endParaRPr lang="pl-PL" sz="60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  <p:sp>
          <p:nvSpPr>
            <p:cNvPr id="16" name="pole tekstowe 13"/>
            <p:cNvSpPr txBox="1"/>
            <p:nvPr/>
          </p:nvSpPr>
          <p:spPr>
            <a:xfrm>
              <a:off x="7542045" y="4673464"/>
              <a:ext cx="1012832" cy="101566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l-PL" sz="6000" dirty="0" smtClean="0">
                  <a:solidFill>
                    <a:schemeClr val="bg1"/>
                  </a:solidFill>
                  <a:latin typeface="Open Sans"/>
                  <a:cs typeface="Open Sans"/>
                </a:rPr>
                <a:t>Ć</a:t>
              </a:r>
              <a:endParaRPr lang="pl-PL" sz="6000" dirty="0">
                <a:solidFill>
                  <a:schemeClr val="bg1"/>
                </a:solidFill>
                <a:latin typeface="Open Sans"/>
                <a:cs typeface="Open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pSp>
        <p:nvGrpSpPr>
          <p:cNvPr id="7" name="Grupa 6"/>
          <p:cNvGrpSpPr/>
          <p:nvPr/>
        </p:nvGrpSpPr>
        <p:grpSpPr>
          <a:xfrm>
            <a:off x="2477855" y="1735813"/>
            <a:ext cx="7215653" cy="3663166"/>
            <a:chOff x="1928023" y="1551093"/>
            <a:chExt cx="7215653" cy="3663166"/>
          </a:xfrm>
        </p:grpSpPr>
        <p:pic>
          <p:nvPicPr>
            <p:cNvPr id="6" name="Obraz 5" descr="AA02820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28023" y="1551093"/>
              <a:ext cx="1269954" cy="1446532"/>
            </a:xfrm>
            <a:prstGeom prst="rect">
              <a:avLst/>
            </a:prstGeom>
          </p:spPr>
        </p:pic>
        <p:pic>
          <p:nvPicPr>
            <p:cNvPr id="13" name="Obraz 12" descr="AA02820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00873" y="1551093"/>
              <a:ext cx="1269954" cy="1446532"/>
            </a:xfrm>
            <a:prstGeom prst="rect">
              <a:avLst/>
            </a:prstGeom>
          </p:spPr>
        </p:pic>
        <p:pic>
          <p:nvPicPr>
            <p:cNvPr id="14" name="Obraz 13" descr="AA02820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73722" y="1551093"/>
              <a:ext cx="1269954" cy="1446532"/>
            </a:xfrm>
            <a:prstGeom prst="rect">
              <a:avLst/>
            </a:prstGeom>
          </p:spPr>
        </p:pic>
        <p:pic>
          <p:nvPicPr>
            <p:cNvPr id="18" name="Obraz 17" descr="AA02820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14448" y="3767727"/>
              <a:ext cx="1269954" cy="1446532"/>
            </a:xfrm>
            <a:prstGeom prst="rect">
              <a:avLst/>
            </a:prstGeom>
          </p:spPr>
        </p:pic>
        <p:pic>
          <p:nvPicPr>
            <p:cNvPr id="23" name="Obraz 22" descr="AA02820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87298" y="3767727"/>
              <a:ext cx="1269954" cy="14465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29619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a 11"/>
          <p:cNvGrpSpPr/>
          <p:nvPr/>
        </p:nvGrpSpPr>
        <p:grpSpPr>
          <a:xfrm>
            <a:off x="2810363" y="1766379"/>
            <a:ext cx="6550636" cy="3867565"/>
            <a:chOff x="2364436" y="1627840"/>
            <a:chExt cx="6550636" cy="3867565"/>
          </a:xfrm>
        </p:grpSpPr>
        <p:pic>
          <p:nvPicPr>
            <p:cNvPr id="7" name="Obraz 6" descr="AA05381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64436" y="1627840"/>
              <a:ext cx="1159100" cy="1801016"/>
            </a:xfrm>
            <a:prstGeom prst="rect">
              <a:avLst/>
            </a:prstGeom>
          </p:spPr>
        </p:pic>
        <p:pic>
          <p:nvPicPr>
            <p:cNvPr id="8" name="Obraz 7" descr="AA05381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60204" y="1627840"/>
              <a:ext cx="1159100" cy="1801016"/>
            </a:xfrm>
            <a:prstGeom prst="rect">
              <a:avLst/>
            </a:prstGeom>
          </p:spPr>
        </p:pic>
        <p:pic>
          <p:nvPicPr>
            <p:cNvPr id="9" name="Obraz 8" descr="AA05381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55972" y="1627840"/>
              <a:ext cx="1159100" cy="1801016"/>
            </a:xfrm>
            <a:prstGeom prst="rect">
              <a:avLst/>
            </a:prstGeom>
          </p:spPr>
        </p:pic>
        <p:pic>
          <p:nvPicPr>
            <p:cNvPr id="10" name="Obraz 9" descr="AA05381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320" y="3694389"/>
              <a:ext cx="1159100" cy="1801016"/>
            </a:xfrm>
            <a:prstGeom prst="rect">
              <a:avLst/>
            </a:prstGeom>
          </p:spPr>
        </p:pic>
        <p:pic>
          <p:nvPicPr>
            <p:cNvPr id="11" name="Obraz 10" descr="AA05381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8088" y="3694389"/>
              <a:ext cx="1159100" cy="18010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5794626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2316" y="3044554"/>
            <a:ext cx="969476" cy="965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7" descr="AA02634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1136" y="1962644"/>
            <a:ext cx="1876940" cy="1301394"/>
          </a:xfrm>
          <a:prstGeom prst="rect">
            <a:avLst/>
          </a:prstGeom>
        </p:spPr>
      </p:pic>
      <p:pic>
        <p:nvPicPr>
          <p:cNvPr id="9" name="Obraz 8" descr="AA02634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645" y="3636665"/>
            <a:ext cx="1876940" cy="1301394"/>
          </a:xfrm>
          <a:prstGeom prst="rect">
            <a:avLst/>
          </a:prstGeom>
        </p:spPr>
      </p:pic>
      <p:pic>
        <p:nvPicPr>
          <p:cNvPr id="11" name="Obraz 10" descr="AA02635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9344" y="1604751"/>
            <a:ext cx="1208554" cy="1202682"/>
          </a:xfrm>
          <a:prstGeom prst="rect">
            <a:avLst/>
          </a:prstGeom>
        </p:spPr>
      </p:pic>
      <p:pic>
        <p:nvPicPr>
          <p:cNvPr id="12" name="Obraz 11" descr="AA026359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5006" y="2216131"/>
            <a:ext cx="1464290" cy="1457175"/>
          </a:xfrm>
          <a:prstGeom prst="rect">
            <a:avLst/>
          </a:prstGeom>
        </p:spPr>
      </p:pic>
      <p:pic>
        <p:nvPicPr>
          <p:cNvPr id="13" name="Obraz 12" descr="AA026359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691" y="3787198"/>
            <a:ext cx="1660556" cy="165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24879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92957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Zosia ma 5 piesków. </a:t>
            </a:r>
            <a:endParaRPr lang="pl-PL" sz="2800" b="1" dirty="0" smtClean="0">
              <a:latin typeface="Open Sans"/>
              <a:cs typeface="Open Sans"/>
            </a:endParaRPr>
          </a:p>
          <a:p>
            <a:r>
              <a:rPr lang="pl-PL" sz="2800" b="1" dirty="0" smtClean="0">
                <a:latin typeface="Open Sans"/>
                <a:cs typeface="Open Sans"/>
              </a:rPr>
              <a:t>Czy </a:t>
            </a:r>
            <a:r>
              <a:rPr lang="pl-PL" sz="2800" b="1" dirty="0">
                <a:latin typeface="Open Sans"/>
                <a:cs typeface="Open Sans"/>
              </a:rPr>
              <a:t>tyle jest na ilustracji? Ilu piesków brakuje Zosi?</a:t>
            </a:r>
          </a:p>
        </p:txBody>
      </p:sp>
      <p:pic>
        <p:nvPicPr>
          <p:cNvPr id="6" name="Obraz 5" descr="AA02744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927" y="2990326"/>
            <a:ext cx="1382541" cy="1687392"/>
          </a:xfrm>
          <a:prstGeom prst="rect">
            <a:avLst/>
          </a:prstGeom>
        </p:spPr>
      </p:pic>
      <p:pic>
        <p:nvPicPr>
          <p:cNvPr id="15" name="Obraz 14" descr="AA02744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528" y="3667630"/>
            <a:ext cx="1382541" cy="1687392"/>
          </a:xfrm>
          <a:prstGeom prst="rect">
            <a:avLst/>
          </a:prstGeom>
        </p:spPr>
      </p:pic>
      <p:pic>
        <p:nvPicPr>
          <p:cNvPr id="16" name="Obraz 15" descr="AA02744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129" y="3328978"/>
            <a:ext cx="1382541" cy="1687392"/>
          </a:xfrm>
          <a:prstGeom prst="rect">
            <a:avLst/>
          </a:prstGeom>
        </p:spPr>
      </p:pic>
      <p:pic>
        <p:nvPicPr>
          <p:cNvPr id="17" name="Obraz 16" descr="AA02744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9729" y="4006282"/>
            <a:ext cx="1382541" cy="168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812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10060</TotalTime>
  <Words>141</Words>
  <Application>Microsoft Macintosh PowerPoint</Application>
  <PresentationFormat>Niestandardowy</PresentationFormat>
  <Paragraphs>46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142</cp:revision>
  <dcterms:created xsi:type="dcterms:W3CDTF">2014-12-16T09:11:28Z</dcterms:created>
  <dcterms:modified xsi:type="dcterms:W3CDTF">2015-05-19T13:59:36Z</dcterms:modified>
</cp:coreProperties>
</file>