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16" r:id="rId9"/>
    <p:sldId id="317" r:id="rId10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15627F-82B6-4F06-BED9-A863DF83FF19}" type="doc">
      <dgm:prSet loTypeId="urn:microsoft.com/office/officeart/2005/8/layout/vList2" loCatId="list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pl-PL"/>
        </a:p>
      </dgm:t>
    </dgm:pt>
    <dgm:pt modelId="{DB58F087-C770-4C3F-9039-4A9069AA36E4}">
      <dgm:prSet phldrT="[Tekst]"/>
      <dgm:spPr/>
      <dgm:t>
        <a:bodyPr/>
        <a:lstStyle/>
        <a:p>
          <a:r>
            <a:rPr lang="pl-PL" dirty="0" smtClean="0">
              <a:latin typeface="Open Sans"/>
              <a:cs typeface="Open Sans"/>
            </a:rPr>
            <a:t>  Czego nie należy robić ze śmieciami? </a:t>
          </a:r>
          <a:endParaRPr lang="pl-PL" dirty="0">
            <a:latin typeface="Open Sans"/>
            <a:cs typeface="Open Sans"/>
          </a:endParaRPr>
        </a:p>
      </dgm:t>
    </dgm:pt>
    <dgm:pt modelId="{8ABC5B6D-EA10-4327-B4F3-12EBFDFB1738}" type="parTrans" cxnId="{62F7E431-E1F0-4888-B86A-F2C11CDE2941}">
      <dgm:prSet/>
      <dgm:spPr/>
      <dgm:t>
        <a:bodyPr/>
        <a:lstStyle/>
        <a:p>
          <a:endParaRPr lang="pl-PL">
            <a:latin typeface="Open Sans"/>
            <a:cs typeface="Open Sans"/>
          </a:endParaRPr>
        </a:p>
      </dgm:t>
    </dgm:pt>
    <dgm:pt modelId="{8E781013-03F1-498A-918C-F738376D7F1C}" type="sibTrans" cxnId="{62F7E431-E1F0-4888-B86A-F2C11CDE2941}">
      <dgm:prSet/>
      <dgm:spPr/>
      <dgm:t>
        <a:bodyPr/>
        <a:lstStyle/>
        <a:p>
          <a:endParaRPr lang="pl-PL">
            <a:latin typeface="Open Sans"/>
            <a:cs typeface="Open Sans"/>
          </a:endParaRPr>
        </a:p>
      </dgm:t>
    </dgm:pt>
    <dgm:pt modelId="{A97205B0-9A6F-4522-B95D-3EB12886C332}">
      <dgm:prSet phldrT="[Tekst]"/>
      <dgm:spPr/>
      <dgm:t>
        <a:bodyPr/>
        <a:lstStyle/>
        <a:p>
          <a:r>
            <a:rPr lang="pl-PL" dirty="0" smtClean="0">
              <a:latin typeface="Open Sans"/>
              <a:cs typeface="Open Sans"/>
            </a:rPr>
            <a:t>  Dlaczego śmieci szkodzą przyrodzie?</a:t>
          </a:r>
          <a:endParaRPr lang="pl-PL" dirty="0">
            <a:latin typeface="Open Sans"/>
            <a:cs typeface="Open Sans"/>
          </a:endParaRPr>
        </a:p>
      </dgm:t>
    </dgm:pt>
    <dgm:pt modelId="{5DD3BADD-09A9-4FE3-815A-33AFFCF0CC33}" type="parTrans" cxnId="{0F1F0382-AD6C-427E-A6E4-D77F6054C89C}">
      <dgm:prSet/>
      <dgm:spPr/>
      <dgm:t>
        <a:bodyPr/>
        <a:lstStyle/>
        <a:p>
          <a:endParaRPr lang="pl-PL">
            <a:latin typeface="Open Sans"/>
            <a:cs typeface="Open Sans"/>
          </a:endParaRPr>
        </a:p>
      </dgm:t>
    </dgm:pt>
    <dgm:pt modelId="{7E27ACF4-8A3E-4C44-8A7D-681BB578F6F8}" type="sibTrans" cxnId="{0F1F0382-AD6C-427E-A6E4-D77F6054C89C}">
      <dgm:prSet/>
      <dgm:spPr/>
      <dgm:t>
        <a:bodyPr/>
        <a:lstStyle/>
        <a:p>
          <a:endParaRPr lang="pl-PL">
            <a:latin typeface="Open Sans"/>
            <a:cs typeface="Open Sans"/>
          </a:endParaRPr>
        </a:p>
      </dgm:t>
    </dgm:pt>
    <dgm:pt modelId="{897C5C4B-6232-4D16-AD85-43188B8BFDAE}">
      <dgm:prSet phldrT="[Tekst]"/>
      <dgm:spPr/>
      <dgm:t>
        <a:bodyPr/>
        <a:lstStyle/>
        <a:p>
          <a:r>
            <a:rPr lang="pl-PL" dirty="0" smtClean="0">
              <a:latin typeface="Open Sans"/>
              <a:cs typeface="Open Sans"/>
            </a:rPr>
            <a:t>  Czy wyrzucanie przez nas śmieci na chodnik szkodzi środowisku? </a:t>
          </a:r>
          <a:endParaRPr lang="pl-PL" dirty="0">
            <a:latin typeface="Open Sans"/>
            <a:cs typeface="Open Sans"/>
          </a:endParaRPr>
        </a:p>
      </dgm:t>
    </dgm:pt>
    <dgm:pt modelId="{69AC2D7A-278A-45C7-BACF-6972227A7B3F}" type="parTrans" cxnId="{FDCD6813-8D73-49E7-BDD0-8DF7C4ECC391}">
      <dgm:prSet/>
      <dgm:spPr/>
      <dgm:t>
        <a:bodyPr/>
        <a:lstStyle/>
        <a:p>
          <a:endParaRPr lang="pl-PL">
            <a:latin typeface="Open Sans"/>
            <a:cs typeface="Open Sans"/>
          </a:endParaRPr>
        </a:p>
      </dgm:t>
    </dgm:pt>
    <dgm:pt modelId="{8875FADC-11E1-43DA-AAA1-29A8437EB30E}" type="sibTrans" cxnId="{FDCD6813-8D73-49E7-BDD0-8DF7C4ECC391}">
      <dgm:prSet/>
      <dgm:spPr/>
      <dgm:t>
        <a:bodyPr/>
        <a:lstStyle/>
        <a:p>
          <a:endParaRPr lang="pl-PL">
            <a:latin typeface="Open Sans"/>
            <a:cs typeface="Open Sans"/>
          </a:endParaRPr>
        </a:p>
      </dgm:t>
    </dgm:pt>
    <dgm:pt modelId="{78AA3193-F172-4A4F-8D7C-A646F44A5E6F}">
      <dgm:prSet phldrT="[Tekst]"/>
      <dgm:spPr/>
      <dgm:t>
        <a:bodyPr/>
        <a:lstStyle/>
        <a:p>
          <a:r>
            <a:rPr lang="pl-PL" dirty="0" smtClean="0">
              <a:latin typeface="Open Sans"/>
              <a:cs typeface="Open Sans"/>
            </a:rPr>
            <a:t>  Co możemy zrobić by dbać o przyrodę? </a:t>
          </a:r>
          <a:endParaRPr lang="pl-PL" dirty="0">
            <a:latin typeface="Open Sans"/>
            <a:cs typeface="Open Sans"/>
          </a:endParaRPr>
        </a:p>
      </dgm:t>
    </dgm:pt>
    <dgm:pt modelId="{AA6FF70C-C723-4EC7-BE50-244108A718E0}" type="parTrans" cxnId="{21BFA21D-47F7-4265-9FC6-FD9A1E64DAD6}">
      <dgm:prSet/>
      <dgm:spPr/>
      <dgm:t>
        <a:bodyPr/>
        <a:lstStyle/>
        <a:p>
          <a:endParaRPr lang="pl-PL">
            <a:latin typeface="Open Sans"/>
            <a:cs typeface="Open Sans"/>
          </a:endParaRPr>
        </a:p>
      </dgm:t>
    </dgm:pt>
    <dgm:pt modelId="{5AAEF92F-7C26-438D-8905-F93DA47ABD8B}" type="sibTrans" cxnId="{21BFA21D-47F7-4265-9FC6-FD9A1E64DAD6}">
      <dgm:prSet/>
      <dgm:spPr/>
      <dgm:t>
        <a:bodyPr/>
        <a:lstStyle/>
        <a:p>
          <a:endParaRPr lang="pl-PL">
            <a:latin typeface="Open Sans"/>
            <a:cs typeface="Open Sans"/>
          </a:endParaRPr>
        </a:p>
      </dgm:t>
    </dgm:pt>
    <dgm:pt modelId="{39C36D46-1FD8-48F0-BC45-D4E41282EA3C}">
      <dgm:prSet phldrT="[Tekst]"/>
      <dgm:spPr/>
      <dgm:t>
        <a:bodyPr/>
        <a:lstStyle/>
        <a:p>
          <a:r>
            <a:rPr lang="pl-PL" dirty="0" smtClean="0">
              <a:latin typeface="Open Sans"/>
              <a:cs typeface="Open Sans"/>
            </a:rPr>
            <a:t>  Jak segregujemy śmieci? </a:t>
          </a:r>
          <a:endParaRPr lang="pl-PL" dirty="0">
            <a:latin typeface="Open Sans"/>
            <a:cs typeface="Open Sans"/>
          </a:endParaRPr>
        </a:p>
      </dgm:t>
    </dgm:pt>
    <dgm:pt modelId="{435641E4-1B08-4467-B1E4-640BE52A558F}" type="parTrans" cxnId="{09533A86-896C-48CD-90F0-97C041F26C7B}">
      <dgm:prSet/>
      <dgm:spPr/>
      <dgm:t>
        <a:bodyPr/>
        <a:lstStyle/>
        <a:p>
          <a:endParaRPr lang="pl-PL">
            <a:latin typeface="Open Sans"/>
            <a:cs typeface="Open Sans"/>
          </a:endParaRPr>
        </a:p>
      </dgm:t>
    </dgm:pt>
    <dgm:pt modelId="{BBFB063B-FF35-4C58-9D9F-C4FB6972B8A7}" type="sibTrans" cxnId="{09533A86-896C-48CD-90F0-97C041F26C7B}">
      <dgm:prSet/>
      <dgm:spPr/>
      <dgm:t>
        <a:bodyPr/>
        <a:lstStyle/>
        <a:p>
          <a:endParaRPr lang="pl-PL">
            <a:latin typeface="Open Sans"/>
            <a:cs typeface="Open Sans"/>
          </a:endParaRPr>
        </a:p>
      </dgm:t>
    </dgm:pt>
    <dgm:pt modelId="{818E53DA-9D60-4AB6-AC13-220BE1CF216D}">
      <dgm:prSet phldrT="[Tekst]"/>
      <dgm:spPr/>
      <dgm:t>
        <a:bodyPr/>
        <a:lstStyle/>
        <a:p>
          <a:r>
            <a:rPr lang="pl-PL" dirty="0" smtClean="0">
              <a:latin typeface="Open Sans"/>
              <a:cs typeface="Open Sans"/>
            </a:rPr>
            <a:t>  O czym jest film?</a:t>
          </a:r>
          <a:endParaRPr lang="pl-PL" dirty="0">
            <a:latin typeface="Open Sans"/>
            <a:cs typeface="Open Sans"/>
          </a:endParaRPr>
        </a:p>
      </dgm:t>
    </dgm:pt>
    <dgm:pt modelId="{D138E6A4-CFCA-4F14-9A32-2CF49056134C}" type="sibTrans" cxnId="{6C1E0746-C71D-4070-AF7C-6F025CB43534}">
      <dgm:prSet/>
      <dgm:spPr/>
      <dgm:t>
        <a:bodyPr/>
        <a:lstStyle/>
        <a:p>
          <a:endParaRPr lang="pl-PL">
            <a:latin typeface="Open Sans"/>
            <a:cs typeface="Open Sans"/>
          </a:endParaRPr>
        </a:p>
      </dgm:t>
    </dgm:pt>
    <dgm:pt modelId="{5CA1CC30-03D2-4E0D-82B6-E29CB2730907}" type="parTrans" cxnId="{6C1E0746-C71D-4070-AF7C-6F025CB43534}">
      <dgm:prSet/>
      <dgm:spPr/>
      <dgm:t>
        <a:bodyPr/>
        <a:lstStyle/>
        <a:p>
          <a:endParaRPr lang="pl-PL">
            <a:latin typeface="Open Sans"/>
            <a:cs typeface="Open Sans"/>
          </a:endParaRPr>
        </a:p>
      </dgm:t>
    </dgm:pt>
    <dgm:pt modelId="{1A347C95-C8AC-DB42-80E5-6AC66715220E}" type="pres">
      <dgm:prSet presAssocID="{6A15627F-82B6-4F06-BED9-A863DF83FF1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7F8E7241-17FE-FA43-89C1-BC655135686D}" type="pres">
      <dgm:prSet presAssocID="{818E53DA-9D60-4AB6-AC13-220BE1CF216D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2348D39-CD2F-8C40-8628-3EBB92953625}" type="pres">
      <dgm:prSet presAssocID="{D138E6A4-CFCA-4F14-9A32-2CF49056134C}" presName="spacer" presStyleCnt="0"/>
      <dgm:spPr/>
      <dgm:t>
        <a:bodyPr/>
        <a:lstStyle/>
        <a:p>
          <a:endParaRPr lang="pl-PL"/>
        </a:p>
      </dgm:t>
    </dgm:pt>
    <dgm:pt modelId="{702D7E43-E3B0-164A-87D2-D8A1199C9AE6}" type="pres">
      <dgm:prSet presAssocID="{DB58F087-C770-4C3F-9039-4A9069AA36E4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90B9A71-E6F1-7243-868D-98B133098C69}" type="pres">
      <dgm:prSet presAssocID="{8E781013-03F1-498A-918C-F738376D7F1C}" presName="spacer" presStyleCnt="0"/>
      <dgm:spPr/>
      <dgm:t>
        <a:bodyPr/>
        <a:lstStyle/>
        <a:p>
          <a:endParaRPr lang="pl-PL"/>
        </a:p>
      </dgm:t>
    </dgm:pt>
    <dgm:pt modelId="{B348BDAA-1A28-0B46-9D7B-B8BFC8993F53}" type="pres">
      <dgm:prSet presAssocID="{A97205B0-9A6F-4522-B95D-3EB12886C332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6AFFAA7-22A4-D64D-94C2-FCEE4B79B7A8}" type="pres">
      <dgm:prSet presAssocID="{7E27ACF4-8A3E-4C44-8A7D-681BB578F6F8}" presName="spacer" presStyleCnt="0"/>
      <dgm:spPr/>
      <dgm:t>
        <a:bodyPr/>
        <a:lstStyle/>
        <a:p>
          <a:endParaRPr lang="pl-PL"/>
        </a:p>
      </dgm:t>
    </dgm:pt>
    <dgm:pt modelId="{970111BC-8AC3-A544-87AC-14F8A0C86A61}" type="pres">
      <dgm:prSet presAssocID="{897C5C4B-6232-4D16-AD85-43188B8BFDAE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7525CC-5429-844C-AA6B-B22B86A555BE}" type="pres">
      <dgm:prSet presAssocID="{8875FADC-11E1-43DA-AAA1-29A8437EB30E}" presName="spacer" presStyleCnt="0"/>
      <dgm:spPr/>
      <dgm:t>
        <a:bodyPr/>
        <a:lstStyle/>
        <a:p>
          <a:endParaRPr lang="pl-PL"/>
        </a:p>
      </dgm:t>
    </dgm:pt>
    <dgm:pt modelId="{82EA229E-194A-134B-98E2-B24676AF6F5C}" type="pres">
      <dgm:prSet presAssocID="{78AA3193-F172-4A4F-8D7C-A646F44A5E6F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862FFA0-9C2C-3D4F-A4BC-ADA29F916873}" type="pres">
      <dgm:prSet presAssocID="{5AAEF92F-7C26-438D-8905-F93DA47ABD8B}" presName="spacer" presStyleCnt="0"/>
      <dgm:spPr/>
      <dgm:t>
        <a:bodyPr/>
        <a:lstStyle/>
        <a:p>
          <a:endParaRPr lang="pl-PL"/>
        </a:p>
      </dgm:t>
    </dgm:pt>
    <dgm:pt modelId="{11D31DC3-FD70-EB42-B10C-61F325FAF63D}" type="pres">
      <dgm:prSet presAssocID="{39C36D46-1FD8-48F0-BC45-D4E41282EA3C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6C1E0746-C71D-4070-AF7C-6F025CB43534}" srcId="{6A15627F-82B6-4F06-BED9-A863DF83FF19}" destId="{818E53DA-9D60-4AB6-AC13-220BE1CF216D}" srcOrd="0" destOrd="0" parTransId="{5CA1CC30-03D2-4E0D-82B6-E29CB2730907}" sibTransId="{D138E6A4-CFCA-4F14-9A32-2CF49056134C}"/>
    <dgm:cxn modelId="{5FF46E60-5989-3747-BCA7-B9BC6015DACF}" type="presOf" srcId="{78AA3193-F172-4A4F-8D7C-A646F44A5E6F}" destId="{82EA229E-194A-134B-98E2-B24676AF6F5C}" srcOrd="0" destOrd="0" presId="urn:microsoft.com/office/officeart/2005/8/layout/vList2"/>
    <dgm:cxn modelId="{FA83915F-09B8-A84F-9D69-3CE2A55D6436}" type="presOf" srcId="{A97205B0-9A6F-4522-B95D-3EB12886C332}" destId="{B348BDAA-1A28-0B46-9D7B-B8BFC8993F53}" srcOrd="0" destOrd="0" presId="urn:microsoft.com/office/officeart/2005/8/layout/vList2"/>
    <dgm:cxn modelId="{4F9030CC-9991-4C44-89E5-EF7D907C0BED}" type="presOf" srcId="{897C5C4B-6232-4D16-AD85-43188B8BFDAE}" destId="{970111BC-8AC3-A544-87AC-14F8A0C86A61}" srcOrd="0" destOrd="0" presId="urn:microsoft.com/office/officeart/2005/8/layout/vList2"/>
    <dgm:cxn modelId="{62F7E431-E1F0-4888-B86A-F2C11CDE2941}" srcId="{6A15627F-82B6-4F06-BED9-A863DF83FF19}" destId="{DB58F087-C770-4C3F-9039-4A9069AA36E4}" srcOrd="1" destOrd="0" parTransId="{8ABC5B6D-EA10-4327-B4F3-12EBFDFB1738}" sibTransId="{8E781013-03F1-498A-918C-F738376D7F1C}"/>
    <dgm:cxn modelId="{22DEC4DD-C8CA-4049-9192-05488AAA076A}" type="presOf" srcId="{DB58F087-C770-4C3F-9039-4A9069AA36E4}" destId="{702D7E43-E3B0-164A-87D2-D8A1199C9AE6}" srcOrd="0" destOrd="0" presId="urn:microsoft.com/office/officeart/2005/8/layout/vList2"/>
    <dgm:cxn modelId="{97272D54-294B-094E-A03F-3EB0077EFD5F}" type="presOf" srcId="{39C36D46-1FD8-48F0-BC45-D4E41282EA3C}" destId="{11D31DC3-FD70-EB42-B10C-61F325FAF63D}" srcOrd="0" destOrd="0" presId="urn:microsoft.com/office/officeart/2005/8/layout/vList2"/>
    <dgm:cxn modelId="{09533A86-896C-48CD-90F0-97C041F26C7B}" srcId="{6A15627F-82B6-4F06-BED9-A863DF83FF19}" destId="{39C36D46-1FD8-48F0-BC45-D4E41282EA3C}" srcOrd="5" destOrd="0" parTransId="{435641E4-1B08-4467-B1E4-640BE52A558F}" sibTransId="{BBFB063B-FF35-4C58-9D9F-C4FB6972B8A7}"/>
    <dgm:cxn modelId="{FDCD6813-8D73-49E7-BDD0-8DF7C4ECC391}" srcId="{6A15627F-82B6-4F06-BED9-A863DF83FF19}" destId="{897C5C4B-6232-4D16-AD85-43188B8BFDAE}" srcOrd="3" destOrd="0" parTransId="{69AC2D7A-278A-45C7-BACF-6972227A7B3F}" sibTransId="{8875FADC-11E1-43DA-AAA1-29A8437EB30E}"/>
    <dgm:cxn modelId="{99294BA2-F05F-3443-9DD5-FB8636014C44}" type="presOf" srcId="{818E53DA-9D60-4AB6-AC13-220BE1CF216D}" destId="{7F8E7241-17FE-FA43-89C1-BC655135686D}" srcOrd="0" destOrd="0" presId="urn:microsoft.com/office/officeart/2005/8/layout/vList2"/>
    <dgm:cxn modelId="{21BFA21D-47F7-4265-9FC6-FD9A1E64DAD6}" srcId="{6A15627F-82B6-4F06-BED9-A863DF83FF19}" destId="{78AA3193-F172-4A4F-8D7C-A646F44A5E6F}" srcOrd="4" destOrd="0" parTransId="{AA6FF70C-C723-4EC7-BE50-244108A718E0}" sibTransId="{5AAEF92F-7C26-438D-8905-F93DA47ABD8B}"/>
    <dgm:cxn modelId="{74250406-6668-4641-9F80-A04E4CEB4ACB}" type="presOf" srcId="{6A15627F-82B6-4F06-BED9-A863DF83FF19}" destId="{1A347C95-C8AC-DB42-80E5-6AC66715220E}" srcOrd="0" destOrd="0" presId="urn:microsoft.com/office/officeart/2005/8/layout/vList2"/>
    <dgm:cxn modelId="{0F1F0382-AD6C-427E-A6E4-D77F6054C89C}" srcId="{6A15627F-82B6-4F06-BED9-A863DF83FF19}" destId="{A97205B0-9A6F-4522-B95D-3EB12886C332}" srcOrd="2" destOrd="0" parTransId="{5DD3BADD-09A9-4FE3-815A-33AFFCF0CC33}" sibTransId="{7E27ACF4-8A3E-4C44-8A7D-681BB578F6F8}"/>
    <dgm:cxn modelId="{ABF4DA56-47E5-6742-B282-B5B4C27535C2}" type="presParOf" srcId="{1A347C95-C8AC-DB42-80E5-6AC66715220E}" destId="{7F8E7241-17FE-FA43-89C1-BC655135686D}" srcOrd="0" destOrd="0" presId="urn:microsoft.com/office/officeart/2005/8/layout/vList2"/>
    <dgm:cxn modelId="{AAF38181-E136-A74E-ACB5-97A2FA8C06FE}" type="presParOf" srcId="{1A347C95-C8AC-DB42-80E5-6AC66715220E}" destId="{22348D39-CD2F-8C40-8628-3EBB92953625}" srcOrd="1" destOrd="0" presId="urn:microsoft.com/office/officeart/2005/8/layout/vList2"/>
    <dgm:cxn modelId="{42A45195-CD79-CD46-B33A-333B93C99144}" type="presParOf" srcId="{1A347C95-C8AC-DB42-80E5-6AC66715220E}" destId="{702D7E43-E3B0-164A-87D2-D8A1199C9AE6}" srcOrd="2" destOrd="0" presId="urn:microsoft.com/office/officeart/2005/8/layout/vList2"/>
    <dgm:cxn modelId="{34B8A03A-78D9-2F40-9D2C-ACDEB6EC2E57}" type="presParOf" srcId="{1A347C95-C8AC-DB42-80E5-6AC66715220E}" destId="{A90B9A71-E6F1-7243-868D-98B133098C69}" srcOrd="3" destOrd="0" presId="urn:microsoft.com/office/officeart/2005/8/layout/vList2"/>
    <dgm:cxn modelId="{8315AD67-E409-0C4B-8AF5-C38976FEF41E}" type="presParOf" srcId="{1A347C95-C8AC-DB42-80E5-6AC66715220E}" destId="{B348BDAA-1A28-0B46-9D7B-B8BFC8993F53}" srcOrd="4" destOrd="0" presId="urn:microsoft.com/office/officeart/2005/8/layout/vList2"/>
    <dgm:cxn modelId="{4E1E6E1A-8B95-4F4B-8E80-102971225C36}" type="presParOf" srcId="{1A347C95-C8AC-DB42-80E5-6AC66715220E}" destId="{76AFFAA7-22A4-D64D-94C2-FCEE4B79B7A8}" srcOrd="5" destOrd="0" presId="urn:microsoft.com/office/officeart/2005/8/layout/vList2"/>
    <dgm:cxn modelId="{E03A8C8C-CDC1-5E4C-99E5-FF17FC226271}" type="presParOf" srcId="{1A347C95-C8AC-DB42-80E5-6AC66715220E}" destId="{970111BC-8AC3-A544-87AC-14F8A0C86A61}" srcOrd="6" destOrd="0" presId="urn:microsoft.com/office/officeart/2005/8/layout/vList2"/>
    <dgm:cxn modelId="{99006344-00F9-2841-8EC0-8045CDAB1741}" type="presParOf" srcId="{1A347C95-C8AC-DB42-80E5-6AC66715220E}" destId="{547525CC-5429-844C-AA6B-B22B86A555BE}" srcOrd="7" destOrd="0" presId="urn:microsoft.com/office/officeart/2005/8/layout/vList2"/>
    <dgm:cxn modelId="{E0FF9B6D-C6AB-2D4D-ACEE-CBFFECEF6D76}" type="presParOf" srcId="{1A347C95-C8AC-DB42-80E5-6AC66715220E}" destId="{82EA229E-194A-134B-98E2-B24676AF6F5C}" srcOrd="8" destOrd="0" presId="urn:microsoft.com/office/officeart/2005/8/layout/vList2"/>
    <dgm:cxn modelId="{9F13B969-53F1-8F43-ADC1-55EA694C8DB4}" type="presParOf" srcId="{1A347C95-C8AC-DB42-80E5-6AC66715220E}" destId="{C862FFA0-9C2C-3D4F-A4BC-ADA29F916873}" srcOrd="9" destOrd="0" presId="urn:microsoft.com/office/officeart/2005/8/layout/vList2"/>
    <dgm:cxn modelId="{01A87DA3-D418-604A-945C-AA5375055567}" type="presParOf" srcId="{1A347C95-C8AC-DB42-80E5-6AC66715220E}" destId="{11D31DC3-FD70-EB42-B10C-61F325FAF63D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8E7241-17FE-FA43-89C1-BC655135686D}">
      <dsp:nvSpPr>
        <dsp:cNvPr id="0" name=""/>
        <dsp:cNvSpPr/>
      </dsp:nvSpPr>
      <dsp:spPr>
        <a:xfrm>
          <a:off x="0" y="607209"/>
          <a:ext cx="7342919" cy="43173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latin typeface="Open Sans"/>
              <a:cs typeface="Open Sans"/>
            </a:rPr>
            <a:t>  O czym jest film?</a:t>
          </a:r>
          <a:endParaRPr lang="pl-PL" sz="1800" kern="1200" dirty="0">
            <a:latin typeface="Open Sans"/>
            <a:cs typeface="Open Sans"/>
          </a:endParaRPr>
        </a:p>
      </dsp:txBody>
      <dsp:txXfrm>
        <a:off x="21075" y="628284"/>
        <a:ext cx="7300769" cy="389580"/>
      </dsp:txXfrm>
    </dsp:sp>
    <dsp:sp modelId="{702D7E43-E3B0-164A-87D2-D8A1199C9AE6}">
      <dsp:nvSpPr>
        <dsp:cNvPr id="0" name=""/>
        <dsp:cNvSpPr/>
      </dsp:nvSpPr>
      <dsp:spPr>
        <a:xfrm>
          <a:off x="0" y="1090780"/>
          <a:ext cx="7342919" cy="43173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latin typeface="Open Sans"/>
              <a:cs typeface="Open Sans"/>
            </a:rPr>
            <a:t>  Czego nie należy robić ze śmieciami? </a:t>
          </a:r>
          <a:endParaRPr lang="pl-PL" sz="1800" kern="1200" dirty="0">
            <a:latin typeface="Open Sans"/>
            <a:cs typeface="Open Sans"/>
          </a:endParaRPr>
        </a:p>
      </dsp:txBody>
      <dsp:txXfrm>
        <a:off x="21075" y="1111855"/>
        <a:ext cx="7300769" cy="389580"/>
      </dsp:txXfrm>
    </dsp:sp>
    <dsp:sp modelId="{B348BDAA-1A28-0B46-9D7B-B8BFC8993F53}">
      <dsp:nvSpPr>
        <dsp:cNvPr id="0" name=""/>
        <dsp:cNvSpPr/>
      </dsp:nvSpPr>
      <dsp:spPr>
        <a:xfrm>
          <a:off x="0" y="1574350"/>
          <a:ext cx="7342919" cy="43173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latin typeface="Open Sans"/>
              <a:cs typeface="Open Sans"/>
            </a:rPr>
            <a:t>  Dlaczego śmieci szkodzą przyrodzie?</a:t>
          </a:r>
          <a:endParaRPr lang="pl-PL" sz="1800" kern="1200" dirty="0">
            <a:latin typeface="Open Sans"/>
            <a:cs typeface="Open Sans"/>
          </a:endParaRPr>
        </a:p>
      </dsp:txBody>
      <dsp:txXfrm>
        <a:off x="21075" y="1595425"/>
        <a:ext cx="7300769" cy="389580"/>
      </dsp:txXfrm>
    </dsp:sp>
    <dsp:sp modelId="{970111BC-8AC3-A544-87AC-14F8A0C86A61}">
      <dsp:nvSpPr>
        <dsp:cNvPr id="0" name=""/>
        <dsp:cNvSpPr/>
      </dsp:nvSpPr>
      <dsp:spPr>
        <a:xfrm>
          <a:off x="0" y="2057920"/>
          <a:ext cx="7342919" cy="43173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latin typeface="Open Sans"/>
              <a:cs typeface="Open Sans"/>
            </a:rPr>
            <a:t>  Czy wyrzucanie przez nas śmieci na chodnik szkodzi środowisku? </a:t>
          </a:r>
          <a:endParaRPr lang="pl-PL" sz="1800" kern="1200" dirty="0">
            <a:latin typeface="Open Sans"/>
            <a:cs typeface="Open Sans"/>
          </a:endParaRPr>
        </a:p>
      </dsp:txBody>
      <dsp:txXfrm>
        <a:off x="21075" y="2078995"/>
        <a:ext cx="7300769" cy="389580"/>
      </dsp:txXfrm>
    </dsp:sp>
    <dsp:sp modelId="{82EA229E-194A-134B-98E2-B24676AF6F5C}">
      <dsp:nvSpPr>
        <dsp:cNvPr id="0" name=""/>
        <dsp:cNvSpPr/>
      </dsp:nvSpPr>
      <dsp:spPr>
        <a:xfrm>
          <a:off x="0" y="2541489"/>
          <a:ext cx="7342919" cy="43173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latin typeface="Open Sans"/>
              <a:cs typeface="Open Sans"/>
            </a:rPr>
            <a:t>  Co możemy zrobić by dbać o przyrodę? </a:t>
          </a:r>
          <a:endParaRPr lang="pl-PL" sz="1800" kern="1200" dirty="0">
            <a:latin typeface="Open Sans"/>
            <a:cs typeface="Open Sans"/>
          </a:endParaRPr>
        </a:p>
      </dsp:txBody>
      <dsp:txXfrm>
        <a:off x="21075" y="2562564"/>
        <a:ext cx="7300769" cy="389580"/>
      </dsp:txXfrm>
    </dsp:sp>
    <dsp:sp modelId="{11D31DC3-FD70-EB42-B10C-61F325FAF63D}">
      <dsp:nvSpPr>
        <dsp:cNvPr id="0" name=""/>
        <dsp:cNvSpPr/>
      </dsp:nvSpPr>
      <dsp:spPr>
        <a:xfrm>
          <a:off x="0" y="3025059"/>
          <a:ext cx="7342919" cy="43173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>
              <a:latin typeface="Open Sans"/>
              <a:cs typeface="Open Sans"/>
            </a:rPr>
            <a:t>  Jak segregujemy śmieci? </a:t>
          </a:r>
          <a:endParaRPr lang="pl-PL" sz="1800" kern="1200" dirty="0">
            <a:latin typeface="Open Sans"/>
            <a:cs typeface="Open Sans"/>
          </a:endParaRPr>
        </a:p>
      </dsp:txBody>
      <dsp:txXfrm>
        <a:off x="21075" y="3046134"/>
        <a:ext cx="7300769" cy="389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youtube.com/watch?v=RV5IBJGAypY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społeczna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segregacja śmieci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32143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wiedzy o segregacji śmieci;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wiedzy proekologicznej i odpowiedzialności wobec środowiska;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słuchania ze zrozumieniem;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wykorzystywanie bajek edukacyjnych w kształceniu odpowiednich postaw społecznych. 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32143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powiedzieć, jak odpowiednio segregować śmieci;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że wyrzucanie śmieci szkodzi środowisku;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że bardzo ważne jest, by dbać o środowisko;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jest kreatywny;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słucha ze zrozumieniem;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wie, o czym jest obejrzany film;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odpowiada na pytania nauczyciela związane z filmem. 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274315" y="2726978"/>
            <a:ext cx="61118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Kształcenie wiedzy proekologicznej, wiedza o segregacji śmieci. 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Wprowadzenie </a:t>
            </a:r>
            <a:r>
              <a:rPr lang="pl-PL" sz="2000" dirty="0">
                <a:latin typeface="Open Sans"/>
                <a:cs typeface="Open Sans"/>
              </a:rPr>
              <a:t>do </a:t>
            </a:r>
            <a:r>
              <a:rPr lang="pl-PL" sz="2000" dirty="0" smtClean="0">
                <a:latin typeface="Open Sans"/>
                <a:cs typeface="Open Sans"/>
              </a:rPr>
              <a:t>tematu. Nauczyciel </a:t>
            </a:r>
            <a:r>
              <a:rPr lang="pl-PL" sz="2000" dirty="0">
                <a:latin typeface="Open Sans"/>
                <a:cs typeface="Open Sans"/>
              </a:rPr>
              <a:t>włącza film edukacyjny 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https</a:t>
            </a:r>
            <a:r>
              <a:rPr lang="pl-PL" sz="2000" dirty="0">
                <a:latin typeface="Open Sans"/>
                <a:cs typeface="Open Sans"/>
                <a:hlinkClick r:id="rId2"/>
              </a:rPr>
              <a:t>://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www.youtube.com</a:t>
            </a:r>
            <a:r>
              <a:rPr lang="pl-PL" sz="2000" dirty="0">
                <a:latin typeface="Open Sans"/>
                <a:cs typeface="Open Sans"/>
                <a:hlinkClick r:id="rId2"/>
              </a:rPr>
              <a:t>/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watch?v</a:t>
            </a:r>
            <a:r>
              <a:rPr lang="pl-PL" sz="2000" dirty="0">
                <a:latin typeface="Open Sans"/>
                <a:cs typeface="Open Sans"/>
                <a:hlinkClick r:id="rId2"/>
              </a:rPr>
              <a:t>=</a:t>
            </a:r>
            <a:r>
              <a:rPr lang="pl-PL" sz="2000" dirty="0" smtClean="0">
                <a:latin typeface="Open Sans"/>
                <a:cs typeface="Open Sans"/>
                <a:hlinkClick r:id="rId2"/>
              </a:rPr>
              <a:t>RV5IBJGAypY</a:t>
            </a: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Pytania </a:t>
            </a:r>
            <a:r>
              <a:rPr lang="pl-PL" sz="2000" dirty="0">
                <a:latin typeface="Open Sans"/>
                <a:cs typeface="Open Sans"/>
              </a:rPr>
              <a:t>związane z obejrzanym filmem: </a:t>
            </a:r>
            <a:endParaRPr lang="pl-PL" sz="2000" dirty="0" smtClean="0">
              <a:latin typeface="Open Sans"/>
              <a:cs typeface="Open Sans"/>
            </a:endParaRPr>
          </a:p>
          <a:p>
            <a:pPr marL="800100" lvl="1" indent="-342900">
              <a:buFontTx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Czym </a:t>
            </a:r>
            <a:r>
              <a:rPr lang="pl-PL" sz="2000" dirty="0">
                <a:latin typeface="Open Sans"/>
                <a:cs typeface="Open Sans"/>
              </a:rPr>
              <a:t>jest film? </a:t>
            </a:r>
            <a:endParaRPr lang="pl-PL" sz="2000" dirty="0" smtClean="0">
              <a:latin typeface="Open Sans"/>
              <a:cs typeface="Open Sans"/>
            </a:endParaRPr>
          </a:p>
          <a:p>
            <a:pPr marL="800100" lvl="1" indent="-342900">
              <a:buFontTx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Co </a:t>
            </a:r>
            <a:r>
              <a:rPr lang="pl-PL" sz="2000" dirty="0">
                <a:latin typeface="Open Sans"/>
                <a:cs typeface="Open Sans"/>
              </a:rPr>
              <a:t>znaczy dbać o środowisko? </a:t>
            </a:r>
            <a:endParaRPr lang="pl-PL" sz="2000" dirty="0" smtClean="0">
              <a:latin typeface="Open Sans"/>
              <a:cs typeface="Open Sans"/>
            </a:endParaRPr>
          </a:p>
          <a:p>
            <a:pPr marL="800100" lvl="1" indent="-342900">
              <a:buFontTx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Czym </a:t>
            </a:r>
            <a:r>
              <a:rPr lang="pl-PL" sz="2000" dirty="0">
                <a:latin typeface="Open Sans"/>
                <a:cs typeface="Open Sans"/>
              </a:rPr>
              <a:t>grozi zaśmiecanie środowiska? </a:t>
            </a:r>
          </a:p>
          <a:p>
            <a:pPr lvl="1"/>
            <a:r>
              <a:rPr lang="pl-PL" sz="2000" dirty="0">
                <a:latin typeface="Open Sans"/>
                <a:cs typeface="Open Sans"/>
              </a:rPr>
              <a:t>Rozwijanie kreatywności u uczniów oraz umiejętności słuchania ze zrozumieniem.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7491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PYTANIA</a:t>
            </a:r>
            <a:endParaRPr lang="pl-PL" sz="2800" b="1" dirty="0">
              <a:latin typeface="Open Sans"/>
              <a:cs typeface="Open Sans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861582139"/>
              </p:ext>
            </p:extLst>
          </p:nvPr>
        </p:nvGraphicFramePr>
        <p:xfrm>
          <a:off x="2414222" y="1616355"/>
          <a:ext cx="7342919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621311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" name="Obraz 5" descr="Recycling_bins_Remondis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454" y="1727845"/>
            <a:ext cx="10582454" cy="338326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423661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10126</TotalTime>
  <Words>248</Words>
  <Application>Microsoft Macintosh PowerPoint</Application>
  <PresentationFormat>Niestandardowy</PresentationFormat>
  <Paragraphs>55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154</cp:revision>
  <dcterms:created xsi:type="dcterms:W3CDTF">2014-12-16T09:11:28Z</dcterms:created>
  <dcterms:modified xsi:type="dcterms:W3CDTF">2015-05-19T13:59:42Z</dcterms:modified>
</cp:coreProperties>
</file>