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16" r:id="rId9"/>
    <p:sldId id="312" r:id="rId10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youtube.com/watch?v=es000BRePBs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społeczna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Energia – 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jak o nią dbać?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3248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wiedzy o zachowaniu proekologicznym;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odpowiednich postaw ekologicznych;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wiedzy o energii i jej zużyciu;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słuchania ze zrozumieniem;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wykorzystywanie bajek edukacyjnych w kształceniu odpowiednich postaw społecznych.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3248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powiedzieć, jak dbać o środowisko odpowiednio gospodarując energią;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wie, że energia jest ważna w życiu człowieka, ale zużywa się, dlatego należy o nią dbać;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jest kreatywny;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słucha ze zrozumieniem;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wie, o czym jest obejrzany film;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odpowiada na pytania nauczyciela związane z filmem. 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020324" y="2726978"/>
            <a:ext cx="66197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Kształcenie wiedzy proekologicznej, wiedza o energii. 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Wprowadzenie </a:t>
            </a:r>
            <a:r>
              <a:rPr lang="pl-PL" sz="2000" dirty="0">
                <a:latin typeface="Open Sans"/>
                <a:cs typeface="Open Sans"/>
              </a:rPr>
              <a:t>do tematu </a:t>
            </a:r>
            <a:r>
              <a:rPr lang="pl-PL" sz="2000" dirty="0" smtClean="0">
                <a:latin typeface="Open Sans"/>
                <a:cs typeface="Open Sans"/>
              </a:rPr>
              <a:t>- Nauczyciel </a:t>
            </a:r>
            <a:r>
              <a:rPr lang="pl-PL" sz="2000" dirty="0">
                <a:latin typeface="Open Sans"/>
                <a:cs typeface="Open Sans"/>
              </a:rPr>
              <a:t>włącza film edukacyjny 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https</a:t>
            </a:r>
            <a:r>
              <a:rPr lang="pl-PL" sz="2000" dirty="0">
                <a:latin typeface="Open Sans"/>
                <a:cs typeface="Open Sans"/>
                <a:hlinkClick r:id="rId2"/>
              </a:rPr>
              <a:t>://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www.youtube.com</a:t>
            </a:r>
            <a:r>
              <a:rPr lang="pl-PL" sz="2000" dirty="0">
                <a:latin typeface="Open Sans"/>
                <a:cs typeface="Open Sans"/>
                <a:hlinkClick r:id="rId2"/>
              </a:rPr>
              <a:t>/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watch?v</a:t>
            </a:r>
            <a:r>
              <a:rPr lang="pl-PL" sz="2000" dirty="0">
                <a:latin typeface="Open Sans"/>
                <a:cs typeface="Open Sans"/>
                <a:hlinkClick r:id="rId2"/>
              </a:rPr>
              <a:t>=es000BRePBs</a:t>
            </a: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Pytania </a:t>
            </a:r>
            <a:r>
              <a:rPr lang="pl-PL" sz="2000" dirty="0">
                <a:latin typeface="Open Sans"/>
                <a:cs typeface="Open Sans"/>
              </a:rPr>
              <a:t>związane z obejrzanym filmem: </a:t>
            </a:r>
            <a:endParaRPr lang="pl-PL" sz="2000" dirty="0" smtClean="0">
              <a:latin typeface="Open Sans"/>
              <a:cs typeface="Open Sans"/>
            </a:endParaRPr>
          </a:p>
          <a:p>
            <a:pPr marL="914400" lvl="1" indent="-457200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O </a:t>
            </a:r>
            <a:r>
              <a:rPr lang="pl-PL" sz="2000" dirty="0">
                <a:latin typeface="Open Sans"/>
                <a:cs typeface="Open Sans"/>
              </a:rPr>
              <a:t>czym jest film? </a:t>
            </a:r>
            <a:endParaRPr lang="pl-PL" sz="2000" dirty="0" smtClean="0">
              <a:latin typeface="Open Sans"/>
              <a:cs typeface="Open Sans"/>
            </a:endParaRPr>
          </a:p>
          <a:p>
            <a:pPr marL="914400" lvl="1" indent="-457200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Co </a:t>
            </a:r>
            <a:r>
              <a:rPr lang="pl-PL" sz="2000" dirty="0">
                <a:latin typeface="Open Sans"/>
                <a:cs typeface="Open Sans"/>
              </a:rPr>
              <a:t>znaczy dbać o energię? </a:t>
            </a:r>
            <a:endParaRPr lang="pl-PL" sz="2000" dirty="0" smtClean="0">
              <a:latin typeface="Open Sans"/>
              <a:cs typeface="Open Sans"/>
            </a:endParaRPr>
          </a:p>
          <a:p>
            <a:pPr marL="914400" lvl="1" indent="-457200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Dlaczego </a:t>
            </a:r>
            <a:r>
              <a:rPr lang="pl-PL" sz="2000" dirty="0">
                <a:latin typeface="Open Sans"/>
                <a:cs typeface="Open Sans"/>
              </a:rPr>
              <a:t>należy dbać o energię? </a:t>
            </a:r>
          </a:p>
          <a:p>
            <a:pPr lvl="1"/>
            <a:r>
              <a:rPr lang="pl-PL" sz="2000" dirty="0">
                <a:latin typeface="Open Sans"/>
                <a:cs typeface="Open Sans"/>
              </a:rPr>
              <a:t>Rozwijanie kreatywności u uczniów oraz umiejętności słuchania ze zrozumieniem.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6" name="Obraz 5" descr="Electric_iron_li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4159" y="1708656"/>
            <a:ext cx="4010964" cy="39527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621311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grpSp>
        <p:nvGrpSpPr>
          <p:cNvPr id="9" name="Grupa 8"/>
          <p:cNvGrpSpPr/>
          <p:nvPr/>
        </p:nvGrpSpPr>
        <p:grpSpPr>
          <a:xfrm>
            <a:off x="2414222" y="2548493"/>
            <a:ext cx="7342919" cy="1741965"/>
            <a:chOff x="0" y="607209"/>
            <a:chExt cx="7342919" cy="431730"/>
          </a:xfrm>
        </p:grpSpPr>
        <p:sp>
          <p:nvSpPr>
            <p:cNvPr id="12" name="Zaokrąglony prostokąt 11"/>
            <p:cNvSpPr/>
            <p:nvPr/>
          </p:nvSpPr>
          <p:spPr>
            <a:xfrm>
              <a:off x="0" y="607209"/>
              <a:ext cx="7342919" cy="431730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3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Zaokrąglony prostokąt 4"/>
            <p:cNvSpPr/>
            <p:nvPr/>
          </p:nvSpPr>
          <p:spPr>
            <a:xfrm>
              <a:off x="21075" y="628284"/>
              <a:ext cx="7300769" cy="38958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4000" kern="1200" dirty="0" smtClean="0">
                  <a:latin typeface="Open Sans"/>
                  <a:cs typeface="Open Sans"/>
                </a:rPr>
                <a:t>Jak dbać o energię?</a:t>
              </a:r>
              <a:endParaRPr lang="pl-PL" sz="4000" kern="1200" dirty="0">
                <a:latin typeface="Open Sans"/>
                <a:cs typeface="Open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291323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10137</TotalTime>
  <Words>221</Words>
  <Application>Microsoft Macintosh PowerPoint</Application>
  <PresentationFormat>Niestandardowy</PresentationFormat>
  <Paragraphs>52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  MULTIMEDIALNY SCENARIUSZ ZAJĘĆ</vt:lpstr>
      <vt:lpstr>Edukacja: Poziom: Temat: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156</cp:revision>
  <dcterms:created xsi:type="dcterms:W3CDTF">2014-12-16T09:11:28Z</dcterms:created>
  <dcterms:modified xsi:type="dcterms:W3CDTF">2015-05-19T13:59:49Z</dcterms:modified>
</cp:coreProperties>
</file>