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12" r:id="rId9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youtube.com/watch?v=P19ocvR8VNc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społeczna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bezpieczeństwo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na drogach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3422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wiedzy o zachowaniu związanym z bezpieczeństwem w  poruszaniu się;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znajomości przepisów ruchu drogowego;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nauka o znakach drogowych;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słuchania ze zrozumieniem;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wykorzystywanie bajek edukacyjnych w kształceniu odpowiednich postaw społecznych. 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3422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co  znaczy zachować bezpieczeństwo na drodze;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jak nie należy postępować podczas przechodzenia przez jezdnię;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jak poruszać się bezpiecznie w drodze do szkoły i ze szkoły;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jak prawidłowo przejść przez ulicę;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słucha ze zrozumieniem;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o czym jest obejrzany film;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odpowiada na pytania nauczyciela związane z filmem. 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020324" y="2726978"/>
            <a:ext cx="66197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Kształcenie wiedzy o bezpieczeństwie w ruchu drogowym, </a:t>
            </a:r>
            <a:endParaRPr lang="pl-PL" sz="2800" dirty="0" smtClean="0">
              <a:latin typeface="Open Sans"/>
              <a:cs typeface="Open Sans"/>
            </a:endParaRP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nauka </a:t>
            </a:r>
            <a:r>
              <a:rPr lang="pl-PL" sz="2800" dirty="0">
                <a:latin typeface="Open Sans"/>
                <a:cs typeface="Open Sans"/>
              </a:rPr>
              <a:t>o przepisach </a:t>
            </a:r>
            <a:r>
              <a:rPr lang="pl-PL" sz="2800" dirty="0" smtClean="0">
                <a:latin typeface="Open Sans"/>
                <a:cs typeface="Open Sans"/>
              </a:rPr>
              <a:t>ruchu drogowego</a:t>
            </a:r>
            <a:r>
              <a:rPr lang="pl-PL" sz="2800" dirty="0">
                <a:latin typeface="Open Sans"/>
                <a:cs typeface="Open Sans"/>
              </a:rPr>
              <a:t>, nauka o znakach drogowych. 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Wprowadzenie </a:t>
            </a:r>
            <a:r>
              <a:rPr lang="pl-PL" sz="2000" dirty="0">
                <a:latin typeface="Open Sans"/>
                <a:cs typeface="Open Sans"/>
              </a:rPr>
              <a:t>do tematu </a:t>
            </a:r>
            <a:r>
              <a:rPr lang="pl-PL" sz="2000" dirty="0" smtClean="0">
                <a:latin typeface="Open Sans"/>
                <a:cs typeface="Open Sans"/>
              </a:rPr>
              <a:t>- Nauczyciel </a:t>
            </a:r>
            <a:r>
              <a:rPr lang="pl-PL" sz="2000" dirty="0">
                <a:latin typeface="Open Sans"/>
                <a:cs typeface="Open Sans"/>
              </a:rPr>
              <a:t>włącza film edukacyjny 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https</a:t>
            </a:r>
            <a:r>
              <a:rPr lang="pl-PL" sz="2000" dirty="0">
                <a:latin typeface="Open Sans"/>
                <a:cs typeface="Open Sans"/>
                <a:hlinkClick r:id="rId2"/>
              </a:rPr>
              <a:t>://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www.youtube.com</a:t>
            </a:r>
            <a:r>
              <a:rPr lang="pl-PL" sz="2000" dirty="0">
                <a:latin typeface="Open Sans"/>
                <a:cs typeface="Open Sans"/>
                <a:hlinkClick r:id="rId2"/>
              </a:rPr>
              <a:t>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watch?v</a:t>
            </a:r>
            <a:r>
              <a:rPr lang="pl-PL" sz="2000" dirty="0">
                <a:latin typeface="Open Sans"/>
                <a:cs typeface="Open Sans"/>
                <a:hlinkClick r:id="rId2"/>
              </a:rPr>
              <a:t>=P19ocvR8VNc</a:t>
            </a: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Pytania </a:t>
            </a:r>
            <a:r>
              <a:rPr lang="pl-PL" sz="2000" dirty="0">
                <a:latin typeface="Open Sans"/>
                <a:cs typeface="Open Sans"/>
              </a:rPr>
              <a:t>związane z obejrzanym filmem: </a:t>
            </a:r>
            <a:endParaRPr lang="pl-PL" sz="2000" dirty="0" smtClean="0">
              <a:latin typeface="Open Sans"/>
              <a:cs typeface="Open Sans"/>
            </a:endParaRPr>
          </a:p>
          <a:p>
            <a:pPr marL="914400" lvl="1" indent="-4572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Jak </a:t>
            </a:r>
            <a:r>
              <a:rPr lang="pl-PL" sz="2000" dirty="0">
                <a:latin typeface="Open Sans"/>
                <a:cs typeface="Open Sans"/>
              </a:rPr>
              <a:t>należy przechodzić przez jezdnię? </a:t>
            </a:r>
            <a:endParaRPr lang="pl-PL" sz="2000" dirty="0" smtClean="0">
              <a:latin typeface="Open Sans"/>
              <a:cs typeface="Open Sans"/>
            </a:endParaRPr>
          </a:p>
          <a:p>
            <a:pPr marL="914400" lvl="1" indent="-4572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Jak </a:t>
            </a:r>
            <a:r>
              <a:rPr lang="pl-PL" sz="2000" dirty="0">
                <a:latin typeface="Open Sans"/>
                <a:cs typeface="Open Sans"/>
              </a:rPr>
              <a:t>nie należy przechodzić? </a:t>
            </a:r>
            <a:endParaRPr lang="pl-PL" sz="2000" dirty="0" smtClean="0">
              <a:latin typeface="Open Sans"/>
              <a:cs typeface="Open Sans"/>
            </a:endParaRPr>
          </a:p>
          <a:p>
            <a:pPr marL="914400" lvl="1" indent="-4572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Co </a:t>
            </a:r>
            <a:r>
              <a:rPr lang="pl-PL" sz="2000" dirty="0">
                <a:latin typeface="Open Sans"/>
                <a:cs typeface="Open Sans"/>
              </a:rPr>
              <a:t>należy zrobić, gdy chcemy przejść przez jezdnię? </a:t>
            </a:r>
          </a:p>
          <a:p>
            <a:pPr lvl="1"/>
            <a:r>
              <a:rPr lang="pl-PL" sz="2000" dirty="0">
                <a:latin typeface="Open Sans"/>
                <a:cs typeface="Open Sans"/>
              </a:rPr>
              <a:t>Rozwijanie kreatywności u uczniów oraz umiejętności słuchania ze zrozumieniem.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" name="Obraz 5" descr="road-signs-151608_6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9954" y="1410650"/>
            <a:ext cx="6271454" cy="401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91323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10156</TotalTime>
  <Words>238</Words>
  <Application>Microsoft Macintosh PowerPoint</Application>
  <PresentationFormat>Niestandardowy</PresentationFormat>
  <Paragraphs>53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  MULTIMEDIALNY SCENARIUSZ ZAJĘĆ</vt:lpstr>
      <vt:lpstr>Edukacja: Poziom: Temat: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160</cp:revision>
  <dcterms:created xsi:type="dcterms:W3CDTF">2014-12-16T09:11:28Z</dcterms:created>
  <dcterms:modified xsi:type="dcterms:W3CDTF">2015-05-19T13:59:55Z</dcterms:modified>
</cp:coreProperties>
</file>