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15" r:id="rId10"/>
    <p:sldId id="311" r:id="rId11"/>
    <p:sldId id="313" r:id="rId12"/>
    <p:sldId id="314" r:id="rId13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56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poznajemy Beskidy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polskich gór;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praca z mapą polski;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specyficznych cech poszczególnych gór;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powtórzenie wiedzy o cechach charakterystycznych terenów wyżynnych.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góry na mapie polski;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wskazać poszczególne góry w Polsce; 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czym wyróżnia się region wysokogórski;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 jakie cechy posiadają tereny wysokogórskie;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 jakie zwierzęta zamieszkują w górach;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 jakie rośliny znajdziemy w górach;</a:t>
            </a:r>
          </a:p>
          <a:p>
            <a:pPr marL="285750" indent="-285750"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aktywny i kreatywny.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Góry Beskidy i Tatry w Polsce, cechy terenu wysokogórskiego, fauna i flora gór. 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Powitanie </a:t>
            </a:r>
            <a:r>
              <a:rPr lang="pl-PL" sz="2000" dirty="0">
                <a:latin typeface="Open Sans"/>
                <a:cs typeface="Open Sans"/>
              </a:rPr>
              <a:t>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>
                <a:latin typeface="Open Sans"/>
                <a:cs typeface="Open Sans"/>
              </a:rPr>
              <a:t>slajdzie pokazuje się mapa Polski. Nauczyciel prosi uczniów o wskazanie na niej poszczególnych gór: Beskidy, Tatry. Oglądanie filmów ze zdjęciami Beskidów i Tatr.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Uczniowie </a:t>
            </a:r>
            <a:r>
              <a:rPr lang="pl-PL" sz="2000" dirty="0">
                <a:latin typeface="Open Sans"/>
                <a:cs typeface="Open Sans"/>
              </a:rPr>
              <a:t>omawiają cechy terenu wysokogórskiego.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Uczniowie </a:t>
            </a:r>
            <a:r>
              <a:rPr lang="pl-PL" sz="2000" dirty="0">
                <a:latin typeface="Open Sans"/>
                <a:cs typeface="Open Sans"/>
              </a:rPr>
              <a:t>wymieniają zwierzęta i rośliny wysokogórskie.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Mapa_Polski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96" y="2143760"/>
            <a:ext cx="9441583" cy="3676827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1070287" y="1218145"/>
            <a:ext cx="2762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POLSKIE GÓRY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71118" y="4043680"/>
            <a:ext cx="2062426" cy="27228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850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BESKIDY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8" name="Obraz 7" descr="mountains-655221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6460" y="1720201"/>
            <a:ext cx="6318442" cy="42254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075201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6" name="Obraz 5" descr="Panorama_Dolina_Litworowa_a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4490" y="2031915"/>
            <a:ext cx="10122382" cy="36482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Prostokąt 9"/>
          <p:cNvSpPr/>
          <p:nvPr/>
        </p:nvSpPr>
        <p:spPr>
          <a:xfrm>
            <a:off x="1070287" y="1218145"/>
            <a:ext cx="1313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TATRY</a:t>
            </a:r>
            <a:endParaRPr lang="pl-PL" sz="2800" b="1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4095576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3446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FLORA BESKIDÓW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1426775" y="2080414"/>
            <a:ext cx="8478873" cy="3144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0000"/>
              </a:lnSpc>
            </a:pPr>
            <a:r>
              <a:rPr lang="pl-PL" sz="2000" dirty="0" smtClean="0">
                <a:latin typeface="Open Sans"/>
                <a:cs typeface="Open Sans"/>
              </a:rPr>
              <a:t>W </a:t>
            </a:r>
            <a:r>
              <a:rPr lang="pl-PL" sz="2000" dirty="0">
                <a:latin typeface="Open Sans"/>
                <a:cs typeface="Open Sans"/>
              </a:rPr>
              <a:t>Beskidach mamy do czynienia z występowaniem pięter </a:t>
            </a:r>
            <a:r>
              <a:rPr lang="pl-PL" sz="2000" dirty="0" smtClean="0">
                <a:latin typeface="Open Sans"/>
                <a:cs typeface="Open Sans"/>
              </a:rPr>
              <a:t>klimaty-</a:t>
            </a:r>
            <a:r>
              <a:rPr lang="pl-PL" sz="2000" dirty="0" err="1" smtClean="0">
                <a:latin typeface="Open Sans"/>
                <a:cs typeface="Open Sans"/>
              </a:rPr>
              <a:t>cznych</a:t>
            </a:r>
            <a:r>
              <a:rPr lang="pl-PL" sz="2000" dirty="0">
                <a:latin typeface="Open Sans"/>
                <a:cs typeface="Open Sans"/>
              </a:rPr>
              <a:t>, co z kolei skutkuje piętrowością roślinną. </a:t>
            </a:r>
          </a:p>
          <a:p>
            <a:pPr algn="just">
              <a:lnSpc>
                <a:spcPct val="90000"/>
              </a:lnSpc>
            </a:pPr>
            <a:r>
              <a:rPr lang="pl-PL" sz="2000" dirty="0" smtClean="0">
                <a:latin typeface="Open Sans"/>
                <a:cs typeface="Open Sans"/>
              </a:rPr>
              <a:t>Na </a:t>
            </a:r>
            <a:r>
              <a:rPr lang="pl-PL" sz="2000" dirty="0">
                <a:latin typeface="Open Sans"/>
                <a:cs typeface="Open Sans"/>
              </a:rPr>
              <a:t>samym dole znajduje się regiel dolny, czyli lasy mieszane i liściaste. Możemy tam spotkać takie drzewa jak jodły, buki czy jawory. </a:t>
            </a:r>
            <a:endParaRPr lang="pl-PL" sz="2000" dirty="0" smtClean="0">
              <a:latin typeface="Open Sans"/>
              <a:cs typeface="Open Sans"/>
            </a:endParaRPr>
          </a:p>
          <a:p>
            <a:pPr algn="just">
              <a:lnSpc>
                <a:spcPct val="90000"/>
              </a:lnSpc>
            </a:pPr>
            <a:r>
              <a:rPr lang="pl-PL" sz="2000" dirty="0" smtClean="0">
                <a:latin typeface="Open Sans"/>
                <a:cs typeface="Open Sans"/>
              </a:rPr>
              <a:t>Regiel </a:t>
            </a:r>
            <a:r>
              <a:rPr lang="pl-PL" sz="2000" dirty="0">
                <a:latin typeface="Open Sans"/>
                <a:cs typeface="Open Sans"/>
              </a:rPr>
              <a:t>górny jest już z kolei tworzony przez lasy i bory </a:t>
            </a:r>
            <a:r>
              <a:rPr lang="pl-PL" sz="2000" dirty="0" smtClean="0">
                <a:latin typeface="Open Sans"/>
                <a:cs typeface="Open Sans"/>
              </a:rPr>
              <a:t>iglaste                 </a:t>
            </a:r>
            <a:r>
              <a:rPr lang="pl-PL" sz="2000" dirty="0" smtClean="0">
                <a:latin typeface="Open Sans"/>
                <a:cs typeface="Open Sans"/>
              </a:rPr>
              <a:t>z </a:t>
            </a:r>
            <a:r>
              <a:rPr lang="pl-PL" sz="2000" dirty="0">
                <a:latin typeface="Open Sans"/>
                <a:cs typeface="Open Sans"/>
              </a:rPr>
              <a:t>przewagą świerków. </a:t>
            </a:r>
          </a:p>
          <a:p>
            <a:pPr algn="just">
              <a:lnSpc>
                <a:spcPct val="90000"/>
              </a:lnSpc>
            </a:pPr>
            <a:r>
              <a:rPr lang="pl-PL" sz="2000" dirty="0">
                <a:latin typeface="Open Sans"/>
                <a:cs typeface="Open Sans"/>
              </a:rPr>
              <a:t>Jeszcze wyżej znajduje się piętro kosodrzewiny, ale spotykane są tam także skarlałe świerki, porzeczki skalne jak i jarząb zwyczajny. </a:t>
            </a:r>
          </a:p>
          <a:p>
            <a:pPr algn="just">
              <a:lnSpc>
                <a:spcPct val="90000"/>
              </a:lnSpc>
            </a:pPr>
            <a:r>
              <a:rPr lang="pl-PL" sz="2000" dirty="0" smtClean="0">
                <a:latin typeface="Open Sans"/>
                <a:cs typeface="Open Sans"/>
              </a:rPr>
              <a:t>Z </a:t>
            </a:r>
            <a:r>
              <a:rPr lang="pl-PL" sz="2000" dirty="0">
                <a:latin typeface="Open Sans"/>
                <a:cs typeface="Open Sans"/>
              </a:rPr>
              <a:t>kolei na Babiej Górze spotykamy również piętro alpejskie, gdzie rośnie kostrzewa karpacka oraz niska. </a:t>
            </a:r>
          </a:p>
          <a:p>
            <a:pPr algn="just">
              <a:lnSpc>
                <a:spcPct val="9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50101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34299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FAUNA </a:t>
            </a:r>
            <a:r>
              <a:rPr lang="pl-PL" sz="2800" b="1" dirty="0">
                <a:latin typeface="Open Sans"/>
                <a:cs typeface="Open Sans"/>
              </a:rPr>
              <a:t>BESKIDÓW</a:t>
            </a:r>
          </a:p>
        </p:txBody>
      </p:sp>
      <p:sp>
        <p:nvSpPr>
          <p:cNvPr id="9" name="pole tekstowe 7"/>
          <p:cNvSpPr txBox="1"/>
          <p:nvPr/>
        </p:nvSpPr>
        <p:spPr>
          <a:xfrm>
            <a:off x="1426775" y="2080414"/>
            <a:ext cx="8478873" cy="3421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l-PL" sz="2000" dirty="0">
                <a:latin typeface="Open Sans"/>
                <a:cs typeface="Open Sans"/>
              </a:rPr>
              <a:t>Beskidy charakteryzują się również występowaniem wielu ciekawych gatunków zwierząt</a:t>
            </a:r>
            <a:r>
              <a:rPr lang="pl-PL" sz="2000" dirty="0" smtClean="0">
                <a:latin typeface="Open Sans"/>
                <a:cs typeface="Open Sans"/>
              </a:rPr>
              <a:t>.</a:t>
            </a:r>
          </a:p>
          <a:p>
            <a:pPr>
              <a:lnSpc>
                <a:spcPct val="90000"/>
              </a:lnSpc>
            </a:pPr>
            <a:endParaRPr lang="pl-PL" sz="2000" dirty="0" smtClean="0">
              <a:latin typeface="Open Sans"/>
              <a:cs typeface="Open Sans"/>
            </a:endParaRPr>
          </a:p>
          <a:p>
            <a:pPr>
              <a:lnSpc>
                <a:spcPct val="90000"/>
              </a:lnSpc>
            </a:pPr>
            <a:r>
              <a:rPr lang="pl-PL" sz="2000" dirty="0">
                <a:latin typeface="Open Sans"/>
                <a:cs typeface="Open Sans"/>
              </a:rPr>
              <a:t>Możemy tam spotkać między innymi lisa, dzika, niedźwiedzia, jelenia, borsuka, kunę, żbika, rysia czy wilka. Jeśli chodzi o gady i płazy to występują tam żmije, kumaki, salamandry plamiaste, traszki oraz padalce. </a:t>
            </a:r>
          </a:p>
          <a:p>
            <a:pPr>
              <a:lnSpc>
                <a:spcPct val="90000"/>
              </a:lnSpc>
            </a:pPr>
            <a:endParaRPr lang="pl-PL" sz="2000" dirty="0">
              <a:latin typeface="Open Sans"/>
              <a:cs typeface="Open Sans"/>
            </a:endParaRPr>
          </a:p>
          <a:p>
            <a:pPr>
              <a:lnSpc>
                <a:spcPct val="90000"/>
              </a:lnSpc>
            </a:pPr>
            <a:r>
              <a:rPr lang="pl-PL" sz="2000" dirty="0">
                <a:latin typeface="Open Sans"/>
                <a:cs typeface="Open Sans"/>
              </a:rPr>
              <a:t>W górskich potokach pływa wiele ryb, między innymi leszcze, karasie, pstrągi czy karpie. Można tam tez spotkać wiele interesujących gatunków owadów i ptaków.</a:t>
            </a:r>
          </a:p>
          <a:p>
            <a:pPr>
              <a:lnSpc>
                <a:spcPct val="90000"/>
              </a:lnSpc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043469780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10113</TotalTime>
  <Words>385</Words>
  <Application>Microsoft Macintosh PowerPoint</Application>
  <PresentationFormat>Niestandardowy</PresentationFormat>
  <Paragraphs>60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146</cp:revision>
  <dcterms:created xsi:type="dcterms:W3CDTF">2014-12-16T09:11:28Z</dcterms:created>
  <dcterms:modified xsi:type="dcterms:W3CDTF">2015-08-19T10:16:10Z</dcterms:modified>
</cp:coreProperties>
</file>