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8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-96" y="-304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3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zabytki Krakowa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Poznanie Krakowa i jego zabytków; 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przypomnienie </a:t>
            </a:r>
            <a:r>
              <a:rPr lang="pl-PL" sz="1300" dirty="0">
                <a:latin typeface="Open Sans"/>
                <a:cs typeface="Open Sans"/>
              </a:rPr>
              <a:t>legendy o Bazyliszku; 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wiedzy na temat Polski i jej zabytków; 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podtrzymywanie </a:t>
            </a:r>
            <a:r>
              <a:rPr lang="pl-PL" sz="1300" dirty="0">
                <a:latin typeface="Open Sans"/>
                <a:cs typeface="Open Sans"/>
              </a:rPr>
              <a:t>dziedzictwa narodowego; 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poznawanie </a:t>
            </a:r>
            <a:r>
              <a:rPr lang="pl-PL" sz="1300" dirty="0">
                <a:latin typeface="Open Sans"/>
                <a:cs typeface="Open Sans"/>
              </a:rPr>
              <a:t>polskiej kultury narodowej;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pracy z komputerem.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wskazać na mapie Kraków;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powiedzieć skąd wzięła się nazwa „ Kraków;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wskazać legendę związaną z Krakowem – Legenda o Bazyliszku;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powiedzieć, jakie zabytki możemy spotkać w Krakowie;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</a:t>
            </a:r>
            <a:r>
              <a:rPr lang="pl-PL" sz="1300" dirty="0">
                <a:latin typeface="Open Sans"/>
                <a:cs typeface="Open Sans"/>
              </a:rPr>
              <a:t>aktywny i kreatywny.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Kraków, zabytki Krakowa, </a:t>
            </a:r>
            <a:endParaRPr lang="pl-PL" sz="2800" dirty="0" smtClean="0">
              <a:latin typeface="Open Sans"/>
              <a:cs typeface="Open Sans"/>
            </a:endParaRP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praca </a:t>
            </a:r>
            <a:r>
              <a:rPr lang="pl-PL" sz="2800" dirty="0">
                <a:latin typeface="Open Sans"/>
                <a:cs typeface="Open Sans"/>
              </a:rPr>
              <a:t>z mapą Polski.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 </a:t>
            </a:r>
            <a:r>
              <a:rPr lang="pl-PL" sz="2000" dirty="0">
                <a:latin typeface="Open Sans"/>
                <a:cs typeface="Open Sans"/>
              </a:rPr>
              <a:t>slajdzie pokazuje się mapa Polski. Nauczyciel prosi uczniów o wskazanie na niej Krakowa.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Chętny </a:t>
            </a:r>
            <a:r>
              <a:rPr lang="pl-PL" sz="2000" dirty="0">
                <a:latin typeface="Open Sans"/>
                <a:cs typeface="Open Sans"/>
              </a:rPr>
              <a:t>uczeń przypomina skąd wzięła się nazwa Kraków. Omawia treść legendy o Bazyliszku.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Slajdy </a:t>
            </a:r>
            <a:r>
              <a:rPr lang="pl-PL" sz="2000" dirty="0">
                <a:latin typeface="Open Sans"/>
                <a:cs typeface="Open Sans"/>
              </a:rPr>
              <a:t>z zabytkami Krakowa.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" name="Obraz 9" descr="Mapa_Polski (1)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0135" y="1191651"/>
            <a:ext cx="5331092" cy="4989236"/>
          </a:xfrm>
          <a:prstGeom prst="rect">
            <a:avLst/>
          </a:prstGeom>
        </p:spPr>
      </p:pic>
      <p:sp>
        <p:nvSpPr>
          <p:cNvPr id="13" name="Prostokąt 12"/>
          <p:cNvSpPr/>
          <p:nvPr/>
        </p:nvSpPr>
        <p:spPr>
          <a:xfrm>
            <a:off x="1070287" y="1218145"/>
            <a:ext cx="2606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MAPA POLSKI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6491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KRAKÓW – DAWNA STOLICA POLSKI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9" name="pole tekstowe 7"/>
          <p:cNvSpPr txBox="1"/>
          <p:nvPr/>
        </p:nvSpPr>
        <p:spPr>
          <a:xfrm>
            <a:off x="4329390" y="2080414"/>
            <a:ext cx="51382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Kraków – miasto położone w południowej Polsce nad Wisłą, drugie w kraju pod względem liczby mieszkańców i powierzchni.  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>
                <a:latin typeface="Open Sans"/>
                <a:cs typeface="Open Sans"/>
              </a:rPr>
              <a:t>Stolica Polski do 1795 r. 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5854" y="2058700"/>
            <a:ext cx="2153516" cy="331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6192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5051" y="2828517"/>
            <a:ext cx="10381261" cy="15564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09557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6123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KOŚCIÓŁ MARIACKI 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073689" y="1861060"/>
            <a:ext cx="622277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Parafialny kościół miasta Krakowa od 1223r. Wielokrotnie przebudowywany, obecnie gotycki, ceglano-kamienny. Pomiędzy wzniesione ok. 1288-1320 wieże zachodnie </a:t>
            </a:r>
            <a:r>
              <a:rPr lang="pl-PL" sz="1600" dirty="0" smtClean="0">
                <a:latin typeface="Open Sans"/>
                <a:cs typeface="Open Sans"/>
              </a:rPr>
              <a:t>                     a </a:t>
            </a:r>
            <a:r>
              <a:rPr lang="pl-PL" sz="1600" dirty="0">
                <a:latin typeface="Open Sans"/>
                <a:cs typeface="Open Sans"/>
              </a:rPr>
              <a:t>zbudowane ok. 1355-</a:t>
            </a:r>
            <a:r>
              <a:rPr lang="pl-PL" sz="1600" dirty="0" smtClean="0">
                <a:latin typeface="Open Sans"/>
                <a:cs typeface="Open Sans"/>
              </a:rPr>
              <a:t>65 3</a:t>
            </a:r>
            <a:r>
              <a:rPr lang="pl-PL" sz="1600" dirty="0">
                <a:latin typeface="Open Sans"/>
                <a:cs typeface="Open Sans"/>
              </a:rPr>
              <a:t>-przęsłowe prezbiterium jest wstawiony w 1392-97 4-przęsłowy korpus z nawą główną. </a:t>
            </a:r>
            <a:r>
              <a:rPr lang="pl-PL" sz="1600" dirty="0" smtClean="0">
                <a:latin typeface="Open Sans"/>
                <a:cs typeface="Open Sans"/>
              </a:rPr>
              <a:t>          Po </a:t>
            </a:r>
            <a:r>
              <a:rPr lang="pl-PL" sz="1600" dirty="0">
                <a:latin typeface="Open Sans"/>
                <a:cs typeface="Open Sans"/>
              </a:rPr>
              <a:t>jego bokach dostawiono w 1423-46 po trzy kaplice </a:t>
            </a:r>
            <a:r>
              <a:rPr lang="pl-PL" sz="1600" dirty="0" smtClean="0">
                <a:latin typeface="Open Sans"/>
                <a:cs typeface="Open Sans"/>
              </a:rPr>
              <a:t>i </a:t>
            </a:r>
            <a:r>
              <a:rPr lang="pl-PL" sz="1600" dirty="0">
                <a:latin typeface="Open Sans"/>
                <a:cs typeface="Open Sans"/>
              </a:rPr>
              <a:t>po jednej kruchcie. W podziemiach zachowane są resztki kamiennej bazyliki romańskiej z 1221-22 r. Dość ciemne, smukłe wnętrze wypełnione jest bogatym wyposażeniem, głównie barokowym. Prezbiterium o wysokich oknach, nakryte jest sklepieniem gwiaździstym</a:t>
            </a:r>
            <a:r>
              <a:rPr lang="pl-PL" sz="1600" dirty="0" smtClean="0">
                <a:latin typeface="Open Sans"/>
                <a:cs typeface="Open Sans"/>
              </a:rPr>
              <a:t>. Dwie </a:t>
            </a:r>
            <a:r>
              <a:rPr lang="pl-PL" sz="1600" dirty="0">
                <a:latin typeface="Open Sans"/>
                <a:cs typeface="Open Sans"/>
              </a:rPr>
              <a:t>wieże z wieloma kondygnacjami okien. Wyższa północna z nadbudówką nakrytą hełmem późnogotyckim z wieńcem 8 wieżyczek oraz iglicą ze złoconą koroną. Z niej wygrywany jest co godzinę słynny hejnał. </a:t>
            </a:r>
          </a:p>
        </p:txBody>
      </p:sp>
      <p:pic>
        <p:nvPicPr>
          <p:cNvPr id="6" name="Obraz 5" descr="Kosciol_mariacki_krakow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985" y="1939554"/>
            <a:ext cx="2754554" cy="42143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2344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SUKIENNICE 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073689" y="1861060"/>
            <a:ext cx="6222779" cy="2800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Król Bolesław Wstydliwy, lokując w 1257 roku miasto, zobowiązał się do zbudowania Sukiennic - miejsca dla targów. Była to na początku ulica, po której obu stronach ciągnęły się kramy. Na noc </a:t>
            </a:r>
            <a:r>
              <a:rPr lang="pl-PL" sz="1600" dirty="0" smtClean="0">
                <a:latin typeface="Open Sans"/>
                <a:cs typeface="Open Sans"/>
              </a:rPr>
              <a:t>zajeżdżały </a:t>
            </a:r>
            <a:r>
              <a:rPr lang="pl-PL" sz="1600" dirty="0">
                <a:latin typeface="Open Sans"/>
                <a:cs typeface="Open Sans"/>
              </a:rPr>
              <a:t>tu wozy kupców z towarem i wyjścia zamykano kratami. W ten sposób przyjezdnym kupcom i ich towarom zapewniano bezpieczne schronienie. Z tych właśnie małych kramów stopniowo uformowano budynek Sukiennic. </a:t>
            </a:r>
            <a:br>
              <a:rPr lang="pl-PL" sz="1600" dirty="0">
                <a:latin typeface="Open Sans"/>
                <a:cs typeface="Open Sans"/>
              </a:rPr>
            </a:br>
            <a:r>
              <a:rPr lang="pl-PL" sz="1600" dirty="0" smtClean="0">
                <a:latin typeface="Open Sans"/>
                <a:cs typeface="Open Sans"/>
              </a:rPr>
              <a:t>W </a:t>
            </a:r>
            <a:r>
              <a:rPr lang="pl-PL" sz="1600" dirty="0">
                <a:latin typeface="Open Sans"/>
                <a:cs typeface="Open Sans"/>
              </a:rPr>
              <a:t>czternastym wieku król Kazimierz Wielki rozbudował </a:t>
            </a:r>
            <a:r>
              <a:rPr lang="pl-PL" sz="1600" dirty="0" smtClean="0">
                <a:latin typeface="Open Sans"/>
                <a:cs typeface="Open Sans"/>
              </a:rPr>
              <a:t>                   i </a:t>
            </a:r>
            <a:r>
              <a:rPr lang="pl-PL" sz="1600" dirty="0">
                <a:latin typeface="Open Sans"/>
                <a:cs typeface="Open Sans"/>
              </a:rPr>
              <a:t>zmodernizował gmach, tworząc wielką trzynawową budowlę </a:t>
            </a:r>
            <a:r>
              <a:rPr lang="pl-PL" sz="1600" dirty="0" smtClean="0">
                <a:latin typeface="Open Sans"/>
                <a:cs typeface="Open Sans"/>
              </a:rPr>
              <a:t>       o </a:t>
            </a:r>
            <a:r>
              <a:rPr lang="pl-PL" sz="1600" dirty="0">
                <a:latin typeface="Open Sans"/>
                <a:cs typeface="Open Sans"/>
              </a:rPr>
              <a:t>długości 108 metrów i szerokości 18 metrów. Z tych czasów zachowały się piękne gotyckie szczyty i gotyckie mury podłużne.</a:t>
            </a:r>
          </a:p>
        </p:txBody>
      </p:sp>
      <p:pic>
        <p:nvPicPr>
          <p:cNvPr id="6" name="Obraz 5" descr="Sukienni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7761" y="1914459"/>
            <a:ext cx="3901440" cy="312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0842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5306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WAWEL 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073689" y="1861059"/>
            <a:ext cx="44076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Wzgórze Wawelskie jest najważniejszym monumentem polskiej kultury i historii. Już u schyłku X w. był tutaj ośrodek władzy książęcej, a na początku XI w., rezydencja biskupów. W XIV w. zbudowano okazały zamek i </a:t>
            </a:r>
            <a:r>
              <a:rPr lang="pl-PL" sz="1600" dirty="0" smtClean="0">
                <a:latin typeface="Open Sans"/>
                <a:cs typeface="Open Sans"/>
              </a:rPr>
              <a:t>katedrę w </a:t>
            </a:r>
            <a:r>
              <a:rPr lang="pl-PL" sz="1600" dirty="0">
                <a:latin typeface="Open Sans"/>
                <a:cs typeface="Open Sans"/>
              </a:rPr>
              <a:t>stylu gotyckim. </a:t>
            </a:r>
          </a:p>
          <a:p>
            <a:pPr algn="just"/>
            <a:r>
              <a:rPr lang="pl-PL" sz="1600" dirty="0">
                <a:latin typeface="Open Sans"/>
                <a:cs typeface="Open Sans"/>
              </a:rPr>
              <a:t>W XVI w. Zygmunt Stary przebudował rezydencję i powstał wspaniały zamek renesansowy, a w katedrze kaplica grobowa tegoż władcy i jego syna Zygmunta Augusta. </a:t>
            </a:r>
          </a:p>
        </p:txBody>
      </p:sp>
      <p:pic>
        <p:nvPicPr>
          <p:cNvPr id="6" name="Obraz 5" descr="Wawel_castl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671" y="1935447"/>
            <a:ext cx="5729142" cy="34848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90352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5306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WAWEL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Zabudowa_Wzgórza_Wawelskiego_(widok_z_wieży_kościoła_Mariackiego);_A-7;_PL-MA,_Kraków,_Wawel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191" y="2097609"/>
            <a:ext cx="10888980" cy="36309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882211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5306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WAWEL </a:t>
            </a:r>
          </a:p>
        </p:txBody>
      </p:sp>
      <p:grpSp>
        <p:nvGrpSpPr>
          <p:cNvPr id="9" name="Grupa 8"/>
          <p:cNvGrpSpPr/>
          <p:nvPr/>
        </p:nvGrpSpPr>
        <p:grpSpPr>
          <a:xfrm>
            <a:off x="972788" y="2141784"/>
            <a:ext cx="10225786" cy="3288426"/>
            <a:chOff x="722257" y="2141784"/>
            <a:chExt cx="10225786" cy="3288426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257" y="2141784"/>
              <a:ext cx="3868737" cy="328842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Obraz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94166" y="2143062"/>
              <a:ext cx="5853877" cy="328603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7690267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4591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WAWEL - Komnaty 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8" name="Grupa 7"/>
          <p:cNvGrpSpPr/>
          <p:nvPr/>
        </p:nvGrpSpPr>
        <p:grpSpPr>
          <a:xfrm>
            <a:off x="1075898" y="2079691"/>
            <a:ext cx="10019567" cy="3643081"/>
            <a:chOff x="877036" y="2055880"/>
            <a:chExt cx="10019567" cy="3643081"/>
          </a:xfrm>
        </p:grpSpPr>
        <p:pic>
          <p:nvPicPr>
            <p:cNvPr id="6" name="Obraz 5" descr="Sala_Senatorska_na_Wawelu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7036" y="2058513"/>
              <a:ext cx="4853931" cy="364044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9163" y="2055880"/>
              <a:ext cx="4857440" cy="364308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92697133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680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KOPIEC KOŚCIUSZKI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8" y="1861058"/>
            <a:ext cx="4207068" cy="2800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Kopiec Kościuszki usypało społeczeństwo polskie w latach 1820-1823 pod kierunkiem Komitetu Pomnika - Mogiły Kościuszki. Kopiec usypany na wzór prehistorycznych kurhanów </a:t>
            </a:r>
            <a:r>
              <a:rPr lang="pl-PL" sz="1600" dirty="0" smtClean="0">
                <a:latin typeface="Open Sans"/>
                <a:cs typeface="Open Sans"/>
              </a:rPr>
              <a:t>zachowanych w </a:t>
            </a:r>
            <a:r>
              <a:rPr lang="pl-PL" sz="1600" dirty="0">
                <a:latin typeface="Open Sans"/>
                <a:cs typeface="Open Sans"/>
              </a:rPr>
              <a:t>pobliżu Krakowa, zwanych Kopcami </a:t>
            </a:r>
            <a:r>
              <a:rPr lang="pl-PL" sz="1600" dirty="0" smtClean="0">
                <a:latin typeface="Open Sans"/>
                <a:cs typeface="Open Sans"/>
              </a:rPr>
              <a:t>Krakusa i </a:t>
            </a:r>
            <a:r>
              <a:rPr lang="pl-PL" sz="1600" dirty="0">
                <a:latin typeface="Open Sans"/>
                <a:cs typeface="Open Sans"/>
              </a:rPr>
              <a:t>Wandy - wznosi się na Wzgórzu św. Bronisławy od wysokości 293 do 327 m n. p. m., wysokość stożka wynosi 34 m, jego szczyt w 1860 roku zwieńczono głazem z tatrzańskiego granitu.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0150" y="1936695"/>
            <a:ext cx="5649480" cy="33056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941215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10093</TotalTime>
  <Words>578</Words>
  <Application>Microsoft Macintosh PowerPoint</Application>
  <PresentationFormat>Niestandardowy</PresentationFormat>
  <Paragraphs>64</Paragraphs>
  <Slides>17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18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150</cp:revision>
  <dcterms:created xsi:type="dcterms:W3CDTF">2014-12-16T09:11:28Z</dcterms:created>
  <dcterms:modified xsi:type="dcterms:W3CDTF">2015-05-19T14:00:37Z</dcterms:modified>
</cp:coreProperties>
</file>