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2" r:id="rId9"/>
    <p:sldId id="315" r:id="rId10"/>
    <p:sldId id="316" r:id="rId11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https://www.youtube.com/watch?v=enHSZk-jRFQ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przyrodnicza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zwiedzamy Wawel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poznanie </a:t>
            </a:r>
            <a:r>
              <a:rPr lang="pl-PL" sz="1300" dirty="0">
                <a:latin typeface="Open Sans"/>
                <a:cs typeface="Open Sans"/>
              </a:rPr>
              <a:t>Krakowa i jego zabytków;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wirtualne </a:t>
            </a:r>
            <a:r>
              <a:rPr lang="pl-PL" sz="1300" dirty="0">
                <a:latin typeface="Open Sans"/>
                <a:cs typeface="Open Sans"/>
              </a:rPr>
              <a:t>zwiedzanie Wawelu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wiedzy na temat Polski i jej zabytków;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podtrzymywanie </a:t>
            </a:r>
            <a:r>
              <a:rPr lang="pl-PL" sz="1300" dirty="0">
                <a:latin typeface="Open Sans"/>
                <a:cs typeface="Open Sans"/>
              </a:rPr>
              <a:t>dziedzictwa narodowego;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poznawanie </a:t>
            </a:r>
            <a:r>
              <a:rPr lang="pl-PL" sz="1300" dirty="0">
                <a:latin typeface="Open Sans"/>
                <a:cs typeface="Open Sans"/>
              </a:rPr>
              <a:t>polskiej kultury narodowej;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pracy z komputerem. 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wskazać na mapie Kraków;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</a:t>
            </a:r>
            <a:r>
              <a:rPr lang="pl-PL" sz="1300" dirty="0">
                <a:latin typeface="Open Sans"/>
                <a:cs typeface="Open Sans"/>
              </a:rPr>
              <a:t>opowiedzieć o zabytkach Krakowa- Wawelu;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</a:t>
            </a:r>
            <a:r>
              <a:rPr lang="pl-PL" sz="1300" dirty="0">
                <a:latin typeface="Open Sans"/>
                <a:cs typeface="Open Sans"/>
              </a:rPr>
              <a:t>aktywny i kreatywny.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Zwiedzanie Wawelu, poznawanie możliwości Internetu.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Wirtualna </a:t>
            </a:r>
            <a:r>
              <a:rPr lang="pl-PL" sz="2000" dirty="0">
                <a:latin typeface="Open Sans"/>
                <a:cs typeface="Open Sans"/>
              </a:rPr>
              <a:t>podróż po </a:t>
            </a:r>
            <a:r>
              <a:rPr lang="pl-PL" sz="2000" dirty="0" smtClean="0">
                <a:latin typeface="Open Sans"/>
                <a:cs typeface="Open Sans"/>
              </a:rPr>
              <a:t>Wawelu.</a:t>
            </a:r>
          </a:p>
          <a:p>
            <a:pPr lvl="1"/>
            <a:r>
              <a:rPr lang="pl-PL" sz="2000" dirty="0" err="1" smtClean="0">
                <a:latin typeface="Open Sans"/>
                <a:cs typeface="Open Sans"/>
                <a:hlinkClick r:id="rId2"/>
              </a:rPr>
              <a:t>https</a:t>
            </a:r>
            <a:r>
              <a:rPr lang="pl-PL" sz="2000" dirty="0">
                <a:latin typeface="Open Sans"/>
                <a:cs typeface="Open Sans"/>
                <a:hlinkClick r:id="rId2"/>
              </a:rPr>
              <a:t>://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www.youtube.com</a:t>
            </a:r>
            <a:r>
              <a:rPr lang="pl-PL" sz="2000" dirty="0">
                <a:latin typeface="Open Sans"/>
                <a:cs typeface="Open Sans"/>
                <a:hlinkClick r:id="rId2"/>
              </a:rPr>
              <a:t>/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watch?v</a:t>
            </a:r>
            <a:r>
              <a:rPr lang="pl-PL" sz="2000" dirty="0">
                <a:latin typeface="Open Sans"/>
                <a:cs typeface="Open Sans"/>
                <a:hlinkClick r:id="rId2"/>
              </a:rPr>
              <a:t>=</a:t>
            </a:r>
            <a:r>
              <a:rPr lang="pl-PL" sz="2000" dirty="0" err="1">
                <a:latin typeface="Open Sans"/>
                <a:cs typeface="Open Sans"/>
                <a:hlinkClick r:id="rId2"/>
              </a:rPr>
              <a:t>enHSZk-</a:t>
            </a:r>
            <a:r>
              <a:rPr lang="pl-PL" sz="2000" dirty="0" err="1" smtClean="0">
                <a:latin typeface="Open Sans"/>
                <a:cs typeface="Open Sans"/>
                <a:hlinkClick r:id="rId2"/>
              </a:rPr>
              <a:t>jRFQ</a:t>
            </a:r>
            <a:endParaRPr lang="pl-PL" sz="2000" dirty="0">
              <a:latin typeface="Open Sans"/>
              <a:cs typeface="Open Sans"/>
            </a:endParaRPr>
          </a:p>
          <a:p>
            <a:pPr lvl="1"/>
            <a:r>
              <a:rPr lang="pl-PL" sz="2000" dirty="0">
                <a:latin typeface="Open Sans"/>
                <a:cs typeface="Open Sans"/>
              </a:rPr>
              <a:t>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Omówienie </a:t>
            </a:r>
            <a:r>
              <a:rPr lang="pl-PL" sz="2000" dirty="0">
                <a:latin typeface="Open Sans"/>
                <a:cs typeface="Open Sans"/>
              </a:rPr>
              <a:t>filmu. Co uczniowie zapamiętali z filmu?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5306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WAWEL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1861059"/>
            <a:ext cx="44076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Wzgórze Wawelskie jest najważniejszym monumentem polskiej kultury i historii. Już u schyłku X w. był tutaj ośrodek władzy książęcej, a na początku XI w., rezydencja biskupów. W XIV w. zbudowano okazały zamek i </a:t>
            </a:r>
            <a:r>
              <a:rPr lang="pl-PL" sz="1600" dirty="0" smtClean="0">
                <a:latin typeface="Open Sans"/>
                <a:cs typeface="Open Sans"/>
              </a:rPr>
              <a:t>katedrę w </a:t>
            </a:r>
            <a:r>
              <a:rPr lang="pl-PL" sz="1600" dirty="0">
                <a:latin typeface="Open Sans"/>
                <a:cs typeface="Open Sans"/>
              </a:rPr>
              <a:t>stylu gotyckim. </a:t>
            </a:r>
          </a:p>
          <a:p>
            <a:pPr algn="just"/>
            <a:r>
              <a:rPr lang="pl-PL" sz="1600" dirty="0">
                <a:latin typeface="Open Sans"/>
                <a:cs typeface="Open Sans"/>
              </a:rPr>
              <a:t>W XVI w. Zygmunt Stary przebudował rezydencję i powstał wspaniały zamek renesansowy, a w katedrze kaplica grobowa tegoż władcy i jego syna Zygmunta Augusta. </a:t>
            </a:r>
          </a:p>
        </p:txBody>
      </p:sp>
      <p:pic>
        <p:nvPicPr>
          <p:cNvPr id="14" name="Obraz 13" descr="Wawel_castl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8671" y="1935447"/>
            <a:ext cx="5729142" cy="34848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291323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5306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WAWEL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6" name="Obraz 5" descr="Krakau_Wawel_Wisl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313" y="1815794"/>
            <a:ext cx="5538736" cy="41540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8822118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5306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WAWEL</a:t>
            </a:r>
            <a:endParaRPr lang="pl-PL" sz="2800" b="1" dirty="0">
              <a:latin typeface="Open Sans"/>
              <a:cs typeface="Open Sans"/>
            </a:endParaRPr>
          </a:p>
        </p:txBody>
      </p:sp>
      <p:pic>
        <p:nvPicPr>
          <p:cNvPr id="7" name="Obraz 6" descr="krakow-754659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7530" y="1869566"/>
            <a:ext cx="6256303" cy="416923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4030047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10089</TotalTime>
  <Words>224</Words>
  <Application>Microsoft Macintosh PowerPoint</Application>
  <PresentationFormat>Niestandardowy</PresentationFormat>
  <Paragraphs>49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152</cp:revision>
  <dcterms:created xsi:type="dcterms:W3CDTF">2014-12-16T09:11:28Z</dcterms:created>
  <dcterms:modified xsi:type="dcterms:W3CDTF">2015-05-19T14:00:42Z</dcterms:modified>
</cp:coreProperties>
</file>