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2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DCwEJ9tHt5c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i społeczna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Polskie symbole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narodowe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2487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o symbolach narodowych; 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</a:t>
            </a:r>
            <a:r>
              <a:rPr lang="pl-PL" sz="1300" dirty="0">
                <a:latin typeface="Open Sans"/>
                <a:cs typeface="Open Sans"/>
              </a:rPr>
              <a:t>tożsamości narodowej.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2487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</a:t>
            </a:r>
            <a:r>
              <a:rPr lang="pl-PL" sz="1300" dirty="0">
                <a:latin typeface="Open Sans"/>
                <a:cs typeface="Open Sans"/>
              </a:rPr>
              <a:t>, co  znaczy pojęcie symbole narodowe;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wymienić symbole narodowe;</a:t>
            </a:r>
          </a:p>
          <a:p>
            <a:pPr marL="285750" indent="-285750">
              <a:lnSpc>
                <a:spcPct val="14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wskazać symbole narodowe Polski.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382698" y="2726978"/>
            <a:ext cx="58950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o polskich symbolach narodowych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tematu </a:t>
            </a:r>
            <a:r>
              <a:rPr lang="pl-PL" sz="2000" dirty="0" smtClean="0">
                <a:latin typeface="Open Sans"/>
                <a:cs typeface="Open Sans"/>
              </a:rPr>
              <a:t>- Nauczyciel </a:t>
            </a:r>
            <a:r>
              <a:rPr lang="pl-PL" sz="2000" dirty="0">
                <a:latin typeface="Open Sans"/>
                <a:cs typeface="Open Sans"/>
              </a:rPr>
              <a:t>włącza film edukacyjny 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=DCwEJ9tHt5c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Pytania </a:t>
            </a:r>
            <a:r>
              <a:rPr lang="pl-PL" sz="2000" dirty="0">
                <a:latin typeface="Open Sans"/>
                <a:cs typeface="Open Sans"/>
              </a:rPr>
              <a:t>związane z obejrzanym filmem: jakie znacie symbole narodowe? 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Przypomnienie legendy o Czechu, Lechu i Rusie; </a:t>
            </a:r>
            <a:endParaRPr lang="pl-PL" sz="2000" dirty="0" smtClean="0">
              <a:latin typeface="Open Sans"/>
              <a:cs typeface="Open Sans"/>
            </a:endParaRPr>
          </a:p>
          <a:p>
            <a:pPr lvl="1"/>
            <a:r>
              <a:rPr lang="pl-PL" sz="2000" dirty="0" smtClean="0">
                <a:latin typeface="Open Sans"/>
                <a:cs typeface="Open Sans"/>
              </a:rPr>
              <a:t>Rozwijanie </a:t>
            </a:r>
            <a:r>
              <a:rPr lang="pl-PL" sz="2000" dirty="0">
                <a:latin typeface="Open Sans"/>
                <a:cs typeface="Open Sans"/>
              </a:rPr>
              <a:t>kreatywności u uczniów oraz umiejętności słuchania ze zrozumieniem.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Omówienie </a:t>
            </a:r>
            <a:r>
              <a:rPr lang="pl-PL" sz="2000" dirty="0">
                <a:latin typeface="Open Sans"/>
                <a:cs typeface="Open Sans"/>
              </a:rPr>
              <a:t>symboli narodowych Polski.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Polish_flag_with_coat_of_arm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501" y="1462590"/>
            <a:ext cx="5218360" cy="391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pSp>
        <p:nvGrpSpPr>
          <p:cNvPr id="9" name="Grupa 8"/>
          <p:cNvGrpSpPr/>
          <p:nvPr/>
        </p:nvGrpSpPr>
        <p:grpSpPr>
          <a:xfrm>
            <a:off x="2318957" y="1946304"/>
            <a:ext cx="7533449" cy="2946342"/>
            <a:chOff x="1906367" y="2006449"/>
            <a:chExt cx="7533449" cy="2946342"/>
          </a:xfrm>
        </p:grpSpPr>
        <p:pic>
          <p:nvPicPr>
            <p:cNvPr id="7" name="Obraz 6" descr="pobrane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0255" y="2006449"/>
              <a:ext cx="2499561" cy="2946342"/>
            </a:xfrm>
            <a:prstGeom prst="rect">
              <a:avLst/>
            </a:prstGeom>
          </p:spPr>
        </p:pic>
        <p:pic>
          <p:nvPicPr>
            <p:cNvPr id="8" name="Obraz 7" descr="National_Flag_of_Poland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6367" y="2055005"/>
              <a:ext cx="4341640" cy="2713066"/>
            </a:xfrm>
            <a:prstGeom prst="rect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10236</TotalTime>
  <Words>155</Words>
  <Application>Microsoft Macintosh PowerPoint</Application>
  <PresentationFormat>Niestandardowy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  MULTIMEDIALNY SCENARIUSZ ZAJĘĆ</vt:lpstr>
      <vt:lpstr>Edukacja: 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160</cp:revision>
  <dcterms:created xsi:type="dcterms:W3CDTF">2014-12-16T09:11:28Z</dcterms:created>
  <dcterms:modified xsi:type="dcterms:W3CDTF">2015-05-19T14:00:47Z</dcterms:modified>
</cp:coreProperties>
</file>