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3" r:id="rId2"/>
    <p:sldId id="346" r:id="rId3"/>
    <p:sldId id="347" r:id="rId4"/>
    <p:sldId id="348" r:id="rId5"/>
    <p:sldId id="349" r:id="rId6"/>
    <p:sldId id="350" r:id="rId7"/>
    <p:sldId id="351" r:id="rId8"/>
    <p:sldId id="352" r:id="rId9"/>
    <p:sldId id="353" r:id="rId10"/>
    <p:sldId id="360" r:id="rId11"/>
    <p:sldId id="361" r:id="rId12"/>
    <p:sldId id="364" r:id="rId13"/>
    <p:sldId id="362" r:id="rId14"/>
    <p:sldId id="365" r:id="rId15"/>
    <p:sldId id="363" r:id="rId16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54">
          <p15:clr>
            <a:srgbClr val="A4A3A4"/>
          </p15:clr>
        </p15:guide>
        <p15:guide id="2" pos="38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62" autoAdjust="0"/>
    <p:restoredTop sz="94660" autoAdjust="0"/>
  </p:normalViewPr>
  <p:slideViewPr>
    <p:cSldViewPr snapToGrid="0">
      <p:cViewPr varScale="1">
        <p:scale>
          <a:sx n="75" d="100"/>
          <a:sy n="75" d="100"/>
        </p:scale>
        <p:origin x="-120" y="-2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8" name="Obraz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391519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matematyczna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klasa II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odejmowanie</a:t>
            </a:r>
          </a:p>
          <a:p>
            <a:pPr algn="l"/>
            <a:endParaRPr lang="pl-PL" sz="2800" dirty="0" smtClean="0">
              <a:latin typeface="Open Sans"/>
              <a:cs typeface="Open Sans"/>
            </a:endParaRPr>
          </a:p>
          <a:p>
            <a:pPr algn="l"/>
            <a:endParaRPr lang="pl-PL" sz="2800" dirty="0">
              <a:latin typeface="Open Sans"/>
              <a:cs typeface="Open Sans"/>
            </a:endParaRP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247888416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296545579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034" y="2627419"/>
            <a:ext cx="3439987" cy="26813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wiedzy  w zakresie dodawania i odejmowania w zakresie do 20;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pracy z multimediami;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kreatywności. </a:t>
            </a:r>
          </a:p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 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7340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Szczegółowe</a:t>
            </a:r>
            <a:endParaRPr lang="pl-PL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7775" y="2627419"/>
            <a:ext cx="3439987" cy="26813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300" dirty="0">
                <a:latin typeface="Open Sans"/>
                <a:cs typeface="Open Sans"/>
              </a:rPr>
              <a:t>Uczeń 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wykonać działania matematyczne w zakresie do 20;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myśli logicznie;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wykazuje się kreatywnością.</a:t>
            </a:r>
            <a:endParaRPr lang="pl-PL" sz="13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80994153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ole tekstowe 7"/>
          <p:cNvSpPr txBox="1"/>
          <p:nvPr/>
        </p:nvSpPr>
        <p:spPr>
          <a:xfrm>
            <a:off x="1706928" y="2723392"/>
            <a:ext cx="8757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Dodawanie i </a:t>
            </a:r>
            <a:r>
              <a:rPr lang="pl-PL" sz="2800" dirty="0" smtClean="0">
                <a:latin typeface="Open Sans"/>
                <a:cs typeface="Open Sans"/>
              </a:rPr>
              <a:t>odejmowanie</a:t>
            </a:r>
          </a:p>
          <a:p>
            <a:pPr algn="ctr"/>
            <a:r>
              <a:rPr lang="pl-PL" sz="2800" dirty="0" smtClean="0">
                <a:latin typeface="Open Sans"/>
                <a:cs typeface="Open Sans"/>
              </a:rPr>
              <a:t>w </a:t>
            </a:r>
            <a:r>
              <a:rPr lang="pl-PL" sz="2800" dirty="0">
                <a:latin typeface="Open Sans"/>
                <a:cs typeface="Open Sans"/>
              </a:rPr>
              <a:t>zakresie do </a:t>
            </a:r>
            <a:r>
              <a:rPr lang="pl-PL" sz="2800" dirty="0" smtClean="0">
                <a:latin typeface="Open Sans"/>
                <a:cs typeface="Open Sans"/>
              </a:rPr>
              <a:t>20</a:t>
            </a:r>
            <a:endParaRPr lang="pl-PL" sz="2800" dirty="0">
              <a:latin typeface="Open Sans"/>
              <a:cs typeface="Open Sans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1070287" y="1218145"/>
            <a:ext cx="26853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30642995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9" name="Grupa 18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20" name="Prostokąt 19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2" name="Grupa 21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3" name="Prostokąt 22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4" name="Prostokąt 23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3074983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4218" y="2040073"/>
            <a:ext cx="85310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Powitanie </a:t>
            </a:r>
            <a:r>
              <a:rPr lang="pl-PL" sz="2000" dirty="0">
                <a:latin typeface="Open Sans"/>
                <a:cs typeface="Open Sans"/>
              </a:rPr>
              <a:t>z uczniami. 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Nauczyciel </a:t>
            </a:r>
            <a:r>
              <a:rPr lang="pl-PL" sz="2000" dirty="0">
                <a:latin typeface="Open Sans"/>
                <a:cs typeface="Open Sans"/>
              </a:rPr>
              <a:t>pokazuje uczniom slajdy z </a:t>
            </a:r>
            <a:r>
              <a:rPr lang="pl-PL" sz="2000" dirty="0" smtClean="0">
                <a:latin typeface="Open Sans"/>
                <a:cs typeface="Open Sans"/>
              </a:rPr>
              <a:t>zadaniami matematycznymi</a:t>
            </a:r>
            <a:r>
              <a:rPr lang="pl-PL" sz="2000" dirty="0">
                <a:latin typeface="Open Sans"/>
                <a:cs typeface="Open Sans"/>
              </a:rPr>
              <a:t>. Dodawanie i </a:t>
            </a:r>
            <a:r>
              <a:rPr lang="pl-PL" sz="2000" dirty="0" smtClean="0">
                <a:latin typeface="Open Sans"/>
                <a:cs typeface="Open Sans"/>
              </a:rPr>
              <a:t>odejmowanie z </a:t>
            </a:r>
            <a:r>
              <a:rPr lang="pl-PL" sz="2000" dirty="0">
                <a:latin typeface="Open Sans"/>
                <a:cs typeface="Open Sans"/>
              </a:rPr>
              <a:t>zastosowaniem ilustracji. 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Ćwiczenia </a:t>
            </a:r>
            <a:r>
              <a:rPr lang="pl-PL" sz="2000" dirty="0">
                <a:latin typeface="Open Sans"/>
                <a:cs typeface="Open Sans"/>
              </a:rPr>
              <a:t>praktyczne.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  <a:p>
            <a:pPr marL="514350" indent="-514350">
              <a:buFont typeface="+mj-lt"/>
              <a:buAutoNum type="arabicPeriod"/>
            </a:pPr>
            <a:endParaRPr lang="pl-PL" sz="2000" i="1" dirty="0" smtClean="0">
              <a:solidFill>
                <a:srgbClr val="FF00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06079053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6" name="Grupa 5"/>
          <p:cNvGrpSpPr/>
          <p:nvPr/>
        </p:nvGrpSpPr>
        <p:grpSpPr>
          <a:xfrm>
            <a:off x="4101361" y="1896811"/>
            <a:ext cx="3394552" cy="976174"/>
            <a:chOff x="3620959" y="1896811"/>
            <a:chExt cx="3394552" cy="976174"/>
          </a:xfrm>
        </p:grpSpPr>
        <p:sp>
          <p:nvSpPr>
            <p:cNvPr id="8" name="pole tekstowe 7"/>
            <p:cNvSpPr txBox="1"/>
            <p:nvPr/>
          </p:nvSpPr>
          <p:spPr>
            <a:xfrm>
              <a:off x="3620959" y="2030955"/>
              <a:ext cx="211470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4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2 </a:t>
              </a:r>
              <a:r>
                <a:rPr lang="pl-PL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+ 6 = </a:t>
              </a:r>
            </a:p>
          </p:txBody>
        </p:sp>
        <p:sp>
          <p:nvSpPr>
            <p:cNvPr id="9" name="Prostokąt zaokrąglony 8"/>
            <p:cNvSpPr/>
            <p:nvPr/>
          </p:nvSpPr>
          <p:spPr>
            <a:xfrm>
              <a:off x="5709893" y="1896811"/>
              <a:ext cx="1305618" cy="976174"/>
            </a:xfrm>
            <a:prstGeom prst="roundRect">
              <a:avLst/>
            </a:prstGeom>
            <a:ln>
              <a:solidFill>
                <a:srgbClr val="000090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1795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0" name="AutoShape 2" descr="data:image/jpeg;base64,/9j/4AAQSkZJRgABAQAAAQABAAD/2wCEAAkGBxMQEA8QEBAPDw8QEBAUDxAQDw8UEBAQFRIWFhQRFBQYHSggGBolHBQUITEhJSkrLi4uFx8zODMsNygtLisBCgoKDg0OGhAQGiwkIBwsLCwsLCwsLCwsLC0sLCwsLCwsLCwsLCwsLywsLCwsLCwsLDgtLCwsOCwsLCwsLCwrLP/AABEIANQA7gMBIgACEQEDEQH/xAAcAAEAAQUBAQAAAAAAAAAAAAAABQECAwQGBwj/xAA6EAACAQIDBgQEBAUDBQAAAAAAAQIDEQQFIQYSMUFRcRMiYYEyQpGxB6HR4TNSYnLBNPDxFRYjJKL/xAAaAQEAAwEBAQAAAAAAAAAAAAAAAgMEAQUG/8QAKBEBAAICAgICAQQCAwAAAAAAAAECAxEEIRIxQVETIjJhcRTRBUJS/9oADAMBAAIRAxEAPwD3EAAAAAAAAAAAAAAKXAqAAAAAAAAAAAAAAAAAAAAAAAAAAAAAAAAAAAAA0M3zHwIKVk25JJSkoru2yAecVd7xFJNJ/wAO/kt0f6nU16MZpxlFST5NJr8zxzabKJZfibpS8KrvNNyTpWTfOy3XqtDzuZTLuLUnpu4n45/TaO3qmz+d08ZT8SneLi3GpTl8VOa4xf6koeXbBZnGjVmvKoVVTcnF3jbdsmnfk07u3M9PUjXhy+Uan3HtnzY/C3XpcChUuUgAAAoAKgoAKgoLgVAAAAAAAAAAAAAAAAAKNgVKGhmmcUcNHerVYU1yUn5n2jxZx+P/ABOoRdqVOUl/NUain7cTsRMpRSZ9O/uQO2mFjVwdSM470dG0cZP8SXLhUp0+1Pe+7LP+9niE6Lr72+mt3woRvpfj7EM+Ofx2/o8bVlv/AId5PRnRxV4eZyglK73krO1umpPxrV8E92S8Wj8r5pej5dmcDk21LwO/BTjHxJXSlDevu6cU1bidHR26nNfBh6sXxXmjf7mLFxZyYq5KTq33/v7TrmmP3dxLoqu12GhbflOEnwhKnK77Ph+ZHYnbqCbVOlKfDWUlH8tTlM2zC7c4UnGnK2/RqNTpp9YPjFEPSr0pSspSpyv8E3Jwb/pqcV7lF8/IpPjfrXzDPktG/wBEvQqO2kpP+BFK387vf6G5HaSbWlOCf9zaPO3W3GldtvVcf+GblHNHe2t/Uh/k5Ptn/JePbu459UfyQXuxLN63FeGuPL9zjYZlw14mwsw/qfPmQnkZP/UuxmdTTzyqn5o05drpm3Sz+D+OMocNeK7nFrMb6X/UvWLX8136FlOVePl38svRMPiYVEnCSkrcuP0M1zz7CZg4u8ZOMrWuuh0uXZ5GSUanlsl529G/X1N+Lk1v7WUyxPtOAomVNK0AAAAAAAAAAAAxYivGnGU5tRjFNyb4JAVrVVBOUmoxSu23ZJdWzzbav8RZXlSwOiWjxElx6+HH/LKbR5pVx7cVvU8LH4YXadS3CU/8I4nM6SjdE4q0YscTPaGzTMJ1JOdScpzb1lOTcn9SJnUb5syYp3b7mOMSb0bxWtY0tTZIZDpiKTb+Z/ZmvGkVoKca9Nxg2oyTdlpYryV3WWDJPwkMUt+Udb7rl/gkcDFxs7+xA0JS8TzNRtLUl5ZlGPBXfVjjV8McRKmuK9nR0MVdOMtYyVmvQ0Mbl7jqnvR+V80uj9SKhnCN7C5xfR8Od+BHPhjJH8uZON5R17Uw+InC60lG+sZq8f2JKOJhPnKnLo7OL9FL9TApQnomk314PsW1cNxR4+XF421Mal59rTWfG8Ms6sk/Np78jJTretuxqQnKC3WlKH8svunyL4wTtuuz/llx9nzK5j7QjUt1Vl14GeFRdX3vqRG7Z2ejXpczUp687+rIzRxLwxDXbublLGtaXIHxWuX0f6l0JXabu0nrfp0OeMx6ReibO5uo+STbjJqz8zak7JLsdaeUUsYlKPhXVkudnvc2jt9ms3dW9Oo1vJLc470lbW7Z6HFz7/TLVhy/9ZdAVKFTe0qFQAAAAAFABx20mLliayw0P4dNp1HylPjbsjo85xvg0ZSXxPywXWT0Rz2AoqlDel8Um236viyykfKMz9NLHYZU6bXOyPNs8qay9zvM/wAdo0jzjMG5zaXNk9NWC2kLKnd+5tU8C7Xlp6Ezhcu8NXlrL7GHGaav6DX20RM3RsoqJq1cS+Tt2KYuuadzkyvrjrEb+V8qjvcRk37mMz4ZX0tdkYX48caUatq+HOxnbjxpzclZbylHdlF81a+vcyywjlCVlbQ1sBSg3U8ScoNRvTSjfenf4X00OaP8as737bMcU+F/zJbLM+3WoV23T4Rnzh36o5+rTd9OBbfqUZKxeNWeXyONvqz0OdLeipJqUWrxktU13NOdP6o53Z3M5UakYN3oyfmi+EW/mj0Z2+NwLjuu3lmt6E18Ml6M83Lhtj7+Hj5sFsU/wi4VuUlvR/8AqPZ8/coldXi7rp8y7ovdNp+nMxOHPp04r1Kv6VRZWDur3M9KXS5glq/N7SS+6QT3dL9rcH7iY27uG9TlZ3vd9fQlctxlmnxs0+LXDkQO9pzT7mWnJrm7/wC+ZHWu0fXcPZ8uxarU4zVteKunZ9DbOA2KzhRqeFObUamkYtLd8R+vK5356+DJ+Sm3oY7+ddgALlgAAKAFJO2vQDnM8rb9eNP5aSu/7mQuaY62l+BdXxt6lWbfxSZzGa4y7eporGkIjctHN8ZvNpc2YsvwSS35ceSNan5pXfBGfGYvdjY7LTix7lTGYhK5zWaY2/AyY/GepAYmvdkXp4qQpVqXZWJrwepsxehyV/irF6k9k2ETlcg6fFHS5FU1EwvmmqdJ+hlqlyLMZs/Bve3EpdScy21kbeLgrMgw+dvJ5zj8Fu8uxFVaR1ubxvc56tTExtomsXq1cPT1R7HsFVhicM8NWW8krxvxT6roeS0I6nd7A4zw68Oj0ZGaxrUvN5GL9M9JDaHZ6eHk+MqTfkqW07PoyCnQse1VaUZxcZJSjJapq6aOOzzZJxvPD3lHVum+Mf7Xz7HmZ+LNe6PDvg13VwUaVvYxVKVr2+nX9yQrUHFvRprirar0aNZ836mOLdqZjpp8OHD14/uZac3p+gkuRalZ6/WxZMbV+X2lstxEoThUjxhKLva60fNHr+GrKcIzi7qSTTXO54pgq7i+Vn9GetbLYnxMNTd7uN4vW/DqaeHbVpr9tnGnuYS4KIqei1gYDAtZpZxW3KFSX9LS99DdZCbWVLYd+soko9uPPc1xm6nZnNVsQ3c3c1qasiE7sv2nWum3TnYjc0xWtjPUqWuQWOravU49DDXpq4yuR8pF1adzC2JlridQywM8Hoa0GbFMivx9tqCsSOW4jdkRaZtYd6kob6V3XUu5y7MPUkqmNuuJxeErtcyVp4jTiVTDLfBqds2Omncg8QtTYxNbVmpOdyUJfi1BSOg2fq7tSPc52D1JjKalpxfqRlh5FOpe94CpvU4PrFfY2CL2brb+Hpv0sSpB4cxpD53kFPEpuyhV5TX2kuaPOc2yepQk1Ug0rtKdvLLpZnrxjqUlJWklJPk0mjNm41b9x1KjJii3ce3hsqL5JmSC5NHqmM2Tw03dRdPVt7j0d/R8PYjJbDR03azunzgtY+3My24uSGa3Hu4enh7O6t7q6O32DrSW/Ts9x6qVtFPnFvsZ6GxkE/NVk42Wiik79zoMuy+FCChTVle7bd231ZZh49otFp+FmDDas7ltgA3tYUKhgWs5/bFf+vfpNHQMhNrI3wtT0s/z/clX2R7eO5vLV9yNpS1NrOJ+aRG4ep8Ra0zXqFcTU0Zz+LmTGLnoyBxMtWGzH6atR6lhWRQ5K7TLTNmmjWpm1ANeGGaKM9LiYYmWmSejSOm9CobcMRoRtzJFnJh2a7bFarfiY965YyoRmIZ4kpl/FERB6ktly1RCzByK9Pati/8ATR7k+c9sT/pl3OhK3zV/3SAAIhSxUAUsVAAAAAGABazQzqhv0KsebhK3e119jfZZNHYHzvnitJkXQl8Xsdb+IOXeDiJq2jd49mcdSfma6plse2ze4iVmMloQtaRK42RDTep2GzF6Y5FLlZFLEZWMtM2aZqwM9NiGnE2omWDMEDLFk3o0lnUi+MjAmXRkdXS2kDEplykc0qls0uJ0GVUtUc/hndo6nJY3cUV2ebzbah63slT3cND1bf5k0aeVUdyjTj0hH62NwrfNz7AAHAAAAAAAAAAAUZay9lrQHD/iRk/jUfFiryprXTVx/wCTxGt5Jq/J6n1DOmmmmrpppr0PDvxI2ZeGqucE/Dk7xdtFrwLKytx2+HDY4ip8SWr6oiaq4k3pYfTGLlGW3ISt2yxZmgzXTMkGc2tpZtwZlizWhIyxZOJb6XZ0y7eMKkVuS2ui7LvFd4w7xVSOxLvkkculqeibC4Pxa0Oi1fZHn+VUbtep7lsBlHg0VUkrSqLT0j+5XeXif8llh1cEXlEVKnhgAAAAAAAAAAAAAUZUowLWiOzvKaeLozpVFo1o+cXyaJJlrOuPnDavZ+pg6s4VIu1/LK3llHk0chiadmfU+0OS0sZSdKtG6+WS+KD6pnhe2mxdbBtvdc6V3u1IrlyUlyLIlv4+ePUuDkWGecLaMx2Ew2ytTL4stsXJEHas0GZYyNeJemdhppZnUi5SMKZcmShfF2XeL6erMKJ/ZfJamJqxhCN23x5Jc2yXotlisbl1f4e5A8RVi5Rfhw1m/svc9upQUUkuC4EVs3k8MJRjTgtbXnLnKXUmEiqZ2+b5Gb8l5lVFQCLOAAAAAAAAAAAAABRlSjAoWsuLWdcYqhp4mmpJxklKL4ppNM3pGCpTOwjLzbaf8N6FdudD/wAM3q46uDfbkebZtsLiaDdoqaXOLufRNWiRuMwG9yJbW4+Vko+aa+AqQ0lBo19w95zHZxTveCfsc1jdiYy4LdObbsfPrP7oeWqJckd3X2Fn8qTMdPYGu/lj9Tu4a68vF9uJsZKdNvgei4L8Nqr+KUIr0u39jrMl/D2hTs5p1ZLr8P0HlEFudjr/AC802a2SrYucbRahzk9Eke4bK7N08HBRgry+afNv9CTwOXRppKMVFLkkkkSMYWITaZedn5dsvXwrFWLkCpxlAAAAAAAAAAAAAAAACjKgCha4l4AxWLWjNYWDmmu4FrpG1YWDni0JYZPkYngU+SJTdKbqB4ov/p66IvjgV0RJbosDxaUcIkbEKNjNYBJaolbFQAAAAAAAAAAAAAAAAAAAAAAAAAAAAAAAAAAAAAAAAAAAAAAAAAAAAAAAAB//2Q=="/>
          <p:cNvSpPr>
            <a:spLocks noChangeAspect="1" noChangeArrowheads="1"/>
          </p:cNvSpPr>
          <p:nvPr/>
        </p:nvSpPr>
        <p:spPr bwMode="auto">
          <a:xfrm>
            <a:off x="1681524" y="-1215813"/>
            <a:ext cx="2849563" cy="254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1070287" y="1218145"/>
            <a:ext cx="24565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DODAWANIE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12" name="Obraz 11" descr="AA02630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870" y="3809749"/>
            <a:ext cx="726961" cy="1538034"/>
          </a:xfrm>
          <a:prstGeom prst="rect">
            <a:avLst/>
          </a:prstGeom>
        </p:spPr>
      </p:pic>
      <p:pic>
        <p:nvPicPr>
          <p:cNvPr id="27" name="Obraz 26" descr="AA02630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3922" y="3809749"/>
            <a:ext cx="726961" cy="1538034"/>
          </a:xfrm>
          <a:prstGeom prst="rect">
            <a:avLst/>
          </a:prstGeom>
        </p:spPr>
      </p:pic>
      <p:pic>
        <p:nvPicPr>
          <p:cNvPr id="28" name="Obraz 27" descr="AA02630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7289" y="3809749"/>
            <a:ext cx="726961" cy="1538034"/>
          </a:xfrm>
          <a:prstGeom prst="rect">
            <a:avLst/>
          </a:prstGeom>
        </p:spPr>
      </p:pic>
      <p:pic>
        <p:nvPicPr>
          <p:cNvPr id="29" name="Obraz 28" descr="AA02630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8341" y="3809749"/>
            <a:ext cx="726961" cy="1538034"/>
          </a:xfrm>
          <a:prstGeom prst="rect">
            <a:avLst/>
          </a:prstGeom>
        </p:spPr>
      </p:pic>
      <p:pic>
        <p:nvPicPr>
          <p:cNvPr id="30" name="Obraz 29" descr="AA02630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5184" y="3809749"/>
            <a:ext cx="726961" cy="1538034"/>
          </a:xfrm>
          <a:prstGeom prst="rect">
            <a:avLst/>
          </a:prstGeom>
        </p:spPr>
      </p:pic>
      <p:pic>
        <p:nvPicPr>
          <p:cNvPr id="31" name="Obraz 30" descr="AA02630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6236" y="3809749"/>
            <a:ext cx="726961" cy="1538034"/>
          </a:xfrm>
          <a:prstGeom prst="rect">
            <a:avLst/>
          </a:prstGeom>
        </p:spPr>
      </p:pic>
      <p:pic>
        <p:nvPicPr>
          <p:cNvPr id="32" name="Obraz 31" descr="AA02630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3080" y="3809749"/>
            <a:ext cx="726961" cy="1538034"/>
          </a:xfrm>
          <a:prstGeom prst="rect">
            <a:avLst/>
          </a:prstGeom>
        </p:spPr>
      </p:pic>
      <p:pic>
        <p:nvPicPr>
          <p:cNvPr id="33" name="Obraz 32" descr="AA02630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4132" y="3809749"/>
            <a:ext cx="726961" cy="1538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52435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6" name="Grupa 5"/>
          <p:cNvGrpSpPr/>
          <p:nvPr/>
        </p:nvGrpSpPr>
        <p:grpSpPr>
          <a:xfrm>
            <a:off x="4101361" y="1896811"/>
            <a:ext cx="3394552" cy="976174"/>
            <a:chOff x="3620959" y="1896811"/>
            <a:chExt cx="3394552" cy="976174"/>
          </a:xfrm>
        </p:grpSpPr>
        <p:sp>
          <p:nvSpPr>
            <p:cNvPr id="8" name="pole tekstowe 7"/>
            <p:cNvSpPr txBox="1"/>
            <p:nvPr/>
          </p:nvSpPr>
          <p:spPr>
            <a:xfrm>
              <a:off x="3620959" y="2030955"/>
              <a:ext cx="211470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4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10 </a:t>
              </a:r>
              <a:r>
                <a:rPr lang="pl-PL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-</a:t>
              </a:r>
              <a:r>
                <a:rPr lang="pl-PL" sz="4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pl-PL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5</a:t>
              </a:r>
              <a:r>
                <a:rPr lang="pl-PL" sz="4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pl-PL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= </a:t>
              </a:r>
            </a:p>
          </p:txBody>
        </p:sp>
        <p:sp>
          <p:nvSpPr>
            <p:cNvPr id="9" name="Prostokąt zaokrąglony 8"/>
            <p:cNvSpPr/>
            <p:nvPr/>
          </p:nvSpPr>
          <p:spPr>
            <a:xfrm>
              <a:off x="5709893" y="1896811"/>
              <a:ext cx="1305618" cy="976174"/>
            </a:xfrm>
            <a:prstGeom prst="roundRect">
              <a:avLst/>
            </a:prstGeom>
            <a:ln>
              <a:solidFill>
                <a:srgbClr val="000090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1795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0" name="AutoShape 2" descr="data:image/jpeg;base64,/9j/4AAQSkZJRgABAQAAAQABAAD/2wCEAAkGBxMQEA8QEBAPDw8QEBAUDxAQDw8UEBAQFRIWFhQRFBQYHSggGBolHBQUITEhJSkrLi4uFx8zODMsNygtLisBCgoKDg0OGhAQGiwkIBwsLCwsLCwsLCwsLC0sLCwsLCwsLCwsLCwsLywsLCwsLCwsLDgtLCwsOCwsLCwsLCwrLP/AABEIANQA7gMBIgACEQEDEQH/xAAcAAEAAQUBAQAAAAAAAAAAAAAABQECAwQGBwj/xAA6EAACAQIDBgQEBAUDBQAAAAAAAQIDEQQFIQYSMUFRcRMiYYEyQpGxB6HR4TNSYnLBNPDxFRYjJKL/xAAaAQEAAwEBAQAAAAAAAAAAAAAAAgMEAQUG/8QAKBEBAAICAgICAQQCAwAAAAAAAAECAxEEIRIxQVETIjJhcRTRBUJS/9oADAMBAAIRAxEAPwD3EAAAAAAAAAAAAAAKXAqAAAAAAAAAAAAAAAAAAAAAAAAAAAAAAAAAAAAA0M3zHwIKVk25JJSkoru2yAecVd7xFJNJ/wAO/kt0f6nU16MZpxlFST5NJr8zxzabKJZfibpS8KrvNNyTpWTfOy3XqtDzuZTLuLUnpu4n45/TaO3qmz+d08ZT8SneLi3GpTl8VOa4xf6koeXbBZnGjVmvKoVVTcnF3jbdsmnfk07u3M9PUjXhy+Uan3HtnzY/C3XpcChUuUgAAAoAKgoAKgoLgVAAAAAAAAAAAAAAAAAKNgVKGhmmcUcNHerVYU1yUn5n2jxZx+P/ABOoRdqVOUl/NUain7cTsRMpRSZ9O/uQO2mFjVwdSM470dG0cZP8SXLhUp0+1Pe+7LP+9niE6Lr72+mt3woRvpfj7EM+Ofx2/o8bVlv/AId5PRnRxV4eZyglK73krO1umpPxrV8E92S8Wj8r5pej5dmcDk21LwO/BTjHxJXSlDevu6cU1bidHR26nNfBh6sXxXmjf7mLFxZyYq5KTq33/v7TrmmP3dxLoqu12GhbflOEnwhKnK77Ph+ZHYnbqCbVOlKfDWUlH8tTlM2zC7c4UnGnK2/RqNTpp9YPjFEPSr0pSspSpyv8E3Jwb/pqcV7lF8/IpPjfrXzDPktG/wBEvQqO2kpP+BFK387vf6G5HaSbWlOCf9zaPO3W3GldtvVcf+GblHNHe2t/Uh/k5Ptn/JePbu459UfyQXuxLN63FeGuPL9zjYZlw14mwsw/qfPmQnkZP/UuxmdTTzyqn5o05drpm3Sz+D+OMocNeK7nFrMb6X/UvWLX8136FlOVePl38svRMPiYVEnCSkrcuP0M1zz7CZg4u8ZOMrWuuh0uXZ5GSUanlsl529G/X1N+Lk1v7WUyxPtOAomVNK0AAAAAAAAAAAAxYivGnGU5tRjFNyb4JAVrVVBOUmoxSu23ZJdWzzbav8RZXlSwOiWjxElx6+HH/LKbR5pVx7cVvU8LH4YXadS3CU/8I4nM6SjdE4q0YscTPaGzTMJ1JOdScpzb1lOTcn9SJnUb5syYp3b7mOMSb0bxWtY0tTZIZDpiKTb+Z/ZmvGkVoKca9Nxg2oyTdlpYryV3WWDJPwkMUt+Udb7rl/gkcDFxs7+xA0JS8TzNRtLUl5ZlGPBXfVjjV8McRKmuK9nR0MVdOMtYyVmvQ0Mbl7jqnvR+V80uj9SKhnCN7C5xfR8Od+BHPhjJH8uZON5R17Uw+InC60lG+sZq8f2JKOJhPnKnLo7OL9FL9TApQnomk314PsW1cNxR4+XF421Mal59rTWfG8Ms6sk/Np78jJTretuxqQnKC3WlKH8svunyL4wTtuuz/llx9nzK5j7QjUt1Vl14GeFRdX3vqRG7Z2ejXpczUp687+rIzRxLwxDXbublLGtaXIHxWuX0f6l0JXabu0nrfp0OeMx6ReibO5uo+STbjJqz8zak7JLsdaeUUsYlKPhXVkudnvc2jt9ms3dW9Oo1vJLc470lbW7Z6HFz7/TLVhy/9ZdAVKFTe0qFQAAAAAFABx20mLliayw0P4dNp1HylPjbsjo85xvg0ZSXxPywXWT0Rz2AoqlDel8Um236viyykfKMz9NLHYZU6bXOyPNs8qay9zvM/wAdo0jzjMG5zaXNk9NWC2kLKnd+5tU8C7Xlp6Ezhcu8NXlrL7GHGaav6DX20RM3RsoqJq1cS+Tt2KYuuadzkyvrjrEb+V8qjvcRk37mMz4ZX0tdkYX48caUatq+HOxnbjxpzclZbylHdlF81a+vcyywjlCVlbQ1sBSg3U8ScoNRvTSjfenf4X00OaP8as737bMcU+F/zJbLM+3WoV23T4Rnzh36o5+rTd9OBbfqUZKxeNWeXyONvqz0OdLeipJqUWrxktU13NOdP6o53Z3M5UakYN3oyfmi+EW/mj0Z2+NwLjuu3lmt6E18Ml6M83Lhtj7+Hj5sFsU/wi4VuUlvR/8AqPZ8/coldXi7rp8y7ovdNp+nMxOHPp04r1Kv6VRZWDur3M9KXS5glq/N7SS+6QT3dL9rcH7iY27uG9TlZ3vd9fQlctxlmnxs0+LXDkQO9pzT7mWnJrm7/wC+ZHWu0fXcPZ8uxarU4zVteKunZ9DbOA2KzhRqeFObUamkYtLd8R+vK5356+DJ+Sm3oY7+ddgALlgAAKAFJO2vQDnM8rb9eNP5aSu/7mQuaY62l+BdXxt6lWbfxSZzGa4y7eporGkIjctHN8ZvNpc2YsvwSS35ceSNan5pXfBGfGYvdjY7LTix7lTGYhK5zWaY2/AyY/GepAYmvdkXp4qQpVqXZWJrwepsxehyV/irF6k9k2ETlcg6fFHS5FU1EwvmmqdJ+hlqlyLMZs/Bve3EpdScy21kbeLgrMgw+dvJ5zj8Fu8uxFVaR1ubxvc56tTExtomsXq1cPT1R7HsFVhicM8NWW8krxvxT6roeS0I6nd7A4zw68Oj0ZGaxrUvN5GL9M9JDaHZ6eHk+MqTfkqW07PoyCnQse1VaUZxcZJSjJapq6aOOzzZJxvPD3lHVum+Mf7Xz7HmZ+LNe6PDvg13VwUaVvYxVKVr2+nX9yQrUHFvRprirar0aNZ836mOLdqZjpp8OHD14/uZac3p+gkuRalZ6/WxZMbV+X2lstxEoThUjxhKLva60fNHr+GrKcIzi7qSTTXO54pgq7i+Vn9GetbLYnxMNTd7uN4vW/DqaeHbVpr9tnGnuYS4KIqei1gYDAtZpZxW3KFSX9LS99DdZCbWVLYd+soko9uPPc1xm6nZnNVsQ3c3c1qasiE7sv2nWum3TnYjc0xWtjPUqWuQWOravU49DDXpq4yuR8pF1adzC2JlridQywM8Hoa0GbFMivx9tqCsSOW4jdkRaZtYd6kob6V3XUu5y7MPUkqmNuuJxeErtcyVp4jTiVTDLfBqds2Omncg8QtTYxNbVmpOdyUJfi1BSOg2fq7tSPc52D1JjKalpxfqRlh5FOpe94CpvU4PrFfY2CL2brb+Hpv0sSpB4cxpD53kFPEpuyhV5TX2kuaPOc2yepQk1Ug0rtKdvLLpZnrxjqUlJWklJPk0mjNm41b9x1KjJii3ce3hsqL5JmSC5NHqmM2Tw03dRdPVt7j0d/R8PYjJbDR03azunzgtY+3My24uSGa3Hu4enh7O6t7q6O32DrSW/Ts9x6qVtFPnFvsZ6GxkE/NVk42Wiik79zoMuy+FCChTVle7bd231ZZh49otFp+FmDDas7ltgA3tYUKhgWs5/bFf+vfpNHQMhNrI3wtT0s/z/clX2R7eO5vLV9yNpS1NrOJ+aRG4ep8Ra0zXqFcTU0Zz+LmTGLnoyBxMtWGzH6atR6lhWRQ5K7TLTNmmjWpm1ANeGGaKM9LiYYmWmSejSOm9CobcMRoRtzJFnJh2a7bFarfiY965YyoRmIZ4kpl/FERB6ktly1RCzByK9Pati/8ATR7k+c9sT/pl3OhK3zV/3SAAIhSxUAUsVAAAAAGABazQzqhv0KsebhK3e119jfZZNHYHzvnitJkXQl8Xsdb+IOXeDiJq2jd49mcdSfma6plse2ze4iVmMloQtaRK42RDTep2GzF6Y5FLlZFLEZWMtM2aZqwM9NiGnE2omWDMEDLFk3o0lnUi+MjAmXRkdXS2kDEplykc0qls0uJ0GVUtUc/hndo6nJY3cUV2ebzbah63slT3cND1bf5k0aeVUdyjTj0hH62NwrfNz7AAHAAAAAAAAAAAUZay9lrQHD/iRk/jUfFiryprXTVx/wCTxGt5Jq/J6n1DOmmmmrpppr0PDvxI2ZeGqucE/Dk7xdtFrwLKytx2+HDY4ip8SWr6oiaq4k3pYfTGLlGW3ISt2yxZmgzXTMkGc2tpZtwZlizWhIyxZOJb6XZ0y7eMKkVuS2ui7LvFd4w7xVSOxLvkkculqeibC4Pxa0Oi1fZHn+VUbtep7lsBlHg0VUkrSqLT0j+5XeXif8llh1cEXlEVKnhgAAAAAAAAAAAAAUZUowLWiOzvKaeLozpVFo1o+cXyaJJlrOuPnDavZ+pg6s4VIu1/LK3llHk0chiadmfU+0OS0sZSdKtG6+WS+KD6pnhe2mxdbBtvdc6V3u1IrlyUlyLIlv4+ePUuDkWGecLaMx2Ew2ytTL4stsXJEHas0GZYyNeJemdhppZnUi5SMKZcmShfF2XeL6erMKJ/ZfJamJqxhCN23x5Jc2yXotlisbl1f4e5A8RVi5Rfhw1m/svc9upQUUkuC4EVs3k8MJRjTgtbXnLnKXUmEiqZ2+b5Gb8l5lVFQCLOAAAAAAAAAAAAABRlSjAoWsuLWdcYqhp4mmpJxklKL4ppNM3pGCpTOwjLzbaf8N6FdudD/wAM3q46uDfbkebZtsLiaDdoqaXOLufRNWiRuMwG9yJbW4+Vko+aa+AqQ0lBo19w95zHZxTveCfsc1jdiYy4LdObbsfPrP7oeWqJckd3X2Fn8qTMdPYGu/lj9Tu4a68vF9uJsZKdNvgei4L8Nqr+KUIr0u39jrMl/D2hTs5p1ZLr8P0HlEFudjr/AC802a2SrYucbRahzk9Eke4bK7N08HBRgry+afNv9CTwOXRppKMVFLkkkkSMYWITaZedn5dsvXwrFWLkCpxlAAAAAAAAAAAAAAAACjKgCha4l4AxWLWjNYWDmmu4FrpG1YWDni0JYZPkYngU+SJTdKbqB4ov/p66IvjgV0RJbosDxaUcIkbEKNjNYBJaolbFQAAAAAAAAAAAAAAAAAAAAAAAAAAAAAAAAAAAAAAAAAAAAAAAAAAAAAAAAB//2Q=="/>
          <p:cNvSpPr>
            <a:spLocks noChangeAspect="1" noChangeArrowheads="1"/>
          </p:cNvSpPr>
          <p:nvPr/>
        </p:nvSpPr>
        <p:spPr bwMode="auto">
          <a:xfrm>
            <a:off x="1681524" y="-1215813"/>
            <a:ext cx="2849563" cy="254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1070287" y="1218145"/>
            <a:ext cx="24565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DODAWANIE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3" name="Grupa 12"/>
          <p:cNvGrpSpPr/>
          <p:nvPr/>
        </p:nvGrpSpPr>
        <p:grpSpPr>
          <a:xfrm>
            <a:off x="2691023" y="3298776"/>
            <a:ext cx="5649494" cy="2464690"/>
            <a:chOff x="2606552" y="3261205"/>
            <a:chExt cx="5649494" cy="2464690"/>
          </a:xfrm>
        </p:grpSpPr>
        <p:pic>
          <p:nvPicPr>
            <p:cNvPr id="12" name="Obraz 11" descr="AA026346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6552" y="3261205"/>
              <a:ext cx="847457" cy="1097088"/>
            </a:xfrm>
            <a:prstGeom prst="rect">
              <a:avLst/>
            </a:prstGeom>
          </p:spPr>
        </p:pic>
        <p:pic>
          <p:nvPicPr>
            <p:cNvPr id="26" name="Obraz 25" descr="AA026346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07061" y="3261205"/>
              <a:ext cx="847457" cy="1097088"/>
            </a:xfrm>
            <a:prstGeom prst="rect">
              <a:avLst/>
            </a:prstGeom>
          </p:spPr>
        </p:pic>
        <p:pic>
          <p:nvPicPr>
            <p:cNvPr id="27" name="Obraz 26" descr="AA026346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07570" y="3261205"/>
              <a:ext cx="847457" cy="1097088"/>
            </a:xfrm>
            <a:prstGeom prst="rect">
              <a:avLst/>
            </a:prstGeom>
          </p:spPr>
        </p:pic>
        <p:pic>
          <p:nvPicPr>
            <p:cNvPr id="28" name="Obraz 27" descr="AA026346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08079" y="3261205"/>
              <a:ext cx="847457" cy="1097088"/>
            </a:xfrm>
            <a:prstGeom prst="rect">
              <a:avLst/>
            </a:prstGeom>
          </p:spPr>
        </p:pic>
        <p:pic>
          <p:nvPicPr>
            <p:cNvPr id="29" name="Obraz 28" descr="AA026346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08589" y="3261205"/>
              <a:ext cx="847457" cy="1097088"/>
            </a:xfrm>
            <a:prstGeom prst="rect">
              <a:avLst/>
            </a:prstGeom>
          </p:spPr>
        </p:pic>
        <p:pic>
          <p:nvPicPr>
            <p:cNvPr id="40" name="Obraz 39" descr="AA026346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6552" y="4628807"/>
              <a:ext cx="847457" cy="1097088"/>
            </a:xfrm>
            <a:prstGeom prst="rect">
              <a:avLst/>
            </a:prstGeom>
          </p:spPr>
        </p:pic>
        <p:pic>
          <p:nvPicPr>
            <p:cNvPr id="41" name="Obraz 40" descr="AA026346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07061" y="4628807"/>
              <a:ext cx="847457" cy="1097088"/>
            </a:xfrm>
            <a:prstGeom prst="rect">
              <a:avLst/>
            </a:prstGeom>
          </p:spPr>
        </p:pic>
        <p:pic>
          <p:nvPicPr>
            <p:cNvPr id="42" name="Obraz 41" descr="AA026346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07570" y="4628807"/>
              <a:ext cx="847457" cy="1097088"/>
            </a:xfrm>
            <a:prstGeom prst="rect">
              <a:avLst/>
            </a:prstGeom>
          </p:spPr>
        </p:pic>
        <p:pic>
          <p:nvPicPr>
            <p:cNvPr id="43" name="Obraz 42" descr="AA026346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08079" y="4628807"/>
              <a:ext cx="847457" cy="1097088"/>
            </a:xfrm>
            <a:prstGeom prst="rect">
              <a:avLst/>
            </a:prstGeom>
          </p:spPr>
        </p:pic>
        <p:pic>
          <p:nvPicPr>
            <p:cNvPr id="44" name="Obraz 43" descr="AA026346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08589" y="4628807"/>
              <a:ext cx="847457" cy="1097088"/>
            </a:xfrm>
            <a:prstGeom prst="rect">
              <a:avLst/>
            </a:prstGeom>
          </p:spPr>
        </p:pic>
      </p:grpSp>
      <p:sp>
        <p:nvSpPr>
          <p:cNvPr id="30" name="Prostokąt 29"/>
          <p:cNvSpPr/>
          <p:nvPr/>
        </p:nvSpPr>
        <p:spPr>
          <a:xfrm>
            <a:off x="2227725" y="5214813"/>
            <a:ext cx="6651238" cy="6212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5285496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6" name="Grupa 5"/>
          <p:cNvGrpSpPr/>
          <p:nvPr/>
        </p:nvGrpSpPr>
        <p:grpSpPr>
          <a:xfrm>
            <a:off x="3768257" y="1896811"/>
            <a:ext cx="3727656" cy="976174"/>
            <a:chOff x="3287855" y="1896811"/>
            <a:chExt cx="3727656" cy="976174"/>
          </a:xfrm>
        </p:grpSpPr>
        <p:sp>
          <p:nvSpPr>
            <p:cNvPr id="8" name="pole tekstowe 7"/>
            <p:cNvSpPr txBox="1"/>
            <p:nvPr/>
          </p:nvSpPr>
          <p:spPr>
            <a:xfrm>
              <a:off x="3287855" y="2030955"/>
              <a:ext cx="244780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4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20 </a:t>
              </a:r>
              <a:r>
                <a:rPr lang="pl-PL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-</a:t>
              </a:r>
              <a:r>
                <a:rPr lang="pl-PL" sz="4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11 </a:t>
              </a:r>
              <a:r>
                <a:rPr lang="pl-PL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= </a:t>
              </a:r>
            </a:p>
          </p:txBody>
        </p:sp>
        <p:sp>
          <p:nvSpPr>
            <p:cNvPr id="9" name="Prostokąt zaokrąglony 8"/>
            <p:cNvSpPr/>
            <p:nvPr/>
          </p:nvSpPr>
          <p:spPr>
            <a:xfrm>
              <a:off x="5709893" y="1896811"/>
              <a:ext cx="1305618" cy="976174"/>
            </a:xfrm>
            <a:prstGeom prst="roundRect">
              <a:avLst/>
            </a:prstGeom>
            <a:ln>
              <a:solidFill>
                <a:srgbClr val="000090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1795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0" name="AutoShape 2" descr="data:image/jpeg;base64,/9j/4AAQSkZJRgABAQAAAQABAAD/2wCEAAkGBxMQEA8QEBAPDw8QEBAUDxAQDw8UEBAQFRIWFhQRFBQYHSggGBolHBQUITEhJSkrLi4uFx8zODMsNygtLisBCgoKDg0OGhAQGiwkIBwsLCwsLCwsLCwsLC0sLCwsLCwsLCwsLCwsLywsLCwsLCwsLDgtLCwsOCwsLCwsLCwrLP/AABEIANQA7gMBIgACEQEDEQH/xAAcAAEAAQUBAQAAAAAAAAAAAAAABQECAwQGBwj/xAA6EAACAQIDBgQEBAUDBQAAAAAAAQIDEQQFIQYSMUFRcRMiYYEyQpGxB6HR4TNSYnLBNPDxFRYjJKL/xAAaAQEAAwEBAQAAAAAAAAAAAAAAAgMEAQUG/8QAKBEBAAICAgICAQQCAwAAAAAAAAECAxEEIRIxQVETIjJhcRTRBUJS/9oADAMBAAIRAxEAPwD3EAAAAAAAAAAAAAAKXAqAAAAAAAAAAAAAAAAAAAAAAAAAAAAAAAAAAAAA0M3zHwIKVk25JJSkoru2yAecVd7xFJNJ/wAO/kt0f6nU16MZpxlFST5NJr8zxzabKJZfibpS8KrvNNyTpWTfOy3XqtDzuZTLuLUnpu4n45/TaO3qmz+d08ZT8SneLi3GpTl8VOa4xf6koeXbBZnGjVmvKoVVTcnF3jbdsmnfk07u3M9PUjXhy+Uan3HtnzY/C3XpcChUuUgAAAoAKgoAKgoLgVAAAAAAAAAAAAAAAAAKNgVKGhmmcUcNHerVYU1yUn5n2jxZx+P/ABOoRdqVOUl/NUain7cTsRMpRSZ9O/uQO2mFjVwdSM470dG0cZP8SXLhUp0+1Pe+7LP+9niE6Lr72+mt3woRvpfj7EM+Ofx2/o8bVlv/AId5PRnRxV4eZyglK73krO1umpPxrV8E92S8Wj8r5pej5dmcDk21LwO/BTjHxJXSlDevu6cU1bidHR26nNfBh6sXxXmjf7mLFxZyYq5KTq33/v7TrmmP3dxLoqu12GhbflOEnwhKnK77Ph+ZHYnbqCbVOlKfDWUlH8tTlM2zC7c4UnGnK2/RqNTpp9YPjFEPSr0pSspSpyv8E3Jwb/pqcV7lF8/IpPjfrXzDPktG/wBEvQqO2kpP+BFK387vf6G5HaSbWlOCf9zaPO3W3GldtvVcf+GblHNHe2t/Uh/k5Ptn/JePbu459UfyQXuxLN63FeGuPL9zjYZlw14mwsw/qfPmQnkZP/UuxmdTTzyqn5o05drpm3Sz+D+OMocNeK7nFrMb6X/UvWLX8136FlOVePl38svRMPiYVEnCSkrcuP0M1zz7CZg4u8ZOMrWuuh0uXZ5GSUanlsl529G/X1N+Lk1v7WUyxPtOAomVNK0AAAAAAAAAAAAxYivGnGU5tRjFNyb4JAVrVVBOUmoxSu23ZJdWzzbav8RZXlSwOiWjxElx6+HH/LKbR5pVx7cVvU8LH4YXadS3CU/8I4nM6SjdE4q0YscTPaGzTMJ1JOdScpzb1lOTcn9SJnUb5syYp3b7mOMSb0bxWtY0tTZIZDpiKTb+Z/ZmvGkVoKca9Nxg2oyTdlpYryV3WWDJPwkMUt+Udb7rl/gkcDFxs7+xA0JS8TzNRtLUl5ZlGPBXfVjjV8McRKmuK9nR0MVdOMtYyVmvQ0Mbl7jqnvR+V80uj9SKhnCN7C5xfR8Od+BHPhjJH8uZON5R17Uw+InC60lG+sZq8f2JKOJhPnKnLo7OL9FL9TApQnomk314PsW1cNxR4+XF421Mal59rTWfG8Ms6sk/Np78jJTretuxqQnKC3WlKH8svunyL4wTtuuz/llx9nzK5j7QjUt1Vl14GeFRdX3vqRG7Z2ejXpczUp687+rIzRxLwxDXbublLGtaXIHxWuX0f6l0JXabu0nrfp0OeMx6ReibO5uo+STbjJqz8zak7JLsdaeUUsYlKPhXVkudnvc2jt9ms3dW9Oo1vJLc470lbW7Z6HFz7/TLVhy/9ZdAVKFTe0qFQAAAAAFABx20mLliayw0P4dNp1HylPjbsjo85xvg0ZSXxPywXWT0Rz2AoqlDel8Um236viyykfKMz9NLHYZU6bXOyPNs8qay9zvM/wAdo0jzjMG5zaXNk9NWC2kLKnd+5tU8C7Xlp6Ezhcu8NXlrL7GHGaav6DX20RM3RsoqJq1cS+Tt2KYuuadzkyvrjrEb+V8qjvcRk37mMz4ZX0tdkYX48caUatq+HOxnbjxpzclZbylHdlF81a+vcyywjlCVlbQ1sBSg3U8ScoNRvTSjfenf4X00OaP8as737bMcU+F/zJbLM+3WoV23T4Rnzh36o5+rTd9OBbfqUZKxeNWeXyONvqz0OdLeipJqUWrxktU13NOdP6o53Z3M5UakYN3oyfmi+EW/mj0Z2+NwLjuu3lmt6E18Ml6M83Lhtj7+Hj5sFsU/wi4VuUlvR/8AqPZ8/coldXi7rp8y7ovdNp+nMxOHPp04r1Kv6VRZWDur3M9KXS5glq/N7SS+6QT3dL9rcH7iY27uG9TlZ3vd9fQlctxlmnxs0+LXDkQO9pzT7mWnJrm7/wC+ZHWu0fXcPZ8uxarU4zVteKunZ9DbOA2KzhRqeFObUamkYtLd8R+vK5356+DJ+Sm3oY7+ddgALlgAAKAFJO2vQDnM8rb9eNP5aSu/7mQuaY62l+BdXxt6lWbfxSZzGa4y7eporGkIjctHN8ZvNpc2YsvwSS35ceSNan5pXfBGfGYvdjY7LTix7lTGYhK5zWaY2/AyY/GepAYmvdkXp4qQpVqXZWJrwepsxehyV/irF6k9k2ETlcg6fFHS5FU1EwvmmqdJ+hlqlyLMZs/Bve3EpdScy21kbeLgrMgw+dvJ5zj8Fu8uxFVaR1ubxvc56tTExtomsXq1cPT1R7HsFVhicM8NWW8krxvxT6roeS0I6nd7A4zw68Oj0ZGaxrUvN5GL9M9JDaHZ6eHk+MqTfkqW07PoyCnQse1VaUZxcZJSjJapq6aOOzzZJxvPD3lHVum+Mf7Xz7HmZ+LNe6PDvg13VwUaVvYxVKVr2+nX9yQrUHFvRprirar0aNZ836mOLdqZjpp8OHD14/uZac3p+gkuRalZ6/WxZMbV+X2lstxEoThUjxhKLva60fNHr+GrKcIzi7qSTTXO54pgq7i+Vn9GetbLYnxMNTd7uN4vW/DqaeHbVpr9tnGnuYS4KIqei1gYDAtZpZxW3KFSX9LS99DdZCbWVLYd+soko9uPPc1xm6nZnNVsQ3c3c1qasiE7sv2nWum3TnYjc0xWtjPUqWuQWOravU49DDXpq4yuR8pF1adzC2JlridQywM8Hoa0GbFMivx9tqCsSOW4jdkRaZtYd6kob6V3XUu5y7MPUkqmNuuJxeErtcyVp4jTiVTDLfBqds2Omncg8QtTYxNbVmpOdyUJfi1BSOg2fq7tSPc52D1JjKalpxfqRlh5FOpe94CpvU4PrFfY2CL2brb+Hpv0sSpB4cxpD53kFPEpuyhV5TX2kuaPOc2yepQk1Ug0rtKdvLLpZnrxjqUlJWklJPk0mjNm41b9x1KjJii3ce3hsqL5JmSC5NHqmM2Tw03dRdPVt7j0d/R8PYjJbDR03azunzgtY+3My24uSGa3Hu4enh7O6t7q6O32DrSW/Ts9x6qVtFPnFvsZ6GxkE/NVk42Wiik79zoMuy+FCChTVle7bd231ZZh49otFp+FmDDas7ltgA3tYUKhgWs5/bFf+vfpNHQMhNrI3wtT0s/z/clX2R7eO5vLV9yNpS1NrOJ+aRG4ep8Ra0zXqFcTU0Zz+LmTGLnoyBxMtWGzH6atR6lhWRQ5K7TLTNmmjWpm1ANeGGaKM9LiYYmWmSejSOm9CobcMRoRtzJFnJh2a7bFarfiY965YyoRmIZ4kpl/FERB6ktly1RCzByK9Pati/8ATR7k+c9sT/pl3OhK3zV/3SAAIhSxUAUsVAAAAAGABazQzqhv0KsebhK3e119jfZZNHYHzvnitJkXQl8Xsdb+IOXeDiJq2jd49mcdSfma6plse2ze4iVmMloQtaRK42RDTep2GzF6Y5FLlZFLEZWMtM2aZqwM9NiGnE2omWDMEDLFk3o0lnUi+MjAmXRkdXS2kDEplykc0qls0uJ0GVUtUc/hndo6nJY3cUV2ebzbah63slT3cND1bf5k0aeVUdyjTj0hH62NwrfNz7AAHAAAAAAAAAAAUZay9lrQHD/iRk/jUfFiryprXTVx/wCTxGt5Jq/J6n1DOmmmmrpppr0PDvxI2ZeGqucE/Dk7xdtFrwLKytx2+HDY4ip8SWr6oiaq4k3pYfTGLlGW3ISt2yxZmgzXTMkGc2tpZtwZlizWhIyxZOJb6XZ0y7eMKkVuS2ui7LvFd4w7xVSOxLvkkculqeibC4Pxa0Oi1fZHn+VUbtep7lsBlHg0VUkrSqLT0j+5XeXif8llh1cEXlEVKnhgAAAAAAAAAAAAAUZUowLWiOzvKaeLozpVFo1o+cXyaJJlrOuPnDavZ+pg6s4VIu1/LK3llHk0chiadmfU+0OS0sZSdKtG6+WS+KD6pnhe2mxdbBtvdc6V3u1IrlyUlyLIlv4+ePUuDkWGecLaMx2Ew2ytTL4stsXJEHas0GZYyNeJemdhppZnUi5SMKZcmShfF2XeL6erMKJ/ZfJamJqxhCN23x5Jc2yXotlisbl1f4e5A8RVi5Rfhw1m/svc9upQUUkuC4EVs3k8MJRjTgtbXnLnKXUmEiqZ2+b5Gb8l5lVFQCLOAAAAAAAAAAAAABRlSjAoWsuLWdcYqhp4mmpJxklKL4ppNM3pGCpTOwjLzbaf8N6FdudD/wAM3q46uDfbkebZtsLiaDdoqaXOLufRNWiRuMwG9yJbW4+Vko+aa+AqQ0lBo19w95zHZxTveCfsc1jdiYy4LdObbsfPrP7oeWqJckd3X2Fn8qTMdPYGu/lj9Tu4a68vF9uJsZKdNvgei4L8Nqr+KUIr0u39jrMl/D2hTs5p1ZLr8P0HlEFudjr/AC802a2SrYucbRahzk9Eke4bK7N08HBRgry+afNv9CTwOXRppKMVFLkkkkSMYWITaZedn5dsvXwrFWLkCpxlAAAAAAAAAAAAAAAACjKgCha4l4AxWLWjNYWDmmu4FrpG1YWDni0JYZPkYngU+SJTdKbqB4ov/p66IvjgV0RJbosDxaUcIkbEKNjNYBJaolbFQAAAAAAAAAAAAAAAAAAAAAAAAAAAAAAAAAAAAAAAAAAAAAAAAAAAAAAAAB//2Q=="/>
          <p:cNvSpPr>
            <a:spLocks noChangeAspect="1" noChangeArrowheads="1"/>
          </p:cNvSpPr>
          <p:nvPr/>
        </p:nvSpPr>
        <p:spPr bwMode="auto">
          <a:xfrm>
            <a:off x="1681524" y="-1215813"/>
            <a:ext cx="2849563" cy="254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1070287" y="1218145"/>
            <a:ext cx="24565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DODAWANIE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4" name="Grupa 13"/>
          <p:cNvGrpSpPr/>
          <p:nvPr/>
        </p:nvGrpSpPr>
        <p:grpSpPr>
          <a:xfrm>
            <a:off x="4295723" y="3178548"/>
            <a:ext cx="3579917" cy="2660061"/>
            <a:chOff x="2718708" y="3171033"/>
            <a:chExt cx="3579917" cy="2660061"/>
          </a:xfrm>
        </p:grpSpPr>
        <p:grpSp>
          <p:nvGrpSpPr>
            <p:cNvPr id="13" name="Grupa 12"/>
            <p:cNvGrpSpPr/>
            <p:nvPr/>
          </p:nvGrpSpPr>
          <p:grpSpPr>
            <a:xfrm>
              <a:off x="2718708" y="3171033"/>
              <a:ext cx="3579917" cy="586115"/>
              <a:chOff x="2718708" y="3171033"/>
              <a:chExt cx="3579917" cy="586115"/>
            </a:xfrm>
          </p:grpSpPr>
          <p:pic>
            <p:nvPicPr>
              <p:cNvPr id="12" name="Obraz 11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718708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34" name="Obraz 33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466443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36" name="Obraz 35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214178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37" name="Obraz 36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961913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38" name="Obraz 37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709649" y="3171033"/>
                <a:ext cx="588976" cy="586115"/>
              </a:xfrm>
              <a:prstGeom prst="rect">
                <a:avLst/>
              </a:prstGeom>
            </p:spPr>
          </p:pic>
        </p:grpSp>
        <p:grpSp>
          <p:nvGrpSpPr>
            <p:cNvPr id="39" name="Grupa 38"/>
            <p:cNvGrpSpPr/>
            <p:nvPr/>
          </p:nvGrpSpPr>
          <p:grpSpPr>
            <a:xfrm>
              <a:off x="2718708" y="3862348"/>
              <a:ext cx="3579917" cy="586115"/>
              <a:chOff x="2718708" y="3171033"/>
              <a:chExt cx="3579917" cy="586115"/>
            </a:xfrm>
          </p:grpSpPr>
          <p:pic>
            <p:nvPicPr>
              <p:cNvPr id="53" name="Obraz 52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718708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54" name="Obraz 53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466443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55" name="Obraz 54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214178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56" name="Obraz 55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961913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57" name="Obraz 56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709649" y="3171033"/>
                <a:ext cx="588976" cy="586115"/>
              </a:xfrm>
              <a:prstGeom prst="rect">
                <a:avLst/>
              </a:prstGeom>
            </p:spPr>
          </p:pic>
        </p:grpSp>
        <p:grpSp>
          <p:nvGrpSpPr>
            <p:cNvPr id="58" name="Grupa 57"/>
            <p:cNvGrpSpPr/>
            <p:nvPr/>
          </p:nvGrpSpPr>
          <p:grpSpPr>
            <a:xfrm>
              <a:off x="2718708" y="4553663"/>
              <a:ext cx="3579917" cy="586115"/>
              <a:chOff x="2718708" y="3171033"/>
              <a:chExt cx="3579917" cy="586115"/>
            </a:xfrm>
          </p:grpSpPr>
          <p:pic>
            <p:nvPicPr>
              <p:cNvPr id="59" name="Obraz 58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718708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60" name="Obraz 59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466443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61" name="Obraz 60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214178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62" name="Obraz 61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961913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63" name="Obraz 62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709649" y="3171033"/>
                <a:ext cx="588976" cy="586115"/>
              </a:xfrm>
              <a:prstGeom prst="rect">
                <a:avLst/>
              </a:prstGeom>
            </p:spPr>
          </p:pic>
        </p:grpSp>
        <p:grpSp>
          <p:nvGrpSpPr>
            <p:cNvPr id="64" name="Grupa 63"/>
            <p:cNvGrpSpPr/>
            <p:nvPr/>
          </p:nvGrpSpPr>
          <p:grpSpPr>
            <a:xfrm>
              <a:off x="2718708" y="5244979"/>
              <a:ext cx="3579917" cy="586115"/>
              <a:chOff x="2718708" y="3171033"/>
              <a:chExt cx="3579917" cy="586115"/>
            </a:xfrm>
          </p:grpSpPr>
          <p:pic>
            <p:nvPicPr>
              <p:cNvPr id="65" name="Obraz 64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718708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66" name="Obraz 65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466443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67" name="Obraz 66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214178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68" name="Obraz 67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961913" y="3171033"/>
                <a:ext cx="588976" cy="586115"/>
              </a:xfrm>
              <a:prstGeom prst="rect">
                <a:avLst/>
              </a:prstGeom>
            </p:spPr>
          </p:pic>
          <p:pic>
            <p:nvPicPr>
              <p:cNvPr id="69" name="Obraz 68" descr="AA026359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709649" y="3171033"/>
                <a:ext cx="588976" cy="58611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64248443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6" name="Grupa 5"/>
          <p:cNvGrpSpPr/>
          <p:nvPr/>
        </p:nvGrpSpPr>
        <p:grpSpPr>
          <a:xfrm>
            <a:off x="3768257" y="1896811"/>
            <a:ext cx="3727656" cy="976174"/>
            <a:chOff x="3287855" y="1896811"/>
            <a:chExt cx="3727656" cy="976174"/>
          </a:xfrm>
        </p:grpSpPr>
        <p:sp>
          <p:nvSpPr>
            <p:cNvPr id="8" name="pole tekstowe 7"/>
            <p:cNvSpPr txBox="1"/>
            <p:nvPr/>
          </p:nvSpPr>
          <p:spPr>
            <a:xfrm>
              <a:off x="3287855" y="2030955"/>
              <a:ext cx="244780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4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18 </a:t>
              </a:r>
              <a:r>
                <a:rPr lang="pl-PL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-</a:t>
              </a:r>
              <a:r>
                <a:rPr lang="pl-PL" sz="4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14 </a:t>
              </a:r>
              <a:r>
                <a:rPr lang="pl-PL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= </a:t>
              </a:r>
            </a:p>
          </p:txBody>
        </p:sp>
        <p:sp>
          <p:nvSpPr>
            <p:cNvPr id="9" name="Prostokąt zaokrąglony 8"/>
            <p:cNvSpPr/>
            <p:nvPr/>
          </p:nvSpPr>
          <p:spPr>
            <a:xfrm>
              <a:off x="5709893" y="1896811"/>
              <a:ext cx="1305618" cy="976174"/>
            </a:xfrm>
            <a:prstGeom prst="roundRect">
              <a:avLst/>
            </a:prstGeom>
            <a:ln>
              <a:solidFill>
                <a:srgbClr val="000090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1795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0" name="AutoShape 2" descr="data:image/jpeg;base64,/9j/4AAQSkZJRgABAQAAAQABAAD/2wCEAAkGBxMQEA8QEBAPDw8QEBAUDxAQDw8UEBAQFRIWFhQRFBQYHSggGBolHBQUITEhJSkrLi4uFx8zODMsNygtLisBCgoKDg0OGhAQGiwkIBwsLCwsLCwsLCwsLC0sLCwsLCwsLCwsLCwsLywsLCwsLCwsLDgtLCwsOCwsLCwsLCwrLP/AABEIANQA7gMBIgACEQEDEQH/xAAcAAEAAQUBAQAAAAAAAAAAAAAABQECAwQGBwj/xAA6EAACAQIDBgQEBAUDBQAAAAAAAQIDEQQFIQYSMUFRcRMiYYEyQpGxB6HR4TNSYnLBNPDxFRYjJKL/xAAaAQEAAwEBAQAAAAAAAAAAAAAAAgMEAQUG/8QAKBEBAAICAgICAQQCAwAAAAAAAAECAxEEIRIxQVETIjJhcRTRBUJS/9oADAMBAAIRAxEAPwD3EAAAAAAAAAAAAAAKXAqAAAAAAAAAAAAAAAAAAAAAAAAAAAAAAAAAAAAA0M3zHwIKVk25JJSkoru2yAecVd7xFJNJ/wAO/kt0f6nU16MZpxlFST5NJr8zxzabKJZfibpS8KrvNNyTpWTfOy3XqtDzuZTLuLUnpu4n45/TaO3qmz+d08ZT8SneLi3GpTl8VOa4xf6koeXbBZnGjVmvKoVVTcnF3jbdsmnfk07u3M9PUjXhy+Uan3HtnzY/C3XpcChUuUgAAAoAKgoAKgoLgVAAAAAAAAAAAAAAAAAKNgVKGhmmcUcNHerVYU1yUn5n2jxZx+P/ABOoRdqVOUl/NUain7cTsRMpRSZ9O/uQO2mFjVwdSM470dG0cZP8SXLhUp0+1Pe+7LP+9niE6Lr72+mt3woRvpfj7EM+Ofx2/o8bVlv/AId5PRnRxV4eZyglK73krO1umpPxrV8E92S8Wj8r5pej5dmcDk21LwO/BTjHxJXSlDevu6cU1bidHR26nNfBh6sXxXmjf7mLFxZyYq5KTq33/v7TrmmP3dxLoqu12GhbflOEnwhKnK77Ph+ZHYnbqCbVOlKfDWUlH8tTlM2zC7c4UnGnK2/RqNTpp9YPjFEPSr0pSspSpyv8E3Jwb/pqcV7lF8/IpPjfrXzDPktG/wBEvQqO2kpP+BFK387vf6G5HaSbWlOCf9zaPO3W3GldtvVcf+GblHNHe2t/Uh/k5Ptn/JePbu459UfyQXuxLN63FeGuPL9zjYZlw14mwsw/qfPmQnkZP/UuxmdTTzyqn5o05drpm3Sz+D+OMocNeK7nFrMb6X/UvWLX8136FlOVePl38svRMPiYVEnCSkrcuP0M1zz7CZg4u8ZOMrWuuh0uXZ5GSUanlsl529G/X1N+Lk1v7WUyxPtOAomVNK0AAAAAAAAAAAAxYivGnGU5tRjFNyb4JAVrVVBOUmoxSu23ZJdWzzbav8RZXlSwOiWjxElx6+HH/LKbR5pVx7cVvU8LH4YXadS3CU/8I4nM6SjdE4q0YscTPaGzTMJ1JOdScpzb1lOTcn9SJnUb5syYp3b7mOMSb0bxWtY0tTZIZDpiKTb+Z/ZmvGkVoKca9Nxg2oyTdlpYryV3WWDJPwkMUt+Udb7rl/gkcDFxs7+xA0JS8TzNRtLUl5ZlGPBXfVjjV8McRKmuK9nR0MVdOMtYyVmvQ0Mbl7jqnvR+V80uj9SKhnCN7C5xfR8Od+BHPhjJH8uZON5R17Uw+InC60lG+sZq8f2JKOJhPnKnLo7OL9FL9TApQnomk314PsW1cNxR4+XF421Mal59rTWfG8Ms6sk/Np78jJTretuxqQnKC3WlKH8svunyL4wTtuuz/llx9nzK5j7QjUt1Vl14GeFRdX3vqRG7Z2ejXpczUp687+rIzRxLwxDXbublLGtaXIHxWuX0f6l0JXabu0nrfp0OeMx6ReibO5uo+STbjJqz8zak7JLsdaeUUsYlKPhXVkudnvc2jt9ms3dW9Oo1vJLc470lbW7Z6HFz7/TLVhy/9ZdAVKFTe0qFQAAAAAFABx20mLliayw0P4dNp1HylPjbsjo85xvg0ZSXxPywXWT0Rz2AoqlDel8Um236viyykfKMz9NLHYZU6bXOyPNs8qay9zvM/wAdo0jzjMG5zaXNk9NWC2kLKnd+5tU8C7Xlp6Ezhcu8NXlrL7GHGaav6DX20RM3RsoqJq1cS+Tt2KYuuadzkyvrjrEb+V8qjvcRk37mMz4ZX0tdkYX48caUatq+HOxnbjxpzclZbylHdlF81a+vcyywjlCVlbQ1sBSg3U8ScoNRvTSjfenf4X00OaP8as737bMcU+F/zJbLM+3WoV23T4Rnzh36o5+rTd9OBbfqUZKxeNWeXyONvqz0OdLeipJqUWrxktU13NOdP6o53Z3M5UakYN3oyfmi+EW/mj0Z2+NwLjuu3lmt6E18Ml6M83Lhtj7+Hj5sFsU/wi4VuUlvR/8AqPZ8/coldXi7rp8y7ovdNp+nMxOHPp04r1Kv6VRZWDur3M9KXS5glq/N7SS+6QT3dL9rcH7iY27uG9TlZ3vd9fQlctxlmnxs0+LXDkQO9pzT7mWnJrm7/wC+ZHWu0fXcPZ8uxarU4zVteKunZ9DbOA2KzhRqeFObUamkYtLd8R+vK5356+DJ+Sm3oY7+ddgALlgAAKAFJO2vQDnM8rb9eNP5aSu/7mQuaY62l+BdXxt6lWbfxSZzGa4y7eporGkIjctHN8ZvNpc2YsvwSS35ceSNan5pXfBGfGYvdjY7LTix7lTGYhK5zWaY2/AyY/GepAYmvdkXp4qQpVqXZWJrwepsxehyV/irF6k9k2ETlcg6fFHS5FU1EwvmmqdJ+hlqlyLMZs/Bve3EpdScy21kbeLgrMgw+dvJ5zj8Fu8uxFVaR1ubxvc56tTExtomsXq1cPT1R7HsFVhicM8NWW8krxvxT6roeS0I6nd7A4zw68Oj0ZGaxrUvN5GL9M9JDaHZ6eHk+MqTfkqW07PoyCnQse1VaUZxcZJSjJapq6aOOzzZJxvPD3lHVum+Mf7Xz7HmZ+LNe6PDvg13VwUaVvYxVKVr2+nX9yQrUHFvRprirar0aNZ836mOLdqZjpp8OHD14/uZac3p+gkuRalZ6/WxZMbV+X2lstxEoThUjxhKLva60fNHr+GrKcIzi7qSTTXO54pgq7i+Vn9GetbLYnxMNTd7uN4vW/DqaeHbVpr9tnGnuYS4KIqei1gYDAtZpZxW3KFSX9LS99DdZCbWVLYd+soko9uPPc1xm6nZnNVsQ3c3c1qasiE7sv2nWum3TnYjc0xWtjPUqWuQWOravU49DDXpq4yuR8pF1adzC2JlridQywM8Hoa0GbFMivx9tqCsSOW4jdkRaZtYd6kob6V3XUu5y7MPUkqmNuuJxeErtcyVp4jTiVTDLfBqds2Omncg8QtTYxNbVmpOdyUJfi1BSOg2fq7tSPc52D1JjKalpxfqRlh5FOpe94CpvU4PrFfY2CL2brb+Hpv0sSpB4cxpD53kFPEpuyhV5TX2kuaPOc2yepQk1Ug0rtKdvLLpZnrxjqUlJWklJPk0mjNm41b9x1KjJii3ce3hsqL5JmSC5NHqmM2Tw03dRdPVt7j0d/R8PYjJbDR03azunzgtY+3My24uSGa3Hu4enh7O6t7q6O32DrSW/Ts9x6qVtFPnFvsZ6GxkE/NVk42Wiik79zoMuy+FCChTVle7bd231ZZh49otFp+FmDDas7ltgA3tYUKhgWs5/bFf+vfpNHQMhNrI3wtT0s/z/clX2R7eO5vLV9yNpS1NrOJ+aRG4ep8Ra0zXqFcTU0Zz+LmTGLnoyBxMtWGzH6atR6lhWRQ5K7TLTNmmjWpm1ANeGGaKM9LiYYmWmSejSOm9CobcMRoRtzJFnJh2a7bFarfiY965YyoRmIZ4kpl/FERB6ktly1RCzByK9Pati/8ATR7k+c9sT/pl3OhK3zV/3SAAIhSxUAUsVAAAAAGABazQzqhv0KsebhK3e119jfZZNHYHzvnitJkXQl8Xsdb+IOXeDiJq2jd49mcdSfma6plse2ze4iVmMloQtaRK42RDTep2GzF6Y5FLlZFLEZWMtM2aZqwM9NiGnE2omWDMEDLFk3o0lnUi+MjAmXRkdXS2kDEplykc0qls0uJ0GVUtUc/hndo6nJY3cUV2ebzbah63slT3cND1bf5k0aeVUdyjTj0hH62NwrfNz7AAHAAAAAAAAAAAUZay9lrQHD/iRk/jUfFiryprXTVx/wCTxGt5Jq/J6n1DOmmmmrpppr0PDvxI2ZeGqucE/Dk7xdtFrwLKytx2+HDY4ip8SWr6oiaq4k3pYfTGLlGW3ISt2yxZmgzXTMkGc2tpZtwZlizWhIyxZOJb6XZ0y7eMKkVuS2ui7LvFd4w7xVSOxLvkkculqeibC4Pxa0Oi1fZHn+VUbtep7lsBlHg0VUkrSqLT0j+5XeXif8llh1cEXlEVKnhgAAAAAAAAAAAAAUZUowLWiOzvKaeLozpVFo1o+cXyaJJlrOuPnDavZ+pg6s4VIu1/LK3llHk0chiadmfU+0OS0sZSdKtG6+WS+KD6pnhe2mxdbBtvdc6V3u1IrlyUlyLIlv4+ePUuDkWGecLaMx2Ew2ytTL4stsXJEHas0GZYyNeJemdhppZnUi5SMKZcmShfF2XeL6erMKJ/ZfJamJqxhCN23x5Jc2yXotlisbl1f4e5A8RVi5Rfhw1m/svc9upQUUkuC4EVs3k8MJRjTgtbXnLnKXUmEiqZ2+b5Gb8l5lVFQCLOAAAAAAAAAAAAABRlSjAoWsuLWdcYqhp4mmpJxklKL4ppNM3pGCpTOwjLzbaf8N6FdudD/wAM3q46uDfbkebZtsLiaDdoqaXOLufRNWiRuMwG9yJbW4+Vko+aa+AqQ0lBo19w95zHZxTveCfsc1jdiYy4LdObbsfPrP7oeWqJckd3X2Fn8qTMdPYGu/lj9Tu4a68vF9uJsZKdNvgei4L8Nqr+KUIr0u39jrMl/D2hTs5p1ZLr8P0HlEFudjr/AC802a2SrYucbRahzk9Eke4bK7N08HBRgry+afNv9CTwOXRppKMVFLkkkkSMYWITaZedn5dsvXwrFWLkCpxlAAAAAAAAAAAAAAAACjKgCha4l4AxWLWjNYWDmmu4FrpG1YWDni0JYZPkYngU+SJTdKbqB4ov/p66IvjgV0RJbosDxaUcIkbEKNjNYBJaolbFQAAAAAAAAAAAAAAAAAAAAAAAAAAAAAAAAAAAAAAAAAAAAAAAAAAAAAAAAB//2Q=="/>
          <p:cNvSpPr>
            <a:spLocks noChangeAspect="1" noChangeArrowheads="1"/>
          </p:cNvSpPr>
          <p:nvPr/>
        </p:nvSpPr>
        <p:spPr bwMode="auto">
          <a:xfrm>
            <a:off x="1681524" y="-1215813"/>
            <a:ext cx="2849563" cy="254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1070287" y="1218145"/>
            <a:ext cx="24565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DODAWANIE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3" name="Grupa 12"/>
          <p:cNvGrpSpPr/>
          <p:nvPr/>
        </p:nvGrpSpPr>
        <p:grpSpPr>
          <a:xfrm>
            <a:off x="2314640" y="3201092"/>
            <a:ext cx="7066422" cy="2669035"/>
            <a:chOff x="2314640" y="3336349"/>
            <a:chExt cx="7066422" cy="2669035"/>
          </a:xfrm>
        </p:grpSpPr>
        <p:grpSp>
          <p:nvGrpSpPr>
            <p:cNvPr id="12" name="Grupa 11"/>
            <p:cNvGrpSpPr/>
            <p:nvPr/>
          </p:nvGrpSpPr>
          <p:grpSpPr>
            <a:xfrm>
              <a:off x="2314640" y="3336349"/>
              <a:ext cx="7066422" cy="843060"/>
              <a:chOff x="1873745" y="3283747"/>
              <a:chExt cx="7948212" cy="948263"/>
            </a:xfrm>
          </p:grpSpPr>
          <p:pic>
            <p:nvPicPr>
              <p:cNvPr id="7" name="Obraz 6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73745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31" name="Obraz 30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214408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32" name="Obraz 31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555071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34" name="Obraz 33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895734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38" name="Obraz 37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236397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39" name="Obraz 38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77058" y="3283747"/>
                <a:ext cx="1244899" cy="948263"/>
              </a:xfrm>
              <a:prstGeom prst="rect">
                <a:avLst/>
              </a:prstGeom>
            </p:spPr>
          </p:pic>
        </p:grpSp>
        <p:grpSp>
          <p:nvGrpSpPr>
            <p:cNvPr id="42" name="Grupa 41"/>
            <p:cNvGrpSpPr/>
            <p:nvPr/>
          </p:nvGrpSpPr>
          <p:grpSpPr>
            <a:xfrm>
              <a:off x="2314640" y="4249336"/>
              <a:ext cx="7066422" cy="843060"/>
              <a:chOff x="1873745" y="3283747"/>
              <a:chExt cx="7948212" cy="948263"/>
            </a:xfrm>
          </p:grpSpPr>
          <p:pic>
            <p:nvPicPr>
              <p:cNvPr id="46" name="Obraz 45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73745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50" name="Obraz 49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214408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53" name="Obraz 52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555071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54" name="Obraz 53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895734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55" name="Obraz 54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236397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56" name="Obraz 55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77058" y="3283747"/>
                <a:ext cx="1244899" cy="948263"/>
              </a:xfrm>
              <a:prstGeom prst="rect">
                <a:avLst/>
              </a:prstGeom>
            </p:spPr>
          </p:pic>
        </p:grpSp>
        <p:grpSp>
          <p:nvGrpSpPr>
            <p:cNvPr id="57" name="Grupa 56"/>
            <p:cNvGrpSpPr/>
            <p:nvPr/>
          </p:nvGrpSpPr>
          <p:grpSpPr>
            <a:xfrm>
              <a:off x="2314640" y="5162324"/>
              <a:ext cx="7066422" cy="843060"/>
              <a:chOff x="1873745" y="3283747"/>
              <a:chExt cx="7948212" cy="948263"/>
            </a:xfrm>
          </p:grpSpPr>
          <p:pic>
            <p:nvPicPr>
              <p:cNvPr id="58" name="Obraz 57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73745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59" name="Obraz 58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214408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60" name="Obraz 59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555071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61" name="Obraz 60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895734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62" name="Obraz 61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236397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63" name="Obraz 62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77058" y="3283747"/>
                <a:ext cx="1244899" cy="94826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3861601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6" name="Grupa 5"/>
          <p:cNvGrpSpPr/>
          <p:nvPr/>
        </p:nvGrpSpPr>
        <p:grpSpPr>
          <a:xfrm>
            <a:off x="3768257" y="1896811"/>
            <a:ext cx="3727656" cy="976174"/>
            <a:chOff x="3287855" y="1896811"/>
            <a:chExt cx="3727656" cy="976174"/>
          </a:xfrm>
        </p:grpSpPr>
        <p:sp>
          <p:nvSpPr>
            <p:cNvPr id="8" name="pole tekstowe 7"/>
            <p:cNvSpPr txBox="1"/>
            <p:nvPr/>
          </p:nvSpPr>
          <p:spPr>
            <a:xfrm>
              <a:off x="3287855" y="2030955"/>
              <a:ext cx="244780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4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9 + 9 </a:t>
              </a:r>
              <a:r>
                <a:rPr lang="pl-PL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= </a:t>
              </a:r>
            </a:p>
          </p:txBody>
        </p:sp>
        <p:sp>
          <p:nvSpPr>
            <p:cNvPr id="9" name="Prostokąt zaokrąglony 8"/>
            <p:cNvSpPr/>
            <p:nvPr/>
          </p:nvSpPr>
          <p:spPr>
            <a:xfrm>
              <a:off x="5709893" y="1896811"/>
              <a:ext cx="1305618" cy="976174"/>
            </a:xfrm>
            <a:prstGeom prst="roundRect">
              <a:avLst/>
            </a:prstGeom>
            <a:ln>
              <a:solidFill>
                <a:srgbClr val="000090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1795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0" name="AutoShape 2" descr="data:image/jpeg;base64,/9j/4AAQSkZJRgABAQAAAQABAAD/2wCEAAkGBxMQEA8QEBAPDw8QEBAUDxAQDw8UEBAQFRIWFhQRFBQYHSggGBolHBQUITEhJSkrLi4uFx8zODMsNygtLisBCgoKDg0OGhAQGiwkIBwsLCwsLCwsLCwsLC0sLCwsLCwsLCwsLCwsLywsLCwsLCwsLDgtLCwsOCwsLCwsLCwrLP/AABEIANQA7gMBIgACEQEDEQH/xAAcAAEAAQUBAQAAAAAAAAAAAAAABQECAwQGBwj/xAA6EAACAQIDBgQEBAUDBQAAAAAAAQIDEQQFIQYSMUFRcRMiYYEyQpGxB6HR4TNSYnLBNPDxFRYjJKL/xAAaAQEAAwEBAQAAAAAAAAAAAAAAAgMEAQUG/8QAKBEBAAICAgICAQQCAwAAAAAAAAECAxEEIRIxQVETIjJhcRTRBUJS/9oADAMBAAIRAxEAPwD3EAAAAAAAAAAAAAAKXAqAAAAAAAAAAAAAAAAAAAAAAAAAAAAAAAAAAAAA0M3zHwIKVk25JJSkoru2yAecVd7xFJNJ/wAO/kt0f6nU16MZpxlFST5NJr8zxzabKJZfibpS8KrvNNyTpWTfOy3XqtDzuZTLuLUnpu4n45/TaO3qmz+d08ZT8SneLi3GpTl8VOa4xf6koeXbBZnGjVmvKoVVTcnF3jbdsmnfk07u3M9PUjXhy+Uan3HtnzY/C3XpcChUuUgAAAoAKgoAKgoLgVAAAAAAAAAAAAAAAAAKNgVKGhmmcUcNHerVYU1yUn5n2jxZx+P/ABOoRdqVOUl/NUain7cTsRMpRSZ9O/uQO2mFjVwdSM470dG0cZP8SXLhUp0+1Pe+7LP+9niE6Lr72+mt3woRvpfj7EM+Ofx2/o8bVlv/AId5PRnRxV4eZyglK73krO1umpPxrV8E92S8Wj8r5pej5dmcDk21LwO/BTjHxJXSlDevu6cU1bidHR26nNfBh6sXxXmjf7mLFxZyYq5KTq33/v7TrmmP3dxLoqu12GhbflOEnwhKnK77Ph+ZHYnbqCbVOlKfDWUlH8tTlM2zC7c4UnGnK2/RqNTpp9YPjFEPSr0pSspSpyv8E3Jwb/pqcV7lF8/IpPjfrXzDPktG/wBEvQqO2kpP+BFK387vf6G5HaSbWlOCf9zaPO3W3GldtvVcf+GblHNHe2t/Uh/k5Ptn/JePbu459UfyQXuxLN63FeGuPL9zjYZlw14mwsw/qfPmQnkZP/UuxmdTTzyqn5o05drpm3Sz+D+OMocNeK7nFrMb6X/UvWLX8136FlOVePl38svRMPiYVEnCSkrcuP0M1zz7CZg4u8ZOMrWuuh0uXZ5GSUanlsl529G/X1N+Lk1v7WUyxPtOAomVNK0AAAAAAAAAAAAxYivGnGU5tRjFNyb4JAVrVVBOUmoxSu23ZJdWzzbav8RZXlSwOiWjxElx6+HH/LKbR5pVx7cVvU8LH4YXadS3CU/8I4nM6SjdE4q0YscTPaGzTMJ1JOdScpzb1lOTcn9SJnUb5syYp3b7mOMSb0bxWtY0tTZIZDpiKTb+Z/ZmvGkVoKca9Nxg2oyTdlpYryV3WWDJPwkMUt+Udb7rl/gkcDFxs7+xA0JS8TzNRtLUl5ZlGPBXfVjjV8McRKmuK9nR0MVdOMtYyVmvQ0Mbl7jqnvR+V80uj9SKhnCN7C5xfR8Od+BHPhjJH8uZON5R17Uw+InC60lG+sZq8f2JKOJhPnKnLo7OL9FL9TApQnomk314PsW1cNxR4+XF421Mal59rTWfG8Ms6sk/Np78jJTretuxqQnKC3WlKH8svunyL4wTtuuz/llx9nzK5j7QjUt1Vl14GeFRdX3vqRG7Z2ejXpczUp687+rIzRxLwxDXbublLGtaXIHxWuX0f6l0JXabu0nrfp0OeMx6ReibO5uo+STbjJqz8zak7JLsdaeUUsYlKPhXVkudnvc2jt9ms3dW9Oo1vJLc470lbW7Z6HFz7/TLVhy/9ZdAVKFTe0qFQAAAAAFABx20mLliayw0P4dNp1HylPjbsjo85xvg0ZSXxPywXWT0Rz2AoqlDel8Um236viyykfKMz9NLHYZU6bXOyPNs8qay9zvM/wAdo0jzjMG5zaXNk9NWC2kLKnd+5tU8C7Xlp6Ezhcu8NXlrL7GHGaav6DX20RM3RsoqJq1cS+Tt2KYuuadzkyvrjrEb+V8qjvcRk37mMz4ZX0tdkYX48caUatq+HOxnbjxpzclZbylHdlF81a+vcyywjlCVlbQ1sBSg3U8ScoNRvTSjfenf4X00OaP8as737bMcU+F/zJbLM+3WoV23T4Rnzh36o5+rTd9OBbfqUZKxeNWeXyONvqz0OdLeipJqUWrxktU13NOdP6o53Z3M5UakYN3oyfmi+EW/mj0Z2+NwLjuu3lmt6E18Ml6M83Lhtj7+Hj5sFsU/wi4VuUlvR/8AqPZ8/coldXi7rp8y7ovdNp+nMxOHPp04r1Kv6VRZWDur3M9KXS5glq/N7SS+6QT3dL9rcH7iY27uG9TlZ3vd9fQlctxlmnxs0+LXDkQO9pzT7mWnJrm7/wC+ZHWu0fXcPZ8uxarU4zVteKunZ9DbOA2KzhRqeFObUamkYtLd8R+vK5356+DJ+Sm3oY7+ddgALlgAAKAFJO2vQDnM8rb9eNP5aSu/7mQuaY62l+BdXxt6lWbfxSZzGa4y7eporGkIjctHN8ZvNpc2YsvwSS35ceSNan5pXfBGfGYvdjY7LTix7lTGYhK5zWaY2/AyY/GepAYmvdkXp4qQpVqXZWJrwepsxehyV/irF6k9k2ETlcg6fFHS5FU1EwvmmqdJ+hlqlyLMZs/Bve3EpdScy21kbeLgrMgw+dvJ5zj8Fu8uxFVaR1ubxvc56tTExtomsXq1cPT1R7HsFVhicM8NWW8krxvxT6roeS0I6nd7A4zw68Oj0ZGaxrUvN5GL9M9JDaHZ6eHk+MqTfkqW07PoyCnQse1VaUZxcZJSjJapq6aOOzzZJxvPD3lHVum+Mf7Xz7HmZ+LNe6PDvg13VwUaVvYxVKVr2+nX9yQrUHFvRprirar0aNZ836mOLdqZjpp8OHD14/uZac3p+gkuRalZ6/WxZMbV+X2lstxEoThUjxhKLva60fNHr+GrKcIzi7qSTTXO54pgq7i+Vn9GetbLYnxMNTd7uN4vW/DqaeHbVpr9tnGnuYS4KIqei1gYDAtZpZxW3KFSX9LS99DdZCbWVLYd+soko9uPPc1xm6nZnNVsQ3c3c1qasiE7sv2nWum3TnYjc0xWtjPUqWuQWOravU49DDXpq4yuR8pF1adzC2JlridQywM8Hoa0GbFMivx9tqCsSOW4jdkRaZtYd6kob6V3XUu5y7MPUkqmNuuJxeErtcyVp4jTiVTDLfBqds2Omncg8QtTYxNbVmpOdyUJfi1BSOg2fq7tSPc52D1JjKalpxfqRlh5FOpe94CpvU4PrFfY2CL2brb+Hpv0sSpB4cxpD53kFPEpuyhV5TX2kuaPOc2yepQk1Ug0rtKdvLLpZnrxjqUlJWklJPk0mjNm41b9x1KjJii3ce3hsqL5JmSC5NHqmM2Tw03dRdPVt7j0d/R8PYjJbDR03azunzgtY+3My24uSGa3Hu4enh7O6t7q6O32DrSW/Ts9x6qVtFPnFvsZ6GxkE/NVk42Wiik79zoMuy+FCChTVle7bd231ZZh49otFp+FmDDas7ltgA3tYUKhgWs5/bFf+vfpNHQMhNrI3wtT0s/z/clX2R7eO5vLV9yNpS1NrOJ+aRG4ep8Ra0zXqFcTU0Zz+LmTGLnoyBxMtWGzH6atR6lhWRQ5K7TLTNmmjWpm1ANeGGaKM9LiYYmWmSejSOm9CobcMRoRtzJFnJh2a7bFarfiY965YyoRmIZ4kpl/FERB6ktly1RCzByK9Pati/8ATR7k+c9sT/pl3OhK3zV/3SAAIhSxUAUsVAAAAAGABazQzqhv0KsebhK3e119jfZZNHYHzvnitJkXQl8Xsdb+IOXeDiJq2jd49mcdSfma6plse2ze4iVmMloQtaRK42RDTep2GzF6Y5FLlZFLEZWMtM2aZqwM9NiGnE2omWDMEDLFk3o0lnUi+MjAmXRkdXS2kDEplykc0qls0uJ0GVUtUc/hndo6nJY3cUV2ebzbah63slT3cND1bf5k0aeVUdyjTj0hH62NwrfNz7AAHAAAAAAAAAAAUZay9lrQHD/iRk/jUfFiryprXTVx/wCTxGt5Jq/J6n1DOmmmmrpppr0PDvxI2ZeGqucE/Dk7xdtFrwLKytx2+HDY4ip8SWr6oiaq4k3pYfTGLlGW3ISt2yxZmgzXTMkGc2tpZtwZlizWhIyxZOJb6XZ0y7eMKkVuS2ui7LvFd4w7xVSOxLvkkculqeibC4Pxa0Oi1fZHn+VUbtep7lsBlHg0VUkrSqLT0j+5XeXif8llh1cEXlEVKnhgAAAAAAAAAAAAAUZUowLWiOzvKaeLozpVFo1o+cXyaJJlrOuPnDavZ+pg6s4VIu1/LK3llHk0chiadmfU+0OS0sZSdKtG6+WS+KD6pnhe2mxdbBtvdc6V3u1IrlyUlyLIlv4+ePUuDkWGecLaMx2Ew2ytTL4stsXJEHas0GZYyNeJemdhppZnUi5SMKZcmShfF2XeL6erMKJ/ZfJamJqxhCN23x5Jc2yXotlisbl1f4e5A8RVi5Rfhw1m/svc9upQUUkuC4EVs3k8MJRjTgtbXnLnKXUmEiqZ2+b5Gb8l5lVFQCLOAAAAAAAAAAAAABRlSjAoWsuLWdcYqhp4mmpJxklKL4ppNM3pGCpTOwjLzbaf8N6FdudD/wAM3q46uDfbkebZtsLiaDdoqaXOLufRNWiRuMwG9yJbW4+Vko+aa+AqQ0lBo19w95zHZxTveCfsc1jdiYy4LdObbsfPrP7oeWqJckd3X2Fn8qTMdPYGu/lj9Tu4a68vF9uJsZKdNvgei4L8Nqr+KUIr0u39jrMl/D2hTs5p1ZLr8P0HlEFudjr/AC802a2SrYucbRahzk9Eke4bK7N08HBRgry+afNv9CTwOXRppKMVFLkkkkSMYWITaZedn5dsvXwrFWLkCpxlAAAAAAAAAAAAAAAACjKgCha4l4AxWLWjNYWDmmu4FrpG1YWDni0JYZPkYngU+SJTdKbqB4ov/p66IvjgV0RJbosDxaUcIkbEKNjNYBJaolbFQAAAAAAAAAAAAAAAAAAAAAAAAAAAAAAAAAAAAAAAAAAAAAAAAAAAAAAAAB//2Q=="/>
          <p:cNvSpPr>
            <a:spLocks noChangeAspect="1" noChangeArrowheads="1"/>
          </p:cNvSpPr>
          <p:nvPr/>
        </p:nvSpPr>
        <p:spPr bwMode="auto">
          <a:xfrm>
            <a:off x="1681524" y="-1215813"/>
            <a:ext cx="2849563" cy="254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1070287" y="1218145"/>
            <a:ext cx="24565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DODAWANIE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7" name="Grupa 6"/>
          <p:cNvGrpSpPr/>
          <p:nvPr/>
        </p:nvGrpSpPr>
        <p:grpSpPr>
          <a:xfrm>
            <a:off x="2164975" y="3366405"/>
            <a:ext cx="7841413" cy="2397062"/>
            <a:chOff x="2014677" y="3366405"/>
            <a:chExt cx="7841413" cy="2397062"/>
          </a:xfrm>
        </p:grpSpPr>
        <p:pic>
          <p:nvPicPr>
            <p:cNvPr id="64" name="Obraz 63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14677" y="3366405"/>
              <a:ext cx="1040404" cy="721374"/>
            </a:xfrm>
            <a:prstGeom prst="rect">
              <a:avLst/>
            </a:prstGeom>
          </p:spPr>
        </p:pic>
        <p:pic>
          <p:nvPicPr>
            <p:cNvPr id="65" name="Obraz 64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76485" y="3366405"/>
              <a:ext cx="1040404" cy="721374"/>
            </a:xfrm>
            <a:prstGeom prst="rect">
              <a:avLst/>
            </a:prstGeom>
          </p:spPr>
        </p:pic>
        <p:pic>
          <p:nvPicPr>
            <p:cNvPr id="66" name="Obraz 65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338293" y="3366405"/>
              <a:ext cx="1040404" cy="721374"/>
            </a:xfrm>
            <a:prstGeom prst="rect">
              <a:avLst/>
            </a:prstGeom>
          </p:spPr>
        </p:pic>
        <p:pic>
          <p:nvPicPr>
            <p:cNvPr id="67" name="Obraz 66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92071" y="3366405"/>
              <a:ext cx="1040404" cy="721374"/>
            </a:xfrm>
            <a:prstGeom prst="rect">
              <a:avLst/>
            </a:prstGeom>
          </p:spPr>
        </p:pic>
        <p:pic>
          <p:nvPicPr>
            <p:cNvPr id="68" name="Obraz 67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53879" y="3366405"/>
              <a:ext cx="1040404" cy="721374"/>
            </a:xfrm>
            <a:prstGeom prst="rect">
              <a:avLst/>
            </a:prstGeom>
          </p:spPr>
        </p:pic>
        <p:pic>
          <p:nvPicPr>
            <p:cNvPr id="69" name="Obraz 68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15686" y="3366405"/>
              <a:ext cx="1040404" cy="721374"/>
            </a:xfrm>
            <a:prstGeom prst="rect">
              <a:avLst/>
            </a:prstGeom>
          </p:spPr>
        </p:pic>
        <p:pic>
          <p:nvPicPr>
            <p:cNvPr id="48" name="Obraz 47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14677" y="4204249"/>
              <a:ext cx="1040404" cy="721374"/>
            </a:xfrm>
            <a:prstGeom prst="rect">
              <a:avLst/>
            </a:prstGeom>
          </p:spPr>
        </p:pic>
        <p:pic>
          <p:nvPicPr>
            <p:cNvPr id="49" name="Obraz 48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76485" y="4204249"/>
              <a:ext cx="1040404" cy="721374"/>
            </a:xfrm>
            <a:prstGeom prst="rect">
              <a:avLst/>
            </a:prstGeom>
          </p:spPr>
        </p:pic>
        <p:pic>
          <p:nvPicPr>
            <p:cNvPr id="51" name="Obraz 50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338293" y="4204249"/>
              <a:ext cx="1040404" cy="721374"/>
            </a:xfrm>
            <a:prstGeom prst="rect">
              <a:avLst/>
            </a:prstGeom>
          </p:spPr>
        </p:pic>
        <p:pic>
          <p:nvPicPr>
            <p:cNvPr id="52" name="Obraz 51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92071" y="4204249"/>
              <a:ext cx="1040404" cy="721374"/>
            </a:xfrm>
            <a:prstGeom prst="rect">
              <a:avLst/>
            </a:prstGeom>
          </p:spPr>
        </p:pic>
        <p:pic>
          <p:nvPicPr>
            <p:cNvPr id="62" name="Obraz 61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53879" y="4204249"/>
              <a:ext cx="1040404" cy="721374"/>
            </a:xfrm>
            <a:prstGeom prst="rect">
              <a:avLst/>
            </a:prstGeom>
          </p:spPr>
        </p:pic>
        <p:pic>
          <p:nvPicPr>
            <p:cNvPr id="63" name="Obraz 62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15686" y="4204249"/>
              <a:ext cx="1040404" cy="721374"/>
            </a:xfrm>
            <a:prstGeom prst="rect">
              <a:avLst/>
            </a:prstGeom>
          </p:spPr>
        </p:pic>
        <p:pic>
          <p:nvPicPr>
            <p:cNvPr id="40" name="Obraz 39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14677" y="5042093"/>
              <a:ext cx="1040404" cy="721374"/>
            </a:xfrm>
            <a:prstGeom prst="rect">
              <a:avLst/>
            </a:prstGeom>
          </p:spPr>
        </p:pic>
        <p:pic>
          <p:nvPicPr>
            <p:cNvPr id="41" name="Obraz 40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76485" y="5042093"/>
              <a:ext cx="1040404" cy="721374"/>
            </a:xfrm>
            <a:prstGeom prst="rect">
              <a:avLst/>
            </a:prstGeom>
          </p:spPr>
        </p:pic>
        <p:pic>
          <p:nvPicPr>
            <p:cNvPr id="43" name="Obraz 42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338293" y="5042093"/>
              <a:ext cx="1040404" cy="721374"/>
            </a:xfrm>
            <a:prstGeom prst="rect">
              <a:avLst/>
            </a:prstGeom>
          </p:spPr>
        </p:pic>
        <p:pic>
          <p:nvPicPr>
            <p:cNvPr id="44" name="Obraz 43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92071" y="5042093"/>
              <a:ext cx="1040404" cy="721374"/>
            </a:xfrm>
            <a:prstGeom prst="rect">
              <a:avLst/>
            </a:prstGeom>
          </p:spPr>
        </p:pic>
        <p:pic>
          <p:nvPicPr>
            <p:cNvPr id="45" name="Obraz 44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53879" y="5042093"/>
              <a:ext cx="1040404" cy="721374"/>
            </a:xfrm>
            <a:prstGeom prst="rect">
              <a:avLst/>
            </a:prstGeom>
          </p:spPr>
        </p:pic>
        <p:pic>
          <p:nvPicPr>
            <p:cNvPr id="47" name="Obraz 46" descr="AA026348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15686" y="5042093"/>
              <a:ext cx="1040404" cy="7213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289248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6" name="Grupa 5"/>
          <p:cNvGrpSpPr/>
          <p:nvPr/>
        </p:nvGrpSpPr>
        <p:grpSpPr>
          <a:xfrm>
            <a:off x="3768257" y="1896811"/>
            <a:ext cx="3727656" cy="976174"/>
            <a:chOff x="3287855" y="1896811"/>
            <a:chExt cx="3727656" cy="976174"/>
          </a:xfrm>
        </p:grpSpPr>
        <p:sp>
          <p:nvSpPr>
            <p:cNvPr id="8" name="pole tekstowe 7"/>
            <p:cNvSpPr txBox="1"/>
            <p:nvPr/>
          </p:nvSpPr>
          <p:spPr>
            <a:xfrm>
              <a:off x="3287855" y="2030955"/>
              <a:ext cx="244780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4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18 </a:t>
              </a:r>
              <a:r>
                <a:rPr lang="pl-PL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-</a:t>
              </a:r>
              <a:r>
                <a:rPr lang="pl-PL" sz="4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7 </a:t>
              </a:r>
              <a:r>
                <a:rPr lang="pl-PL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= </a:t>
              </a:r>
            </a:p>
          </p:txBody>
        </p:sp>
        <p:sp>
          <p:nvSpPr>
            <p:cNvPr id="9" name="Prostokąt zaokrąglony 8"/>
            <p:cNvSpPr/>
            <p:nvPr/>
          </p:nvSpPr>
          <p:spPr>
            <a:xfrm>
              <a:off x="5709893" y="1896811"/>
              <a:ext cx="1305618" cy="976174"/>
            </a:xfrm>
            <a:prstGeom prst="roundRect">
              <a:avLst/>
            </a:prstGeom>
            <a:ln>
              <a:solidFill>
                <a:srgbClr val="000090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1795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0" name="AutoShape 2" descr="data:image/jpeg;base64,/9j/4AAQSkZJRgABAQAAAQABAAD/2wCEAAkGBxMQEA8QEBAPDw8QEBAUDxAQDw8UEBAQFRIWFhQRFBQYHSggGBolHBQUITEhJSkrLi4uFx8zODMsNygtLisBCgoKDg0OGhAQGiwkIBwsLCwsLCwsLCwsLC0sLCwsLCwsLCwsLCwsLywsLCwsLCwsLDgtLCwsOCwsLCwsLCwrLP/AABEIANQA7gMBIgACEQEDEQH/xAAcAAEAAQUBAQAAAAAAAAAAAAAABQECAwQGBwj/xAA6EAACAQIDBgQEBAUDBQAAAAAAAQIDEQQFIQYSMUFRcRMiYYEyQpGxB6HR4TNSYnLBNPDxFRYjJKL/xAAaAQEAAwEBAQAAAAAAAAAAAAAAAgMEAQUG/8QAKBEBAAICAgICAQQCAwAAAAAAAAECAxEEIRIxQVETIjJhcRTRBUJS/9oADAMBAAIRAxEAPwD3EAAAAAAAAAAAAAAKXAqAAAAAAAAAAAAAAAAAAAAAAAAAAAAAAAAAAAAA0M3zHwIKVk25JJSkoru2yAecVd7xFJNJ/wAO/kt0f6nU16MZpxlFST5NJr8zxzabKJZfibpS8KrvNNyTpWTfOy3XqtDzuZTLuLUnpu4n45/TaO3qmz+d08ZT8SneLi3GpTl8VOa4xf6koeXbBZnGjVmvKoVVTcnF3jbdsmnfk07u3M9PUjXhy+Uan3HtnzY/C3XpcChUuUgAAAoAKgoAKgoLgVAAAAAAAAAAAAAAAAAKNgVKGhmmcUcNHerVYU1yUn5n2jxZx+P/ABOoRdqVOUl/NUain7cTsRMpRSZ9O/uQO2mFjVwdSM470dG0cZP8SXLhUp0+1Pe+7LP+9niE6Lr72+mt3woRvpfj7EM+Ofx2/o8bVlv/AId5PRnRxV4eZyglK73krO1umpPxrV8E92S8Wj8r5pej5dmcDk21LwO/BTjHxJXSlDevu6cU1bidHR26nNfBh6sXxXmjf7mLFxZyYq5KTq33/v7TrmmP3dxLoqu12GhbflOEnwhKnK77Ph+ZHYnbqCbVOlKfDWUlH8tTlM2zC7c4UnGnK2/RqNTpp9YPjFEPSr0pSspSpyv8E3Jwb/pqcV7lF8/IpPjfrXzDPktG/wBEvQqO2kpP+BFK387vf6G5HaSbWlOCf9zaPO3W3GldtvVcf+GblHNHe2t/Uh/k5Ptn/JePbu459UfyQXuxLN63FeGuPL9zjYZlw14mwsw/qfPmQnkZP/UuxmdTTzyqn5o05drpm3Sz+D+OMocNeK7nFrMb6X/UvWLX8136FlOVePl38svRMPiYVEnCSkrcuP0M1zz7CZg4u8ZOMrWuuh0uXZ5GSUanlsl529G/X1N+Lk1v7WUyxPtOAomVNK0AAAAAAAAAAAAxYivGnGU5tRjFNyb4JAVrVVBOUmoxSu23ZJdWzzbav8RZXlSwOiWjxElx6+HH/LKbR5pVx7cVvU8LH4YXadS3CU/8I4nM6SjdE4q0YscTPaGzTMJ1JOdScpzb1lOTcn9SJnUb5syYp3b7mOMSb0bxWtY0tTZIZDpiKTb+Z/ZmvGkVoKca9Nxg2oyTdlpYryV3WWDJPwkMUt+Udb7rl/gkcDFxs7+xA0JS8TzNRtLUl5ZlGPBXfVjjV8McRKmuK9nR0MVdOMtYyVmvQ0Mbl7jqnvR+V80uj9SKhnCN7C5xfR8Od+BHPhjJH8uZON5R17Uw+InC60lG+sZq8f2JKOJhPnKnLo7OL9FL9TApQnomk314PsW1cNxR4+XF421Mal59rTWfG8Ms6sk/Np78jJTretuxqQnKC3WlKH8svunyL4wTtuuz/llx9nzK5j7QjUt1Vl14GeFRdX3vqRG7Z2ejXpczUp687+rIzRxLwxDXbublLGtaXIHxWuX0f6l0JXabu0nrfp0OeMx6ReibO5uo+STbjJqz8zak7JLsdaeUUsYlKPhXVkudnvc2jt9ms3dW9Oo1vJLc470lbW7Z6HFz7/TLVhy/9ZdAVKFTe0qFQAAAAAFABx20mLliayw0P4dNp1HylPjbsjo85xvg0ZSXxPywXWT0Rz2AoqlDel8Um236viyykfKMz9NLHYZU6bXOyPNs8qay9zvM/wAdo0jzjMG5zaXNk9NWC2kLKnd+5tU8C7Xlp6Ezhcu8NXlrL7GHGaav6DX20RM3RsoqJq1cS+Tt2KYuuadzkyvrjrEb+V8qjvcRk37mMz4ZX0tdkYX48caUatq+HOxnbjxpzclZbylHdlF81a+vcyywjlCVlbQ1sBSg3U8ScoNRvTSjfenf4X00OaP8as737bMcU+F/zJbLM+3WoV23T4Rnzh36o5+rTd9OBbfqUZKxeNWeXyONvqz0OdLeipJqUWrxktU13NOdP6o53Z3M5UakYN3oyfmi+EW/mj0Z2+NwLjuu3lmt6E18Ml6M83Lhtj7+Hj5sFsU/wi4VuUlvR/8AqPZ8/coldXi7rp8y7ovdNp+nMxOHPp04r1Kv6VRZWDur3M9KXS5glq/N7SS+6QT3dL9rcH7iY27uG9TlZ3vd9fQlctxlmnxs0+LXDkQO9pzT7mWnJrm7/wC+ZHWu0fXcPZ8uxarU4zVteKunZ9DbOA2KzhRqeFObUamkYtLd8R+vK5356+DJ+Sm3oY7+ddgALlgAAKAFJO2vQDnM8rb9eNP5aSu/7mQuaY62l+BdXxt6lWbfxSZzGa4y7eporGkIjctHN8ZvNpc2YsvwSS35ceSNan5pXfBGfGYvdjY7LTix7lTGYhK5zWaY2/AyY/GepAYmvdkXp4qQpVqXZWJrwepsxehyV/irF6k9k2ETlcg6fFHS5FU1EwvmmqdJ+hlqlyLMZs/Bve3EpdScy21kbeLgrMgw+dvJ5zj8Fu8uxFVaR1ubxvc56tTExtomsXq1cPT1R7HsFVhicM8NWW8krxvxT6roeS0I6nd7A4zw68Oj0ZGaxrUvN5GL9M9JDaHZ6eHk+MqTfkqW07PoyCnQse1VaUZxcZJSjJapq6aOOzzZJxvPD3lHVum+Mf7Xz7HmZ+LNe6PDvg13VwUaVvYxVKVr2+nX9yQrUHFvRprirar0aNZ836mOLdqZjpp8OHD14/uZac3p+gkuRalZ6/WxZMbV+X2lstxEoThUjxhKLva60fNHr+GrKcIzi7qSTTXO54pgq7i+Vn9GetbLYnxMNTd7uN4vW/DqaeHbVpr9tnGnuYS4KIqei1gYDAtZpZxW3KFSX9LS99DdZCbWVLYd+soko9uPPc1xm6nZnNVsQ3c3c1qasiE7sv2nWum3TnYjc0xWtjPUqWuQWOravU49DDXpq4yuR8pF1adzC2JlridQywM8Hoa0GbFMivx9tqCsSOW4jdkRaZtYd6kob6V3XUu5y7MPUkqmNuuJxeErtcyVp4jTiVTDLfBqds2Omncg8QtTYxNbVmpOdyUJfi1BSOg2fq7tSPc52D1JjKalpxfqRlh5FOpe94CpvU4PrFfY2CL2brb+Hpv0sSpB4cxpD53kFPEpuyhV5TX2kuaPOc2yepQk1Ug0rtKdvLLpZnrxjqUlJWklJPk0mjNm41b9x1KjJii3ce3hsqL5JmSC5NHqmM2Tw03dRdPVt7j0d/R8PYjJbDR03azunzgtY+3My24uSGa3Hu4enh7O6t7q6O32DrSW/Ts9x6qVtFPnFvsZ6GxkE/NVk42Wiik79zoMuy+FCChTVle7bd231ZZh49otFp+FmDDas7ltgA3tYUKhgWs5/bFf+vfpNHQMhNrI3wtT0s/z/clX2R7eO5vLV9yNpS1NrOJ+aRG4ep8Ra0zXqFcTU0Zz+LmTGLnoyBxMtWGzH6atR6lhWRQ5K7TLTNmmjWpm1ANeGGaKM9LiYYmWmSejSOm9CobcMRoRtzJFnJh2a7bFarfiY965YyoRmIZ4kpl/FERB6ktly1RCzByK9Pati/8ATR7k+c9sT/pl3OhK3zV/3SAAIhSxUAUsVAAAAAGABazQzqhv0KsebhK3e119jfZZNHYHzvnitJkXQl8Xsdb+IOXeDiJq2jd49mcdSfma6plse2ze4iVmMloQtaRK42RDTep2GzF6Y5FLlZFLEZWMtM2aZqwM9NiGnE2omWDMEDLFk3o0lnUi+MjAmXRkdXS2kDEplykc0qls0uJ0GVUtUc/hndo6nJY3cUV2ebzbah63slT3cND1bf5k0aeVUdyjTj0hH62NwrfNz7AAHAAAAAAAAAAAUZay9lrQHD/iRk/jUfFiryprXTVx/wCTxGt5Jq/J6n1DOmmmmrpppr0PDvxI2ZeGqucE/Dk7xdtFrwLKytx2+HDY4ip8SWr6oiaq4k3pYfTGLlGW3ISt2yxZmgzXTMkGc2tpZtwZlizWhIyxZOJb6XZ0y7eMKkVuS2ui7LvFd4w7xVSOxLvkkculqeibC4Pxa0Oi1fZHn+VUbtep7lsBlHg0VUkrSqLT0j+5XeXif8llh1cEXlEVKnhgAAAAAAAAAAAAAUZUowLWiOzvKaeLozpVFo1o+cXyaJJlrOuPnDavZ+pg6s4VIu1/LK3llHk0chiadmfU+0OS0sZSdKtG6+WS+KD6pnhe2mxdbBtvdc6V3u1IrlyUlyLIlv4+ePUuDkWGecLaMx2Ew2ytTL4stsXJEHas0GZYyNeJemdhppZnUi5SMKZcmShfF2XeL6erMKJ/ZfJamJqxhCN23x5Jc2yXotlisbl1f4e5A8RVi5Rfhw1m/svc9upQUUkuC4EVs3k8MJRjTgtbXnLnKXUmEiqZ2+b5Gb8l5lVFQCLOAAAAAAAAAAAAABRlSjAoWsuLWdcYqhp4mmpJxklKL4ppNM3pGCpTOwjLzbaf8N6FdudD/wAM3q46uDfbkebZtsLiaDdoqaXOLufRNWiRuMwG9yJbW4+Vko+aa+AqQ0lBo19w95zHZxTveCfsc1jdiYy4LdObbsfPrP7oeWqJckd3X2Fn8qTMdPYGu/lj9Tu4a68vF9uJsZKdNvgei4L8Nqr+KUIr0u39jrMl/D2hTs5p1ZLr8P0HlEFudjr/AC802a2SrYucbRahzk9Eke4bK7N08HBRgry+afNv9CTwOXRppKMVFLkkkkSMYWITaZedn5dsvXwrFWLkCpxlAAAAAAAAAAAAAAAACjKgCha4l4AxWLWjNYWDmmu4FrpG1YWDni0JYZPkYngU+SJTdKbqB4ov/p66IvjgV0RJbosDxaUcIkbEKNjNYBJaolbFQAAAAAAAAAAAAAAAAAAAAAAAAAAAAAAAAAAAAAAAAAAAAAAAAAAAAAAAAB//2Q=="/>
          <p:cNvSpPr>
            <a:spLocks noChangeAspect="1" noChangeArrowheads="1"/>
          </p:cNvSpPr>
          <p:nvPr/>
        </p:nvSpPr>
        <p:spPr bwMode="auto">
          <a:xfrm>
            <a:off x="1681524" y="-1215813"/>
            <a:ext cx="2849563" cy="254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1070287" y="1218145"/>
            <a:ext cx="24565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DODAWANIE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30" name="Grupa 29"/>
          <p:cNvGrpSpPr/>
          <p:nvPr/>
        </p:nvGrpSpPr>
        <p:grpSpPr>
          <a:xfrm>
            <a:off x="2314640" y="3201092"/>
            <a:ext cx="7066422" cy="2669035"/>
            <a:chOff x="2314640" y="3336349"/>
            <a:chExt cx="7066422" cy="2669035"/>
          </a:xfrm>
        </p:grpSpPr>
        <p:grpSp>
          <p:nvGrpSpPr>
            <p:cNvPr id="31" name="Grupa 30"/>
            <p:cNvGrpSpPr/>
            <p:nvPr/>
          </p:nvGrpSpPr>
          <p:grpSpPr>
            <a:xfrm>
              <a:off x="2314640" y="3336349"/>
              <a:ext cx="7066422" cy="843060"/>
              <a:chOff x="1873745" y="3283747"/>
              <a:chExt cx="7948212" cy="948263"/>
            </a:xfrm>
          </p:grpSpPr>
          <p:pic>
            <p:nvPicPr>
              <p:cNvPr id="60" name="Obraz 59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73745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61" name="Obraz 60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214408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62" name="Obraz 61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555071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63" name="Obraz 62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895734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64" name="Obraz 63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236397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65" name="Obraz 64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77058" y="3283747"/>
                <a:ext cx="1244899" cy="948263"/>
              </a:xfrm>
              <a:prstGeom prst="rect">
                <a:avLst/>
              </a:prstGeom>
            </p:spPr>
          </p:pic>
        </p:grpSp>
        <p:grpSp>
          <p:nvGrpSpPr>
            <p:cNvPr id="32" name="Grupa 31"/>
            <p:cNvGrpSpPr/>
            <p:nvPr/>
          </p:nvGrpSpPr>
          <p:grpSpPr>
            <a:xfrm>
              <a:off x="2314640" y="4249336"/>
              <a:ext cx="7066422" cy="843060"/>
              <a:chOff x="1873745" y="3283747"/>
              <a:chExt cx="7948212" cy="948263"/>
            </a:xfrm>
          </p:grpSpPr>
          <p:pic>
            <p:nvPicPr>
              <p:cNvPr id="54" name="Obraz 53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73745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55" name="Obraz 54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214408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56" name="Obraz 55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555071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57" name="Obraz 56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895734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58" name="Obraz 57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236397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59" name="Obraz 58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77058" y="3283747"/>
                <a:ext cx="1244899" cy="948263"/>
              </a:xfrm>
              <a:prstGeom prst="rect">
                <a:avLst/>
              </a:prstGeom>
            </p:spPr>
          </p:pic>
        </p:grpSp>
        <p:grpSp>
          <p:nvGrpSpPr>
            <p:cNvPr id="34" name="Grupa 33"/>
            <p:cNvGrpSpPr/>
            <p:nvPr/>
          </p:nvGrpSpPr>
          <p:grpSpPr>
            <a:xfrm>
              <a:off x="2314640" y="5162324"/>
              <a:ext cx="7066422" cy="843060"/>
              <a:chOff x="1873745" y="3283747"/>
              <a:chExt cx="7948212" cy="948263"/>
            </a:xfrm>
          </p:grpSpPr>
          <p:pic>
            <p:nvPicPr>
              <p:cNvPr id="38" name="Obraz 37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73745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39" name="Obraz 38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214408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42" name="Obraz 41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555071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46" name="Obraz 45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895734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50" name="Obraz 49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236397" y="3283747"/>
                <a:ext cx="1244899" cy="948263"/>
              </a:xfrm>
              <a:prstGeom prst="rect">
                <a:avLst/>
              </a:prstGeom>
            </p:spPr>
          </p:pic>
          <p:pic>
            <p:nvPicPr>
              <p:cNvPr id="53" name="Obraz 52" descr="FD00486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77058" y="3283747"/>
                <a:ext cx="1244899" cy="94826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4099350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6" name="Grupa 5"/>
          <p:cNvGrpSpPr/>
          <p:nvPr/>
        </p:nvGrpSpPr>
        <p:grpSpPr>
          <a:xfrm>
            <a:off x="3768257" y="1896811"/>
            <a:ext cx="3727656" cy="976174"/>
            <a:chOff x="3287855" y="1896811"/>
            <a:chExt cx="3727656" cy="976174"/>
          </a:xfrm>
        </p:grpSpPr>
        <p:sp>
          <p:nvSpPr>
            <p:cNvPr id="8" name="pole tekstowe 7"/>
            <p:cNvSpPr txBox="1"/>
            <p:nvPr/>
          </p:nvSpPr>
          <p:spPr>
            <a:xfrm>
              <a:off x="3287855" y="2030955"/>
              <a:ext cx="244780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4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12 </a:t>
              </a:r>
              <a:r>
                <a:rPr lang="pl-PL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-</a:t>
              </a:r>
              <a:r>
                <a:rPr lang="pl-PL" sz="4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4 </a:t>
              </a:r>
              <a:r>
                <a:rPr lang="pl-PL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= </a:t>
              </a:r>
            </a:p>
          </p:txBody>
        </p:sp>
        <p:sp>
          <p:nvSpPr>
            <p:cNvPr id="9" name="Prostokąt zaokrąglony 8"/>
            <p:cNvSpPr/>
            <p:nvPr/>
          </p:nvSpPr>
          <p:spPr>
            <a:xfrm>
              <a:off x="5709893" y="1896811"/>
              <a:ext cx="1305618" cy="976174"/>
            </a:xfrm>
            <a:prstGeom prst="roundRect">
              <a:avLst/>
            </a:prstGeom>
            <a:ln>
              <a:solidFill>
                <a:srgbClr val="000090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1795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0" name="AutoShape 2" descr="data:image/jpeg;base64,/9j/4AAQSkZJRgABAQAAAQABAAD/2wCEAAkGBxMQEA8QEBAPDw8QEBAUDxAQDw8UEBAQFRIWFhQRFBQYHSggGBolHBQUITEhJSkrLi4uFx8zODMsNygtLisBCgoKDg0OGhAQGiwkIBwsLCwsLCwsLCwsLC0sLCwsLCwsLCwsLCwsLywsLCwsLCwsLDgtLCwsOCwsLCwsLCwrLP/AABEIANQA7gMBIgACEQEDEQH/xAAcAAEAAQUBAQAAAAAAAAAAAAAABQECAwQGBwj/xAA6EAACAQIDBgQEBAUDBQAAAAAAAQIDEQQFIQYSMUFRcRMiYYEyQpGxB6HR4TNSYnLBNPDxFRYjJKL/xAAaAQEAAwEBAQAAAAAAAAAAAAAAAgMEAQUG/8QAKBEBAAICAgICAQQCAwAAAAAAAAECAxEEIRIxQVETIjJhcRTRBUJS/9oADAMBAAIRAxEAPwD3EAAAAAAAAAAAAAAKXAqAAAAAAAAAAAAAAAAAAAAAAAAAAAAAAAAAAAAA0M3zHwIKVk25JJSkoru2yAecVd7xFJNJ/wAO/kt0f6nU16MZpxlFST5NJr8zxzabKJZfibpS8KrvNNyTpWTfOy3XqtDzuZTLuLUnpu4n45/TaO3qmz+d08ZT8SneLi3GpTl8VOa4xf6koeXbBZnGjVmvKoVVTcnF3jbdsmnfk07u3M9PUjXhy+Uan3HtnzY/C3XpcChUuUgAAAoAKgoAKgoLgVAAAAAAAAAAAAAAAAAKNgVKGhmmcUcNHerVYU1yUn5n2jxZx+P/ABOoRdqVOUl/NUain7cTsRMpRSZ9O/uQO2mFjVwdSM470dG0cZP8SXLhUp0+1Pe+7LP+9niE6Lr72+mt3woRvpfj7EM+Ofx2/o8bVlv/AId5PRnRxV4eZyglK73krO1umpPxrV8E92S8Wj8r5pej5dmcDk21LwO/BTjHxJXSlDevu6cU1bidHR26nNfBh6sXxXmjf7mLFxZyYq5KTq33/v7TrmmP3dxLoqu12GhbflOEnwhKnK77Ph+ZHYnbqCbVOlKfDWUlH8tTlM2zC7c4UnGnK2/RqNTpp9YPjFEPSr0pSspSpyv8E3Jwb/pqcV7lF8/IpPjfrXzDPktG/wBEvQqO2kpP+BFK387vf6G5HaSbWlOCf9zaPO3W3GldtvVcf+GblHNHe2t/Uh/k5Ptn/JePbu459UfyQXuxLN63FeGuPL9zjYZlw14mwsw/qfPmQnkZP/UuxmdTTzyqn5o05drpm3Sz+D+OMocNeK7nFrMb6X/UvWLX8136FlOVePl38svRMPiYVEnCSkrcuP0M1zz7CZg4u8ZOMrWuuh0uXZ5GSUanlsl529G/X1N+Lk1v7WUyxPtOAomVNK0AAAAAAAAAAAAxYivGnGU5tRjFNyb4JAVrVVBOUmoxSu23ZJdWzzbav8RZXlSwOiWjxElx6+HH/LKbR5pVx7cVvU8LH4YXadS3CU/8I4nM6SjdE4q0YscTPaGzTMJ1JOdScpzb1lOTcn9SJnUb5syYp3b7mOMSb0bxWtY0tTZIZDpiKTb+Z/ZmvGkVoKca9Nxg2oyTdlpYryV3WWDJPwkMUt+Udb7rl/gkcDFxs7+xA0JS8TzNRtLUl5ZlGPBXfVjjV8McRKmuK9nR0MVdOMtYyVmvQ0Mbl7jqnvR+V80uj9SKhnCN7C5xfR8Od+BHPhjJH8uZON5R17Uw+InC60lG+sZq8f2JKOJhPnKnLo7OL9FL9TApQnomk314PsW1cNxR4+XF421Mal59rTWfG8Ms6sk/Np78jJTretuxqQnKC3WlKH8svunyL4wTtuuz/llx9nzK5j7QjUt1Vl14GeFRdX3vqRG7Z2ejXpczUp687+rIzRxLwxDXbublLGtaXIHxWuX0f6l0JXabu0nrfp0OeMx6ReibO5uo+STbjJqz8zak7JLsdaeUUsYlKPhXVkudnvc2jt9ms3dW9Oo1vJLc470lbW7Z6HFz7/TLVhy/9ZdAVKFTe0qFQAAAAAFABx20mLliayw0P4dNp1HylPjbsjo85xvg0ZSXxPywXWT0Rz2AoqlDel8Um236viyykfKMz9NLHYZU6bXOyPNs8qay9zvM/wAdo0jzjMG5zaXNk9NWC2kLKnd+5tU8C7Xlp6Ezhcu8NXlrL7GHGaav6DX20RM3RsoqJq1cS+Tt2KYuuadzkyvrjrEb+V8qjvcRk37mMz4ZX0tdkYX48caUatq+HOxnbjxpzclZbylHdlF81a+vcyywjlCVlbQ1sBSg3U8ScoNRvTSjfenf4X00OaP8as737bMcU+F/zJbLM+3WoV23T4Rnzh36o5+rTd9OBbfqUZKxeNWeXyONvqz0OdLeipJqUWrxktU13NOdP6o53Z3M5UakYN3oyfmi+EW/mj0Z2+NwLjuu3lmt6E18Ml6M83Lhtj7+Hj5sFsU/wi4VuUlvR/8AqPZ8/coldXi7rp8y7ovdNp+nMxOHPp04r1Kv6VRZWDur3M9KXS5glq/N7SS+6QT3dL9rcH7iY27uG9TlZ3vd9fQlctxlmnxs0+LXDkQO9pzT7mWnJrm7/wC+ZHWu0fXcPZ8uxarU4zVteKunZ9DbOA2KzhRqeFObUamkYtLd8R+vK5356+DJ+Sm3oY7+ddgALlgAAKAFJO2vQDnM8rb9eNP5aSu/7mQuaY62l+BdXxt6lWbfxSZzGa4y7eporGkIjctHN8ZvNpc2YsvwSS35ceSNan5pXfBGfGYvdjY7LTix7lTGYhK5zWaY2/AyY/GepAYmvdkXp4qQpVqXZWJrwepsxehyV/irF6k9k2ETlcg6fFHS5FU1EwvmmqdJ+hlqlyLMZs/Bve3EpdScy21kbeLgrMgw+dvJ5zj8Fu8uxFVaR1ubxvc56tTExtomsXq1cPT1R7HsFVhicM8NWW8krxvxT6roeS0I6nd7A4zw68Oj0ZGaxrUvN5GL9M9JDaHZ6eHk+MqTfkqW07PoyCnQse1VaUZxcZJSjJapq6aOOzzZJxvPD3lHVum+Mf7Xz7HmZ+LNe6PDvg13VwUaVvYxVKVr2+nX9yQrUHFvRprirar0aNZ836mOLdqZjpp8OHD14/uZac3p+gkuRalZ6/WxZMbV+X2lstxEoThUjxhKLva60fNHr+GrKcIzi7qSTTXO54pgq7i+Vn9GetbLYnxMNTd7uN4vW/DqaeHbVpr9tnGnuYS4KIqei1gYDAtZpZxW3KFSX9LS99DdZCbWVLYd+soko9uPPc1xm6nZnNVsQ3c3c1qasiE7sv2nWum3TnYjc0xWtjPUqWuQWOravU49DDXpq4yuR8pF1adzC2JlridQywM8Hoa0GbFMivx9tqCsSOW4jdkRaZtYd6kob6V3XUu5y7MPUkqmNuuJxeErtcyVp4jTiVTDLfBqds2Omncg8QtTYxNbVmpOdyUJfi1BSOg2fq7tSPc52D1JjKalpxfqRlh5FOpe94CpvU4PrFfY2CL2brb+Hpv0sSpB4cxpD53kFPEpuyhV5TX2kuaPOc2yepQk1Ug0rtKdvLLpZnrxjqUlJWklJPk0mjNm41b9x1KjJii3ce3hsqL5JmSC5NHqmM2Tw03dRdPVt7j0d/R8PYjJbDR03azunzgtY+3My24uSGa3Hu4enh7O6t7q6O32DrSW/Ts9x6qVtFPnFvsZ6GxkE/NVk42Wiik79zoMuy+FCChTVle7bd231ZZh49otFp+FmDDas7ltgA3tYUKhgWs5/bFf+vfpNHQMhNrI3wtT0s/z/clX2R7eO5vLV9yNpS1NrOJ+aRG4ep8Ra0zXqFcTU0Zz+LmTGLnoyBxMtWGzH6atR6lhWRQ5K7TLTNmmjWpm1ANeGGaKM9LiYYmWmSejSOm9CobcMRoRtzJFnJh2a7bFarfiY965YyoRmIZ4kpl/FERB6ktly1RCzByK9Pati/8ATR7k+c9sT/pl3OhK3zV/3SAAIhSxUAUsVAAAAAGABazQzqhv0KsebhK3e119jfZZNHYHzvnitJkXQl8Xsdb+IOXeDiJq2jd49mcdSfma6plse2ze4iVmMloQtaRK42RDTep2GzF6Y5FLlZFLEZWMtM2aZqwM9NiGnE2omWDMEDLFk3o0lnUi+MjAmXRkdXS2kDEplykc0qls0uJ0GVUtUc/hndo6nJY3cUV2ebzbah63slT3cND1bf5k0aeVUdyjTj0hH62NwrfNz7AAHAAAAAAAAAAAUZay9lrQHD/iRk/jUfFiryprXTVx/wCTxGt5Jq/J6n1DOmmmmrpppr0PDvxI2ZeGqucE/Dk7xdtFrwLKytx2+HDY4ip8SWr6oiaq4k3pYfTGLlGW3ISt2yxZmgzXTMkGc2tpZtwZlizWhIyxZOJb6XZ0y7eMKkVuS2ui7LvFd4w7xVSOxLvkkculqeibC4Pxa0Oi1fZHn+VUbtep7lsBlHg0VUkrSqLT0j+5XeXif8llh1cEXlEVKnhgAAAAAAAAAAAAAUZUowLWiOzvKaeLozpVFo1o+cXyaJJlrOuPnDavZ+pg6s4VIu1/LK3llHk0chiadmfU+0OS0sZSdKtG6+WS+KD6pnhe2mxdbBtvdc6V3u1IrlyUlyLIlv4+ePUuDkWGecLaMx2Ew2ytTL4stsXJEHas0GZYyNeJemdhppZnUi5SMKZcmShfF2XeL6erMKJ/ZfJamJqxhCN23x5Jc2yXotlisbl1f4e5A8RVi5Rfhw1m/svc9upQUUkuC4EVs3k8MJRjTgtbXnLnKXUmEiqZ2+b5Gb8l5lVFQCLOAAAAAAAAAAAAABRlSjAoWsuLWdcYqhp4mmpJxklKL4ppNM3pGCpTOwjLzbaf8N6FdudD/wAM3q46uDfbkebZtsLiaDdoqaXOLufRNWiRuMwG9yJbW4+Vko+aa+AqQ0lBo19w95zHZxTveCfsc1jdiYy4LdObbsfPrP7oeWqJckd3X2Fn8qTMdPYGu/lj9Tu4a68vF9uJsZKdNvgei4L8Nqr+KUIr0u39jrMl/D2hTs5p1ZLr8P0HlEFudjr/AC802a2SrYucbRahzk9Eke4bK7N08HBRgry+afNv9CTwOXRppKMVFLkkkkSMYWITaZedn5dsvXwrFWLkCpxlAAAAAAAAAAAAAAAACjKgCha4l4AxWLWjNYWDmmu4FrpG1YWDni0JYZPkYngU+SJTdKbqB4ov/p66IvjgV0RJbosDxaUcIkbEKNjNYBJaolbFQAAAAAAAAAAAAAAAAAAAAAAAAAAAAAAAAAAAAAAAAAAAAAAAAAAAAAAAAB//2Q=="/>
          <p:cNvSpPr>
            <a:spLocks noChangeAspect="1" noChangeArrowheads="1"/>
          </p:cNvSpPr>
          <p:nvPr/>
        </p:nvSpPr>
        <p:spPr bwMode="auto">
          <a:xfrm>
            <a:off x="1681524" y="-1215813"/>
            <a:ext cx="2849563" cy="254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1070287" y="1218145"/>
            <a:ext cx="24565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DODAWANIE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3" name="Grupa 12"/>
          <p:cNvGrpSpPr/>
          <p:nvPr/>
        </p:nvGrpSpPr>
        <p:grpSpPr>
          <a:xfrm>
            <a:off x="2786681" y="3305059"/>
            <a:ext cx="6598001" cy="1308719"/>
            <a:chOff x="2750463" y="3147259"/>
            <a:chExt cx="6598001" cy="1308719"/>
          </a:xfrm>
        </p:grpSpPr>
        <p:pic>
          <p:nvPicPr>
            <p:cNvPr id="12" name="Obraz 11" descr="AA02635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50463" y="3147259"/>
              <a:ext cx="1247373" cy="1308719"/>
            </a:xfrm>
            <a:prstGeom prst="rect">
              <a:avLst/>
            </a:prstGeom>
          </p:spPr>
        </p:pic>
        <p:pic>
          <p:nvPicPr>
            <p:cNvPr id="26" name="Obraz 25" descr="AA02635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20589" y="3147259"/>
              <a:ext cx="1247373" cy="1308719"/>
            </a:xfrm>
            <a:prstGeom prst="rect">
              <a:avLst/>
            </a:prstGeom>
          </p:spPr>
        </p:pic>
        <p:pic>
          <p:nvPicPr>
            <p:cNvPr id="27" name="Obraz 26" descr="AA02635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90715" y="3147259"/>
              <a:ext cx="1247373" cy="1308719"/>
            </a:xfrm>
            <a:prstGeom prst="rect">
              <a:avLst/>
            </a:prstGeom>
          </p:spPr>
        </p:pic>
        <p:pic>
          <p:nvPicPr>
            <p:cNvPr id="28" name="Obraz 27" descr="AA02635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0841" y="3147259"/>
              <a:ext cx="1247373" cy="1308719"/>
            </a:xfrm>
            <a:prstGeom prst="rect">
              <a:avLst/>
            </a:prstGeom>
          </p:spPr>
        </p:pic>
        <p:pic>
          <p:nvPicPr>
            <p:cNvPr id="29" name="Obraz 28" descr="AA02635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30967" y="3147259"/>
              <a:ext cx="1247373" cy="1308719"/>
            </a:xfrm>
            <a:prstGeom prst="rect">
              <a:avLst/>
            </a:prstGeom>
          </p:spPr>
        </p:pic>
        <p:pic>
          <p:nvPicPr>
            <p:cNvPr id="30" name="Obraz 29" descr="AA02635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01091" y="3147259"/>
              <a:ext cx="1247373" cy="1308719"/>
            </a:xfrm>
            <a:prstGeom prst="rect">
              <a:avLst/>
            </a:prstGeom>
          </p:spPr>
        </p:pic>
      </p:grpSp>
      <p:grpSp>
        <p:nvGrpSpPr>
          <p:cNvPr id="32" name="Grupa 31"/>
          <p:cNvGrpSpPr/>
          <p:nvPr/>
        </p:nvGrpSpPr>
        <p:grpSpPr>
          <a:xfrm>
            <a:off x="2771651" y="4590004"/>
            <a:ext cx="6598001" cy="1308719"/>
            <a:chOff x="2750463" y="3147259"/>
            <a:chExt cx="6598001" cy="1308719"/>
          </a:xfrm>
        </p:grpSpPr>
        <p:pic>
          <p:nvPicPr>
            <p:cNvPr id="34" name="Obraz 33" descr="AA02635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50463" y="3147259"/>
              <a:ext cx="1247373" cy="1308719"/>
            </a:xfrm>
            <a:prstGeom prst="rect">
              <a:avLst/>
            </a:prstGeom>
          </p:spPr>
        </p:pic>
        <p:pic>
          <p:nvPicPr>
            <p:cNvPr id="38" name="Obraz 37" descr="AA02635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20589" y="3147259"/>
              <a:ext cx="1247373" cy="1308719"/>
            </a:xfrm>
            <a:prstGeom prst="rect">
              <a:avLst/>
            </a:prstGeom>
          </p:spPr>
        </p:pic>
        <p:pic>
          <p:nvPicPr>
            <p:cNvPr id="39" name="Obraz 38" descr="AA02635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90715" y="3147259"/>
              <a:ext cx="1247373" cy="1308719"/>
            </a:xfrm>
            <a:prstGeom prst="rect">
              <a:avLst/>
            </a:prstGeom>
          </p:spPr>
        </p:pic>
        <p:pic>
          <p:nvPicPr>
            <p:cNvPr id="42" name="Obraz 41" descr="AA02635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0841" y="3147259"/>
              <a:ext cx="1247373" cy="1308719"/>
            </a:xfrm>
            <a:prstGeom prst="rect">
              <a:avLst/>
            </a:prstGeom>
          </p:spPr>
        </p:pic>
        <p:pic>
          <p:nvPicPr>
            <p:cNvPr id="46" name="Obraz 45" descr="AA02635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30967" y="3147259"/>
              <a:ext cx="1247373" cy="1308719"/>
            </a:xfrm>
            <a:prstGeom prst="rect">
              <a:avLst/>
            </a:prstGeom>
          </p:spPr>
        </p:pic>
        <p:pic>
          <p:nvPicPr>
            <p:cNvPr id="50" name="Obraz 49" descr="AA026354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01091" y="3147259"/>
              <a:ext cx="1247373" cy="13087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9520150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6" name="Grupa 5"/>
          <p:cNvGrpSpPr/>
          <p:nvPr/>
        </p:nvGrpSpPr>
        <p:grpSpPr>
          <a:xfrm>
            <a:off x="3768257" y="1896811"/>
            <a:ext cx="3727656" cy="976174"/>
            <a:chOff x="3287855" y="1896811"/>
            <a:chExt cx="3727656" cy="976174"/>
          </a:xfrm>
        </p:grpSpPr>
        <p:sp>
          <p:nvSpPr>
            <p:cNvPr id="8" name="pole tekstowe 7"/>
            <p:cNvSpPr txBox="1"/>
            <p:nvPr/>
          </p:nvSpPr>
          <p:spPr>
            <a:xfrm>
              <a:off x="3287855" y="2030955"/>
              <a:ext cx="244780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4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18 </a:t>
              </a:r>
              <a:r>
                <a:rPr lang="pl-PL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-</a:t>
              </a:r>
              <a:r>
                <a:rPr lang="pl-PL" sz="4000" b="1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6 </a:t>
              </a:r>
              <a:r>
                <a:rPr lang="pl-PL" sz="40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= </a:t>
              </a:r>
            </a:p>
          </p:txBody>
        </p:sp>
        <p:sp>
          <p:nvSpPr>
            <p:cNvPr id="9" name="Prostokąt zaokrąglony 8"/>
            <p:cNvSpPr/>
            <p:nvPr/>
          </p:nvSpPr>
          <p:spPr>
            <a:xfrm>
              <a:off x="5709893" y="1896811"/>
              <a:ext cx="1305618" cy="976174"/>
            </a:xfrm>
            <a:prstGeom prst="roundRect">
              <a:avLst/>
            </a:prstGeom>
            <a:ln>
              <a:solidFill>
                <a:srgbClr val="000090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1795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0" name="AutoShape 2" descr="data:image/jpeg;base64,/9j/4AAQSkZJRgABAQAAAQABAAD/2wCEAAkGBxMQEA8QEBAPDw8QEBAUDxAQDw8UEBAQFRIWFhQRFBQYHSggGBolHBQUITEhJSkrLi4uFx8zODMsNygtLisBCgoKDg0OGhAQGiwkIBwsLCwsLCwsLCwsLC0sLCwsLCwsLCwsLCwsLywsLCwsLCwsLDgtLCwsOCwsLCwsLCwrLP/AABEIANQA7gMBIgACEQEDEQH/xAAcAAEAAQUBAQAAAAAAAAAAAAAABQECAwQGBwj/xAA6EAACAQIDBgQEBAUDBQAAAAAAAQIDEQQFIQYSMUFRcRMiYYEyQpGxB6HR4TNSYnLBNPDxFRYjJKL/xAAaAQEAAwEBAQAAAAAAAAAAAAAAAgMEAQUG/8QAKBEBAAICAgICAQQCAwAAAAAAAAECAxEEIRIxQVETIjJhcRTRBUJS/9oADAMBAAIRAxEAPwD3EAAAAAAAAAAAAAAKXAqAAAAAAAAAAAAAAAAAAAAAAAAAAAAAAAAAAAAA0M3zHwIKVk25JJSkoru2yAecVd7xFJNJ/wAO/kt0f6nU16MZpxlFST5NJr8zxzabKJZfibpS8KrvNNyTpWTfOy3XqtDzuZTLuLUnpu4n45/TaO3qmz+d08ZT8SneLi3GpTl8VOa4xf6koeXbBZnGjVmvKoVVTcnF3jbdsmnfk07u3M9PUjXhy+Uan3HtnzY/C3XpcChUuUgAAAoAKgoAKgoLgVAAAAAAAAAAAAAAAAAKNgVKGhmmcUcNHerVYU1yUn5n2jxZx+P/ABOoRdqVOUl/NUain7cTsRMpRSZ9O/uQO2mFjVwdSM470dG0cZP8SXLhUp0+1Pe+7LP+9niE6Lr72+mt3woRvpfj7EM+Ofx2/o8bVlv/AId5PRnRxV4eZyglK73krO1umpPxrV8E92S8Wj8r5pej5dmcDk21LwO/BTjHxJXSlDevu6cU1bidHR26nNfBh6sXxXmjf7mLFxZyYq5KTq33/v7TrmmP3dxLoqu12GhbflOEnwhKnK77Ph+ZHYnbqCbVOlKfDWUlH8tTlM2zC7c4UnGnK2/RqNTpp9YPjFEPSr0pSspSpyv8E3Jwb/pqcV7lF8/IpPjfrXzDPktG/wBEvQqO2kpP+BFK387vf6G5HaSbWlOCf9zaPO3W3GldtvVcf+GblHNHe2t/Uh/k5Ptn/JePbu459UfyQXuxLN63FeGuPL9zjYZlw14mwsw/qfPmQnkZP/UuxmdTTzyqn5o05drpm3Sz+D+OMocNeK7nFrMb6X/UvWLX8136FlOVePl38svRMPiYVEnCSkrcuP0M1zz7CZg4u8ZOMrWuuh0uXZ5GSUanlsl529G/X1N+Lk1v7WUyxPtOAomVNK0AAAAAAAAAAAAxYivGnGU5tRjFNyb4JAVrVVBOUmoxSu23ZJdWzzbav8RZXlSwOiWjxElx6+HH/LKbR5pVx7cVvU8LH4YXadS3CU/8I4nM6SjdE4q0YscTPaGzTMJ1JOdScpzb1lOTcn9SJnUb5syYp3b7mOMSb0bxWtY0tTZIZDpiKTb+Z/ZmvGkVoKca9Nxg2oyTdlpYryV3WWDJPwkMUt+Udb7rl/gkcDFxs7+xA0JS8TzNRtLUl5ZlGPBXfVjjV8McRKmuK9nR0MVdOMtYyVmvQ0Mbl7jqnvR+V80uj9SKhnCN7C5xfR8Od+BHPhjJH8uZON5R17Uw+InC60lG+sZq8f2JKOJhPnKnLo7OL9FL9TApQnomk314PsW1cNxR4+XF421Mal59rTWfG8Ms6sk/Np78jJTretuxqQnKC3WlKH8svunyL4wTtuuz/llx9nzK5j7QjUt1Vl14GeFRdX3vqRG7Z2ejXpczUp687+rIzRxLwxDXbublLGtaXIHxWuX0f6l0JXabu0nrfp0OeMx6ReibO5uo+STbjJqz8zak7JLsdaeUUsYlKPhXVkudnvc2jt9ms3dW9Oo1vJLc470lbW7Z6HFz7/TLVhy/9ZdAVKFTe0qFQAAAAAFABx20mLliayw0P4dNp1HylPjbsjo85xvg0ZSXxPywXWT0Rz2AoqlDel8Um236viyykfKMz9NLHYZU6bXOyPNs8qay9zvM/wAdo0jzjMG5zaXNk9NWC2kLKnd+5tU8C7Xlp6Ezhcu8NXlrL7GHGaav6DX20RM3RsoqJq1cS+Tt2KYuuadzkyvrjrEb+V8qjvcRk37mMz4ZX0tdkYX48caUatq+HOxnbjxpzclZbylHdlF81a+vcyywjlCVlbQ1sBSg3U8ScoNRvTSjfenf4X00OaP8as737bMcU+F/zJbLM+3WoV23T4Rnzh36o5+rTd9OBbfqUZKxeNWeXyONvqz0OdLeipJqUWrxktU13NOdP6o53Z3M5UakYN3oyfmi+EW/mj0Z2+NwLjuu3lmt6E18Ml6M83Lhtj7+Hj5sFsU/wi4VuUlvR/8AqPZ8/coldXi7rp8y7ovdNp+nMxOHPp04r1Kv6VRZWDur3M9KXS5glq/N7SS+6QT3dL9rcH7iY27uG9TlZ3vd9fQlctxlmnxs0+LXDkQO9pzT7mWnJrm7/wC+ZHWu0fXcPZ8uxarU4zVteKunZ9DbOA2KzhRqeFObUamkYtLd8R+vK5356+DJ+Sm3oY7+ddgALlgAAKAFJO2vQDnM8rb9eNP5aSu/7mQuaY62l+BdXxt6lWbfxSZzGa4y7eporGkIjctHN8ZvNpc2YsvwSS35ceSNan5pXfBGfGYvdjY7LTix7lTGYhK5zWaY2/AyY/GepAYmvdkXp4qQpVqXZWJrwepsxehyV/irF6k9k2ETlcg6fFHS5FU1EwvmmqdJ+hlqlyLMZs/Bve3EpdScy21kbeLgrMgw+dvJ5zj8Fu8uxFVaR1ubxvc56tTExtomsXq1cPT1R7HsFVhicM8NWW8krxvxT6roeS0I6nd7A4zw68Oj0ZGaxrUvN5GL9M9JDaHZ6eHk+MqTfkqW07PoyCnQse1VaUZxcZJSjJapq6aOOzzZJxvPD3lHVum+Mf7Xz7HmZ+LNe6PDvg13VwUaVvYxVKVr2+nX9yQrUHFvRprirar0aNZ836mOLdqZjpp8OHD14/uZac3p+gkuRalZ6/WxZMbV+X2lstxEoThUjxhKLva60fNHr+GrKcIzi7qSTTXO54pgq7i+Vn9GetbLYnxMNTd7uN4vW/DqaeHbVpr9tnGnuYS4KIqei1gYDAtZpZxW3KFSX9LS99DdZCbWVLYd+soko9uPPc1xm6nZnNVsQ3c3c1qasiE7sv2nWum3TnYjc0xWtjPUqWuQWOravU49DDXpq4yuR8pF1adzC2JlridQywM8Hoa0GbFMivx9tqCsSOW4jdkRaZtYd6kob6V3XUu5y7MPUkqmNuuJxeErtcyVp4jTiVTDLfBqds2Omncg8QtTYxNbVmpOdyUJfi1BSOg2fq7tSPc52D1JjKalpxfqRlh5FOpe94CpvU4PrFfY2CL2brb+Hpv0sSpB4cxpD53kFPEpuyhV5TX2kuaPOc2yepQk1Ug0rtKdvLLpZnrxjqUlJWklJPk0mjNm41b9x1KjJii3ce3hsqL5JmSC5NHqmM2Tw03dRdPVt7j0d/R8PYjJbDR03azunzgtY+3My24uSGa3Hu4enh7O6t7q6O32DrSW/Ts9x6qVtFPnFvsZ6GxkE/NVk42Wiik79zoMuy+FCChTVle7bd231ZZh49otFp+FmDDas7ltgA3tYUKhgWs5/bFf+vfpNHQMhNrI3wtT0s/z/clX2R7eO5vLV9yNpS1NrOJ+aRG4ep8Ra0zXqFcTU0Zz+LmTGLnoyBxMtWGzH6atR6lhWRQ5K7TLTNmmjWpm1ANeGGaKM9LiYYmWmSejSOm9CobcMRoRtzJFnJh2a7bFarfiY965YyoRmIZ4kpl/FERB6ktly1RCzByK9Pati/8ATR7k+c9sT/pl3OhK3zV/3SAAIhSxUAUsVAAAAAGABazQzqhv0KsebhK3e119jfZZNHYHzvnitJkXQl8Xsdb+IOXeDiJq2jd49mcdSfma6plse2ze4iVmMloQtaRK42RDTep2GzF6Y5FLlZFLEZWMtM2aZqwM9NiGnE2omWDMEDLFk3o0lnUi+MjAmXRkdXS2kDEplykc0qls0uJ0GVUtUc/hndo6nJY3cUV2ebzbah63slT3cND1bf5k0aeVUdyjTj0hH62NwrfNz7AAHAAAAAAAAAAAUZay9lrQHD/iRk/jUfFiryprXTVx/wCTxGt5Jq/J6n1DOmmmmrpppr0PDvxI2ZeGqucE/Dk7xdtFrwLKytx2+HDY4ip8SWr6oiaq4k3pYfTGLlGW3ISt2yxZmgzXTMkGc2tpZtwZlizWhIyxZOJb6XZ0y7eMKkVuS2ui7LvFd4w7xVSOxLvkkculqeibC4Pxa0Oi1fZHn+VUbtep7lsBlHg0VUkrSqLT0j+5XeXif8llh1cEXlEVKnhgAAAAAAAAAAAAAUZUowLWiOzvKaeLozpVFo1o+cXyaJJlrOuPnDavZ+pg6s4VIu1/LK3llHk0chiadmfU+0OS0sZSdKtG6+WS+KD6pnhe2mxdbBtvdc6V3u1IrlyUlyLIlv4+ePUuDkWGecLaMx2Ew2ytTL4stsXJEHas0GZYyNeJemdhppZnUi5SMKZcmShfF2XeL6erMKJ/ZfJamJqxhCN23x5Jc2yXotlisbl1f4e5A8RVi5Rfhw1m/svc9upQUUkuC4EVs3k8MJRjTgtbXnLnKXUmEiqZ2+b5Gb8l5lVFQCLOAAAAAAAAAAAAABRlSjAoWsuLWdcYqhp4mmpJxklKL4ppNM3pGCpTOwjLzbaf8N6FdudD/wAM3q46uDfbkebZtsLiaDdoqaXOLufRNWiRuMwG9yJbW4+Vko+aa+AqQ0lBo19w95zHZxTveCfsc1jdiYy4LdObbsfPrP7oeWqJckd3X2Fn8qTMdPYGu/lj9Tu4a68vF9uJsZKdNvgei4L8Nqr+KUIr0u39jrMl/D2hTs5p1ZLr8P0HlEFudjr/AC802a2SrYucbRahzk9Eke4bK7N08HBRgry+afNv9CTwOXRppKMVFLkkkkSMYWITaZedn5dsvXwrFWLkCpxlAAAAAAAAAAAAAAAACjKgCha4l4AxWLWjNYWDmmu4FrpG1YWDni0JYZPkYngU+SJTdKbqB4ov/p66IvjgV0RJbosDxaUcIkbEKNjNYBJaolbFQAAAAAAAAAAAAAAAAAAAAAAAAAAAAAAAAAAAAAAAAAAAAAAAAAAAAAAAAB//2Q=="/>
          <p:cNvSpPr>
            <a:spLocks noChangeAspect="1" noChangeArrowheads="1"/>
          </p:cNvSpPr>
          <p:nvPr/>
        </p:nvSpPr>
        <p:spPr bwMode="auto">
          <a:xfrm>
            <a:off x="1681524" y="-1215813"/>
            <a:ext cx="2849563" cy="254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1070287" y="1218145"/>
            <a:ext cx="24565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DODAWANIE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4" name="Grupa 13"/>
          <p:cNvGrpSpPr/>
          <p:nvPr/>
        </p:nvGrpSpPr>
        <p:grpSpPr>
          <a:xfrm>
            <a:off x="2660960" y="3366405"/>
            <a:ext cx="6849443" cy="2397062"/>
            <a:chOff x="3177142" y="3291262"/>
            <a:chExt cx="6849443" cy="2397062"/>
          </a:xfrm>
        </p:grpSpPr>
        <p:grpSp>
          <p:nvGrpSpPr>
            <p:cNvPr id="13" name="Grupa 12"/>
            <p:cNvGrpSpPr/>
            <p:nvPr/>
          </p:nvGrpSpPr>
          <p:grpSpPr>
            <a:xfrm>
              <a:off x="3177142" y="3291262"/>
              <a:ext cx="6849443" cy="721374"/>
              <a:chOff x="3177142" y="3291262"/>
              <a:chExt cx="6849443" cy="721374"/>
            </a:xfrm>
          </p:grpSpPr>
          <p:pic>
            <p:nvPicPr>
              <p:cNvPr id="12" name="Obraz 11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177142" y="3291262"/>
                <a:ext cx="1040404" cy="721374"/>
              </a:xfrm>
              <a:prstGeom prst="rect">
                <a:avLst/>
              </a:prstGeom>
            </p:spPr>
          </p:pic>
          <p:pic>
            <p:nvPicPr>
              <p:cNvPr id="33" name="Obraz 32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338950" y="3291262"/>
                <a:ext cx="1040404" cy="721374"/>
              </a:xfrm>
              <a:prstGeom prst="rect">
                <a:avLst/>
              </a:prstGeom>
            </p:spPr>
          </p:pic>
          <p:pic>
            <p:nvPicPr>
              <p:cNvPr id="35" name="Obraz 34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500758" y="3291262"/>
                <a:ext cx="1040404" cy="721374"/>
              </a:xfrm>
              <a:prstGeom prst="rect">
                <a:avLst/>
              </a:prstGeom>
            </p:spPr>
          </p:pic>
          <p:pic>
            <p:nvPicPr>
              <p:cNvPr id="36" name="Obraz 35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662566" y="3291262"/>
                <a:ext cx="1040404" cy="721374"/>
              </a:xfrm>
              <a:prstGeom prst="rect">
                <a:avLst/>
              </a:prstGeom>
            </p:spPr>
          </p:pic>
          <p:pic>
            <p:nvPicPr>
              <p:cNvPr id="37" name="Obraz 36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824374" y="3291262"/>
                <a:ext cx="1040404" cy="721374"/>
              </a:xfrm>
              <a:prstGeom prst="rect">
                <a:avLst/>
              </a:prstGeom>
            </p:spPr>
          </p:pic>
          <p:pic>
            <p:nvPicPr>
              <p:cNvPr id="40" name="Obraz 39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986181" y="3291262"/>
                <a:ext cx="1040404" cy="721374"/>
              </a:xfrm>
              <a:prstGeom prst="rect">
                <a:avLst/>
              </a:prstGeom>
            </p:spPr>
          </p:pic>
        </p:grpSp>
        <p:grpSp>
          <p:nvGrpSpPr>
            <p:cNvPr id="41" name="Grupa 40"/>
            <p:cNvGrpSpPr/>
            <p:nvPr/>
          </p:nvGrpSpPr>
          <p:grpSpPr>
            <a:xfrm>
              <a:off x="3177142" y="4129106"/>
              <a:ext cx="6849443" cy="721374"/>
              <a:chOff x="3177142" y="3291262"/>
              <a:chExt cx="6849443" cy="721374"/>
            </a:xfrm>
          </p:grpSpPr>
          <p:pic>
            <p:nvPicPr>
              <p:cNvPr id="43" name="Obraz 42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177142" y="3291262"/>
                <a:ext cx="1040404" cy="721374"/>
              </a:xfrm>
              <a:prstGeom prst="rect">
                <a:avLst/>
              </a:prstGeom>
            </p:spPr>
          </p:pic>
          <p:pic>
            <p:nvPicPr>
              <p:cNvPr id="44" name="Obraz 43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338950" y="3291262"/>
                <a:ext cx="1040404" cy="721374"/>
              </a:xfrm>
              <a:prstGeom prst="rect">
                <a:avLst/>
              </a:prstGeom>
            </p:spPr>
          </p:pic>
          <p:pic>
            <p:nvPicPr>
              <p:cNvPr id="45" name="Obraz 44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500758" y="3291262"/>
                <a:ext cx="1040404" cy="721374"/>
              </a:xfrm>
              <a:prstGeom prst="rect">
                <a:avLst/>
              </a:prstGeom>
            </p:spPr>
          </p:pic>
          <p:pic>
            <p:nvPicPr>
              <p:cNvPr id="47" name="Obraz 46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662566" y="3291262"/>
                <a:ext cx="1040404" cy="721374"/>
              </a:xfrm>
              <a:prstGeom prst="rect">
                <a:avLst/>
              </a:prstGeom>
            </p:spPr>
          </p:pic>
          <p:pic>
            <p:nvPicPr>
              <p:cNvPr id="48" name="Obraz 47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824374" y="3291262"/>
                <a:ext cx="1040404" cy="721374"/>
              </a:xfrm>
              <a:prstGeom prst="rect">
                <a:avLst/>
              </a:prstGeom>
            </p:spPr>
          </p:pic>
          <p:pic>
            <p:nvPicPr>
              <p:cNvPr id="49" name="Obraz 48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986181" y="3291262"/>
                <a:ext cx="1040404" cy="721374"/>
              </a:xfrm>
              <a:prstGeom prst="rect">
                <a:avLst/>
              </a:prstGeom>
            </p:spPr>
          </p:pic>
        </p:grpSp>
        <p:grpSp>
          <p:nvGrpSpPr>
            <p:cNvPr id="51" name="Grupa 50"/>
            <p:cNvGrpSpPr/>
            <p:nvPr/>
          </p:nvGrpSpPr>
          <p:grpSpPr>
            <a:xfrm>
              <a:off x="3177142" y="4966950"/>
              <a:ext cx="6849443" cy="721374"/>
              <a:chOff x="3177142" y="3291262"/>
              <a:chExt cx="6849443" cy="721374"/>
            </a:xfrm>
          </p:grpSpPr>
          <p:pic>
            <p:nvPicPr>
              <p:cNvPr id="52" name="Obraz 51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177142" y="3291262"/>
                <a:ext cx="1040404" cy="721374"/>
              </a:xfrm>
              <a:prstGeom prst="rect">
                <a:avLst/>
              </a:prstGeom>
            </p:spPr>
          </p:pic>
          <p:pic>
            <p:nvPicPr>
              <p:cNvPr id="62" name="Obraz 61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338950" y="3291262"/>
                <a:ext cx="1040404" cy="721374"/>
              </a:xfrm>
              <a:prstGeom prst="rect">
                <a:avLst/>
              </a:prstGeom>
            </p:spPr>
          </p:pic>
          <p:pic>
            <p:nvPicPr>
              <p:cNvPr id="63" name="Obraz 62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500758" y="3291262"/>
                <a:ext cx="1040404" cy="721374"/>
              </a:xfrm>
              <a:prstGeom prst="rect">
                <a:avLst/>
              </a:prstGeom>
            </p:spPr>
          </p:pic>
          <p:pic>
            <p:nvPicPr>
              <p:cNvPr id="64" name="Obraz 63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662566" y="3291262"/>
                <a:ext cx="1040404" cy="721374"/>
              </a:xfrm>
              <a:prstGeom prst="rect">
                <a:avLst/>
              </a:prstGeom>
            </p:spPr>
          </p:pic>
          <p:pic>
            <p:nvPicPr>
              <p:cNvPr id="65" name="Obraz 64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824374" y="3291262"/>
                <a:ext cx="1040404" cy="721374"/>
              </a:xfrm>
              <a:prstGeom prst="rect">
                <a:avLst/>
              </a:prstGeom>
            </p:spPr>
          </p:pic>
          <p:pic>
            <p:nvPicPr>
              <p:cNvPr id="66" name="Obraz 65" descr="AA026348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986181" y="3291262"/>
                <a:ext cx="1040404" cy="721374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2426420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9871</TotalTime>
  <Words>169</Words>
  <Application>Microsoft Macintosh PowerPoint</Application>
  <PresentationFormat>Niestandardowy</PresentationFormat>
  <Paragraphs>57</Paragraphs>
  <Slides>15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6" baseType="lpstr">
      <vt:lpstr>Motyw pakietu Office</vt:lpstr>
      <vt:lpstr>  MULTIMEDIALNY SCENARIUSZ ZAJĘĆ</vt:lpstr>
      <vt:lpstr>Edukacja: Poziom: Temat: 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139</cp:revision>
  <dcterms:created xsi:type="dcterms:W3CDTF">2014-12-16T09:11:28Z</dcterms:created>
  <dcterms:modified xsi:type="dcterms:W3CDTF">2015-05-19T14:00:53Z</dcterms:modified>
</cp:coreProperties>
</file>