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Default Extension="wmf" ContentType="image/x-wm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23" r:id="rId2"/>
    <p:sldId id="346" r:id="rId3"/>
    <p:sldId id="347" r:id="rId4"/>
    <p:sldId id="348" r:id="rId5"/>
    <p:sldId id="349" r:id="rId6"/>
    <p:sldId id="350" r:id="rId7"/>
    <p:sldId id="351" r:id="rId8"/>
    <p:sldId id="352" r:id="rId9"/>
    <p:sldId id="353" r:id="rId10"/>
    <p:sldId id="354" r:id="rId11"/>
    <p:sldId id="364" r:id="rId12"/>
    <p:sldId id="365" r:id="rId13"/>
    <p:sldId id="366" r:id="rId14"/>
    <p:sldId id="367" r:id="rId15"/>
    <p:sldId id="368" r:id="rId16"/>
    <p:sldId id="369" r:id="rId17"/>
    <p:sldId id="370" r:id="rId18"/>
    <p:sldId id="371" r:id="rId19"/>
    <p:sldId id="372" r:id="rId20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54">
          <p15:clr>
            <a:srgbClr val="A4A3A4"/>
          </p15:clr>
        </p15:guide>
        <p15:guide id="2" pos="383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662" autoAdjust="0"/>
    <p:restoredTop sz="94660" autoAdjust="0"/>
  </p:normalViewPr>
  <p:slideViewPr>
    <p:cSldViewPr snapToGrid="0">
      <p:cViewPr>
        <p:scale>
          <a:sx n="120" d="100"/>
          <a:sy n="120" d="100"/>
        </p:scale>
        <p:origin x="-80" y="-80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327A459-7A55-4467-8155-935286759825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pl-PL"/>
        </a:p>
      </dgm:t>
    </dgm:pt>
    <dgm:pt modelId="{74BE9ECC-89C9-4CB1-AF5C-498BC5606900}">
      <dgm:prSet phldrT="[Tekst]" custT="1"/>
      <dgm:spPr>
        <a:solidFill>
          <a:srgbClr val="FF6600"/>
        </a:solidFill>
      </dgm:spPr>
      <dgm:t>
        <a:bodyPr anchor="ctr"/>
        <a:lstStyle/>
        <a:p>
          <a:r>
            <a:rPr lang="pl-PL" sz="2800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Co się z nim dzieje? </a:t>
          </a:r>
          <a:endParaRPr lang="pl-PL" sz="2800" dirty="0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CB6074EF-C6B4-4EF4-BCDF-805F847C5A7F}">
      <dgm:prSet phldrT="[Tekst]" custT="1"/>
      <dgm:spPr>
        <a:solidFill>
          <a:srgbClr val="FF6600"/>
        </a:solidFill>
      </dgm:spPr>
      <dgm:t>
        <a:bodyPr anchor="ctr"/>
        <a:lstStyle/>
        <a:p>
          <a:r>
            <a:rPr lang="pl-PL" sz="2800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Co robi?</a:t>
          </a:r>
          <a:endParaRPr lang="pl-PL" sz="2800" dirty="0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B511F155-C354-41F0-A26B-D4A5CB54CA40}">
      <dgm:prSet phldrT="[Tekst]" custT="1"/>
      <dgm:spPr>
        <a:solidFill>
          <a:srgbClr val="FF6600"/>
        </a:solidFill>
      </dgm:spPr>
      <dgm:t>
        <a:bodyPr anchor="ctr"/>
        <a:lstStyle/>
        <a:p>
          <a:r>
            <a:rPr lang="pl-PL" sz="2800" b="1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CZASOWNIK </a:t>
          </a:r>
          <a:endParaRPr lang="pl-PL" sz="2800" b="1" dirty="0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38E34D77-D70F-429D-B95A-70B16AC59375}" type="sibTrans" cxnId="{E6BF5F8D-2B25-4F15-8694-2CB21CB123D0}">
      <dgm:prSet/>
      <dgm:spPr/>
      <dgm:t>
        <a:bodyPr/>
        <a:lstStyle/>
        <a:p>
          <a:endParaRPr lang="pl-PL"/>
        </a:p>
      </dgm:t>
    </dgm:pt>
    <dgm:pt modelId="{E60A88D2-A5C2-4891-9557-F1A9B649C48A}" type="parTrans" cxnId="{E6BF5F8D-2B25-4F15-8694-2CB21CB123D0}">
      <dgm:prSet/>
      <dgm:spPr/>
      <dgm:t>
        <a:bodyPr/>
        <a:lstStyle/>
        <a:p>
          <a:endParaRPr lang="pl-PL"/>
        </a:p>
      </dgm:t>
    </dgm:pt>
    <dgm:pt modelId="{9B42ECA6-A402-4241-972A-E0772686E959}" type="sibTrans" cxnId="{1E02E3D4-58E8-4E43-98DD-5724D06D45C4}">
      <dgm:prSet/>
      <dgm:spPr/>
      <dgm:t>
        <a:bodyPr/>
        <a:lstStyle/>
        <a:p>
          <a:endParaRPr lang="pl-PL"/>
        </a:p>
      </dgm:t>
    </dgm:pt>
    <dgm:pt modelId="{5DB49FDE-D514-4950-9CD0-DB9C1B789C61}" type="parTrans" cxnId="{1E02E3D4-58E8-4E43-98DD-5724D06D45C4}">
      <dgm:prSet/>
      <dgm:spPr/>
      <dgm:t>
        <a:bodyPr/>
        <a:lstStyle/>
        <a:p>
          <a:endParaRPr lang="pl-PL"/>
        </a:p>
      </dgm:t>
    </dgm:pt>
    <dgm:pt modelId="{B8D7576A-5A86-424E-9C28-F1EFDEAF9C2D}" type="sibTrans" cxnId="{A26BDA18-8C94-4C30-8AED-2E129729E5E8}">
      <dgm:prSet/>
      <dgm:spPr>
        <a:ln>
          <a:solidFill>
            <a:srgbClr val="FF6600"/>
          </a:solidFill>
        </a:ln>
      </dgm:spPr>
      <dgm:t>
        <a:bodyPr/>
        <a:lstStyle/>
        <a:p>
          <a:endParaRPr lang="pl-PL"/>
        </a:p>
      </dgm:t>
    </dgm:pt>
    <dgm:pt modelId="{52B4B030-B6EB-437C-9847-325B92AC69D9}" type="parTrans" cxnId="{A26BDA18-8C94-4C30-8AED-2E129729E5E8}">
      <dgm:prSet/>
      <dgm:spPr/>
      <dgm:t>
        <a:bodyPr/>
        <a:lstStyle/>
        <a:p>
          <a:endParaRPr lang="pl-PL"/>
        </a:p>
      </dgm:t>
    </dgm:pt>
    <dgm:pt modelId="{CBB0C633-C902-4A31-819E-79F34FA9A7CB}" type="pres">
      <dgm:prSet presAssocID="{2327A459-7A55-4467-8155-935286759825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pl-PL"/>
        </a:p>
      </dgm:t>
    </dgm:pt>
    <dgm:pt modelId="{41A0FE50-16D9-4E7E-AB34-B7D71A6C2971}" type="pres">
      <dgm:prSet presAssocID="{2327A459-7A55-4467-8155-935286759825}" presName="Name1" presStyleCnt="0"/>
      <dgm:spPr/>
    </dgm:pt>
    <dgm:pt modelId="{30865B16-EBCD-4399-B400-E360F19A59D4}" type="pres">
      <dgm:prSet presAssocID="{2327A459-7A55-4467-8155-935286759825}" presName="cycle" presStyleCnt="0"/>
      <dgm:spPr/>
    </dgm:pt>
    <dgm:pt modelId="{2171E289-5B59-47BE-8450-93D7DEAC9952}" type="pres">
      <dgm:prSet presAssocID="{2327A459-7A55-4467-8155-935286759825}" presName="srcNode" presStyleLbl="node1" presStyleIdx="0" presStyleCnt="1"/>
      <dgm:spPr/>
    </dgm:pt>
    <dgm:pt modelId="{F537B36D-8C92-49C0-86EC-2A5AABA59287}" type="pres">
      <dgm:prSet presAssocID="{2327A459-7A55-4467-8155-935286759825}" presName="conn" presStyleLbl="parChTrans1D2" presStyleIdx="0" presStyleCnt="1"/>
      <dgm:spPr/>
      <dgm:t>
        <a:bodyPr/>
        <a:lstStyle/>
        <a:p>
          <a:endParaRPr lang="pl-PL"/>
        </a:p>
      </dgm:t>
    </dgm:pt>
    <dgm:pt modelId="{930CC38D-AB41-4CB9-9F1D-4E0AE9285623}" type="pres">
      <dgm:prSet presAssocID="{2327A459-7A55-4467-8155-935286759825}" presName="extraNode" presStyleLbl="node1" presStyleIdx="0" presStyleCnt="1"/>
      <dgm:spPr/>
    </dgm:pt>
    <dgm:pt modelId="{43A48207-123F-41BE-B585-66C3F0F36F32}" type="pres">
      <dgm:prSet presAssocID="{2327A459-7A55-4467-8155-935286759825}" presName="dstNode" presStyleLbl="node1" presStyleIdx="0" presStyleCnt="1"/>
      <dgm:spPr/>
    </dgm:pt>
    <dgm:pt modelId="{F5EA9BDA-03B0-4252-AD24-71EB1B2AE9D1}" type="pres">
      <dgm:prSet presAssocID="{B511F155-C354-41F0-A26B-D4A5CB54CA40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6934AC0B-4651-400F-93D3-BD1022FD839C}" type="pres">
      <dgm:prSet presAssocID="{B511F155-C354-41F0-A26B-D4A5CB54CA40}" presName="accent_1" presStyleCnt="0"/>
      <dgm:spPr/>
    </dgm:pt>
    <dgm:pt modelId="{5177329B-FAFF-4C91-8D86-3A378A4C1130}" type="pres">
      <dgm:prSet presAssocID="{B511F155-C354-41F0-A26B-D4A5CB54CA40}" presName="accentRepeatNode" presStyleLbl="solidFgAcc1" presStyleIdx="0" presStyleCnt="1"/>
      <dgm:spPr>
        <a:ln>
          <a:solidFill>
            <a:srgbClr val="FF6600"/>
          </a:solidFill>
        </a:ln>
      </dgm:spPr>
      <dgm:t>
        <a:bodyPr/>
        <a:lstStyle/>
        <a:p>
          <a:endParaRPr lang="pl-PL"/>
        </a:p>
      </dgm:t>
    </dgm:pt>
  </dgm:ptLst>
  <dgm:cxnLst>
    <dgm:cxn modelId="{8A896CF2-0F0C-4F32-BA5B-252448B04859}" type="presOf" srcId="{2327A459-7A55-4467-8155-935286759825}" destId="{CBB0C633-C902-4A31-819E-79F34FA9A7CB}" srcOrd="0" destOrd="0" presId="urn:microsoft.com/office/officeart/2008/layout/VerticalCurvedList"/>
    <dgm:cxn modelId="{C65958AD-1BDB-4CD5-8B52-EE66A1A349FD}" type="presOf" srcId="{B8D7576A-5A86-424E-9C28-F1EFDEAF9C2D}" destId="{F537B36D-8C92-49C0-86EC-2A5AABA59287}" srcOrd="0" destOrd="0" presId="urn:microsoft.com/office/officeart/2008/layout/VerticalCurvedList"/>
    <dgm:cxn modelId="{A26BDA18-8C94-4C30-8AED-2E129729E5E8}" srcId="{B511F155-C354-41F0-A26B-D4A5CB54CA40}" destId="{CB6074EF-C6B4-4EF4-BCDF-805F847C5A7F}" srcOrd="0" destOrd="0" parTransId="{52B4B030-B6EB-437C-9847-325B92AC69D9}" sibTransId="{B8D7576A-5A86-424E-9C28-F1EFDEAF9C2D}"/>
    <dgm:cxn modelId="{761EBF78-C32D-4A08-9039-B753F949F7B4}" type="presOf" srcId="{74BE9ECC-89C9-4CB1-AF5C-498BC5606900}" destId="{F5EA9BDA-03B0-4252-AD24-71EB1B2AE9D1}" srcOrd="0" destOrd="2" presId="urn:microsoft.com/office/officeart/2008/layout/VerticalCurvedList"/>
    <dgm:cxn modelId="{2A38F892-BD3F-490F-ABA0-DEF3DED5D644}" type="presOf" srcId="{CB6074EF-C6B4-4EF4-BCDF-805F847C5A7F}" destId="{F5EA9BDA-03B0-4252-AD24-71EB1B2AE9D1}" srcOrd="0" destOrd="1" presId="urn:microsoft.com/office/officeart/2008/layout/VerticalCurvedList"/>
    <dgm:cxn modelId="{1E02E3D4-58E8-4E43-98DD-5724D06D45C4}" srcId="{B511F155-C354-41F0-A26B-D4A5CB54CA40}" destId="{74BE9ECC-89C9-4CB1-AF5C-498BC5606900}" srcOrd="1" destOrd="0" parTransId="{5DB49FDE-D514-4950-9CD0-DB9C1B789C61}" sibTransId="{9B42ECA6-A402-4241-972A-E0772686E959}"/>
    <dgm:cxn modelId="{1054E73A-9031-4A4F-9BE8-CB48E199C345}" type="presOf" srcId="{B511F155-C354-41F0-A26B-D4A5CB54CA40}" destId="{F5EA9BDA-03B0-4252-AD24-71EB1B2AE9D1}" srcOrd="0" destOrd="0" presId="urn:microsoft.com/office/officeart/2008/layout/VerticalCurvedList"/>
    <dgm:cxn modelId="{E6BF5F8D-2B25-4F15-8694-2CB21CB123D0}" srcId="{2327A459-7A55-4467-8155-935286759825}" destId="{B511F155-C354-41F0-A26B-D4A5CB54CA40}" srcOrd="0" destOrd="0" parTransId="{E60A88D2-A5C2-4891-9557-F1A9B649C48A}" sibTransId="{38E34D77-D70F-429D-B95A-70B16AC59375}"/>
    <dgm:cxn modelId="{13C6EE34-8422-43C8-AAA0-4A1B55F873C8}" type="presParOf" srcId="{CBB0C633-C902-4A31-819E-79F34FA9A7CB}" destId="{41A0FE50-16D9-4E7E-AB34-B7D71A6C2971}" srcOrd="0" destOrd="0" presId="urn:microsoft.com/office/officeart/2008/layout/VerticalCurvedList"/>
    <dgm:cxn modelId="{059BDA8E-5B79-493E-8833-51B7704D54AA}" type="presParOf" srcId="{41A0FE50-16D9-4E7E-AB34-B7D71A6C2971}" destId="{30865B16-EBCD-4399-B400-E360F19A59D4}" srcOrd="0" destOrd="0" presId="urn:microsoft.com/office/officeart/2008/layout/VerticalCurvedList"/>
    <dgm:cxn modelId="{0F4F954C-953C-4845-8C43-32D5D94DF93F}" type="presParOf" srcId="{30865B16-EBCD-4399-B400-E360F19A59D4}" destId="{2171E289-5B59-47BE-8450-93D7DEAC9952}" srcOrd="0" destOrd="0" presId="urn:microsoft.com/office/officeart/2008/layout/VerticalCurvedList"/>
    <dgm:cxn modelId="{94552EBD-5C42-49AB-9C56-3CB8AF381E3C}" type="presParOf" srcId="{30865B16-EBCD-4399-B400-E360F19A59D4}" destId="{F537B36D-8C92-49C0-86EC-2A5AABA59287}" srcOrd="1" destOrd="0" presId="urn:microsoft.com/office/officeart/2008/layout/VerticalCurvedList"/>
    <dgm:cxn modelId="{7E1C6F2F-9215-4FB5-B195-D6202394EB96}" type="presParOf" srcId="{30865B16-EBCD-4399-B400-E360F19A59D4}" destId="{930CC38D-AB41-4CB9-9F1D-4E0AE9285623}" srcOrd="2" destOrd="0" presId="urn:microsoft.com/office/officeart/2008/layout/VerticalCurvedList"/>
    <dgm:cxn modelId="{37F87A09-6A6D-4006-8725-050E7B26B0F6}" type="presParOf" srcId="{30865B16-EBCD-4399-B400-E360F19A59D4}" destId="{43A48207-123F-41BE-B585-66C3F0F36F32}" srcOrd="3" destOrd="0" presId="urn:microsoft.com/office/officeart/2008/layout/VerticalCurvedList"/>
    <dgm:cxn modelId="{306769E9-E3A5-411E-B33C-E6C0F5226ED4}" type="presParOf" srcId="{41A0FE50-16D9-4E7E-AB34-B7D71A6C2971}" destId="{F5EA9BDA-03B0-4252-AD24-71EB1B2AE9D1}" srcOrd="1" destOrd="0" presId="urn:microsoft.com/office/officeart/2008/layout/VerticalCurvedList"/>
    <dgm:cxn modelId="{96E50359-71EE-4EF0-8DAC-9015D22DECF8}" type="presParOf" srcId="{41A0FE50-16D9-4E7E-AB34-B7D71A6C2971}" destId="{6934AC0B-4651-400F-93D3-BD1022FD839C}" srcOrd="2" destOrd="0" presId="urn:microsoft.com/office/officeart/2008/layout/VerticalCurvedList"/>
    <dgm:cxn modelId="{95605C01-27F6-46FE-8174-6B2CC34C4055}" type="presParOf" srcId="{6934AC0B-4651-400F-93D3-BD1022FD839C}" destId="{5177329B-FAFF-4C91-8D86-3A378A4C113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7.xml"/><Relationship Id="rId2" Type="http://schemas.openxmlformats.org/officeDocument/2006/relationships/diagramData" Target="../diagrams/data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12" name="Obraz 1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391519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polonistyczna</a:t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klasa II</a:t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odmiana </a:t>
            </a:r>
            <a:r>
              <a:rPr lang="pl-PL" sz="2800" dirty="0">
                <a:latin typeface="Open Sans"/>
                <a:cs typeface="Open Sans"/>
              </a:rPr>
              <a:t>czasowników przez </a:t>
            </a:r>
            <a:r>
              <a:rPr lang="pl-PL" sz="2800" dirty="0" smtClean="0">
                <a:latin typeface="Open Sans"/>
                <a:cs typeface="Open Sans"/>
              </a:rPr>
              <a:t>osoby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247888416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296545579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2156" y="2627419"/>
            <a:ext cx="3441866" cy="2860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umiejętności czytania i pisania;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poznawanie czasowników;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odmiana czasowników przez osoby;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umiejętności pracy z multimediami;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rozwijanie kreatywności. </a:t>
            </a:r>
            <a:endParaRPr lang="pl-PL" sz="1300" dirty="0">
              <a:latin typeface="Open Sans"/>
              <a:cs typeface="Open Sans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6297340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Szczegółowe</a:t>
            </a:r>
            <a:endParaRPr lang="pl-PL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5897" y="2627419"/>
            <a:ext cx="3441866" cy="2860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pl-PL" sz="1300" dirty="0" smtClean="0">
                <a:latin typeface="Open Sans"/>
                <a:cs typeface="Open Sans"/>
              </a:rPr>
              <a:t>Uczeń </a:t>
            </a:r>
            <a:endParaRPr lang="pl-PL" sz="1300" dirty="0">
              <a:latin typeface="Open Sans"/>
              <a:cs typeface="Open Sans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powiedzieć, na jakie pytania odpowiada czasownik;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odmienić czasowniki przez osoby; 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myśli logicznie;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wykazuje się kreatywnością.</a:t>
            </a:r>
            <a:endParaRPr lang="pl-PL" sz="13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80994153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27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3517670" y="2726978"/>
            <a:ext cx="56250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latin typeface="Open Sans"/>
                <a:cs typeface="Open Sans"/>
              </a:rPr>
              <a:t>Kształcenie wiedzy </a:t>
            </a:r>
            <a:endParaRPr lang="pl-PL" sz="2800" dirty="0" smtClean="0">
              <a:latin typeface="Open Sans"/>
              <a:cs typeface="Open Sans"/>
            </a:endParaRPr>
          </a:p>
          <a:p>
            <a:pPr algn="ctr"/>
            <a:r>
              <a:rPr lang="pl-PL" sz="2800" dirty="0" smtClean="0">
                <a:latin typeface="Open Sans"/>
                <a:cs typeface="Open Sans"/>
              </a:rPr>
              <a:t>na </a:t>
            </a:r>
            <a:r>
              <a:rPr lang="pl-PL" sz="2800" dirty="0">
                <a:latin typeface="Open Sans"/>
                <a:cs typeface="Open Sans"/>
              </a:rPr>
              <a:t>temat czasowników</a:t>
            </a:r>
            <a:r>
              <a:rPr lang="pl-PL" sz="2800" dirty="0" smtClean="0">
                <a:latin typeface="Open Sans"/>
                <a:cs typeface="Open Sans"/>
              </a:rPr>
              <a:t>.</a:t>
            </a:r>
            <a:endParaRPr lang="pl-PL" sz="28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30642995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9" name="Grupa 18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20" name="Prostokąt 19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21" name="Prostokąt 20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2" name="Grupa 21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3" name="Prostokąt 22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4" name="Prostokąt 23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3074983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04090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Powitanie z uczniami. 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Powtórzenie </a:t>
            </a:r>
            <a:r>
              <a:rPr lang="pl-PL" sz="2000" dirty="0">
                <a:latin typeface="Open Sans"/>
                <a:cs typeface="Open Sans"/>
              </a:rPr>
              <a:t>wiedzy o czasowniku.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Ćwiczenia </a:t>
            </a:r>
            <a:r>
              <a:rPr lang="pl-PL" sz="2000" dirty="0">
                <a:latin typeface="Open Sans"/>
                <a:cs typeface="Open Sans"/>
              </a:rPr>
              <a:t>praktyczne. 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Podsumowanie </a:t>
            </a:r>
            <a:r>
              <a:rPr lang="pl-PL" sz="2000" dirty="0">
                <a:latin typeface="Open Sans"/>
                <a:cs typeface="Open Sans"/>
              </a:rPr>
              <a:t>zajęć i zakończenie lekcji. </a:t>
            </a:r>
          </a:p>
        </p:txBody>
      </p:sp>
    </p:spTree>
    <p:extLst>
      <p:ext uri="{BB962C8B-B14F-4D97-AF65-F5344CB8AC3E}">
        <p14:creationId xmlns:p14="http://schemas.microsoft.com/office/powerpoint/2010/main" val="306079053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1967825319"/>
              </p:ext>
            </p:extLst>
          </p:nvPr>
        </p:nvGraphicFramePr>
        <p:xfrm>
          <a:off x="2856632" y="1393120"/>
          <a:ext cx="6458099" cy="40527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5965486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2289431" y="1130248"/>
            <a:ext cx="6773817" cy="1196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2393" b="1" dirty="0"/>
          </a:p>
          <a:p>
            <a:endParaRPr lang="pl-PL" sz="2393" b="1" dirty="0"/>
          </a:p>
          <a:p>
            <a:endParaRPr lang="pl-PL" sz="2393" b="1" dirty="0"/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0" name="Prostokąt zaokrąglony 9"/>
          <p:cNvSpPr/>
          <p:nvPr/>
        </p:nvSpPr>
        <p:spPr>
          <a:xfrm>
            <a:off x="2081558" y="1901282"/>
            <a:ext cx="2309050" cy="9335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myje</a:t>
            </a:r>
            <a:r>
              <a:rPr lang="pl-PL" sz="3191" b="1" dirty="0"/>
              <a:t> </a:t>
            </a:r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się </a:t>
            </a:r>
          </a:p>
        </p:txBody>
      </p:sp>
      <p:sp>
        <p:nvSpPr>
          <p:cNvPr id="13" name="Prostokąt zaokrąglony 12"/>
          <p:cNvSpPr/>
          <p:nvPr/>
        </p:nvSpPr>
        <p:spPr>
          <a:xfrm>
            <a:off x="1243734" y="3172739"/>
            <a:ext cx="2309050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idzie</a:t>
            </a:r>
          </a:p>
        </p:txBody>
      </p:sp>
      <p:sp>
        <p:nvSpPr>
          <p:cNvPr id="14" name="Prostokąt zaokrąglony 13"/>
          <p:cNvSpPr/>
          <p:nvPr/>
        </p:nvSpPr>
        <p:spPr>
          <a:xfrm>
            <a:off x="6106096" y="3799417"/>
            <a:ext cx="2309050" cy="93357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latać</a:t>
            </a:r>
          </a:p>
        </p:txBody>
      </p:sp>
      <p:sp>
        <p:nvSpPr>
          <p:cNvPr id="15" name="Prostokąt zaokrąglony 14"/>
          <p:cNvSpPr/>
          <p:nvPr/>
        </p:nvSpPr>
        <p:spPr>
          <a:xfrm>
            <a:off x="2875627" y="4439890"/>
            <a:ext cx="2309050" cy="93357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jedzie</a:t>
            </a:r>
          </a:p>
        </p:txBody>
      </p:sp>
      <p:sp>
        <p:nvSpPr>
          <p:cNvPr id="16" name="Prostokąt zaokrąglony 15"/>
          <p:cNvSpPr/>
          <p:nvPr/>
        </p:nvSpPr>
        <p:spPr>
          <a:xfrm>
            <a:off x="5716595" y="5144927"/>
            <a:ext cx="2309050" cy="9335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piszę</a:t>
            </a:r>
          </a:p>
        </p:txBody>
      </p:sp>
      <p:sp>
        <p:nvSpPr>
          <p:cNvPr id="17" name="Prostokąt zaokrąglony 16"/>
          <p:cNvSpPr/>
          <p:nvPr/>
        </p:nvSpPr>
        <p:spPr>
          <a:xfrm>
            <a:off x="4951571" y="2681303"/>
            <a:ext cx="2309050" cy="93357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robi</a:t>
            </a:r>
            <a:r>
              <a:rPr lang="pl-PL" sz="3191" b="1" dirty="0">
                <a:solidFill>
                  <a:srgbClr val="000000"/>
                </a:solidFill>
              </a:rPr>
              <a:t> </a:t>
            </a:r>
            <a:r>
              <a:rPr lang="pl-PL" sz="3191" b="1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się</a:t>
            </a:r>
          </a:p>
        </p:txBody>
      </p:sp>
      <p:sp>
        <p:nvSpPr>
          <p:cNvPr id="19" name="Prostokąt zaokrąglony 18"/>
          <p:cNvSpPr/>
          <p:nvPr/>
        </p:nvSpPr>
        <p:spPr>
          <a:xfrm>
            <a:off x="5106799" y="1410114"/>
            <a:ext cx="2309050" cy="933572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siedzieć</a:t>
            </a:r>
          </a:p>
        </p:txBody>
      </p:sp>
      <p:sp>
        <p:nvSpPr>
          <p:cNvPr id="20" name="Prostokąt zaokrąglony 19"/>
          <p:cNvSpPr/>
          <p:nvPr/>
        </p:nvSpPr>
        <p:spPr>
          <a:xfrm>
            <a:off x="7641180" y="2370664"/>
            <a:ext cx="2309050" cy="93357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rysują</a:t>
            </a:r>
          </a:p>
        </p:txBody>
      </p:sp>
    </p:spTree>
    <p:extLst>
      <p:ext uri="{BB962C8B-B14F-4D97-AF65-F5344CB8AC3E}">
        <p14:creationId xmlns:p14="http://schemas.microsoft.com/office/powerpoint/2010/main" val="201257350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1" name="Prostokąt zaokrąglony 19"/>
          <p:cNvSpPr/>
          <p:nvPr/>
        </p:nvSpPr>
        <p:spPr>
          <a:xfrm>
            <a:off x="4931156" y="1376131"/>
            <a:ext cx="2309050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gotować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32" name="Grupa 31"/>
          <p:cNvGrpSpPr/>
          <p:nvPr/>
        </p:nvGrpSpPr>
        <p:grpSpPr>
          <a:xfrm>
            <a:off x="2854695" y="2717132"/>
            <a:ext cx="6461973" cy="2964443"/>
            <a:chOff x="2861234" y="2717132"/>
            <a:chExt cx="6461973" cy="2964443"/>
          </a:xfrm>
        </p:grpSpPr>
        <p:sp>
          <p:nvSpPr>
            <p:cNvPr id="33" name="Prostokąt zaokrąglony 17"/>
            <p:cNvSpPr/>
            <p:nvPr/>
          </p:nvSpPr>
          <p:spPr>
            <a:xfrm>
              <a:off x="2862136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Ja</a:t>
              </a:r>
            </a:p>
          </p:txBody>
        </p:sp>
        <p:sp>
          <p:nvSpPr>
            <p:cNvPr id="34" name="Prostokąt zaokrąglony 20"/>
            <p:cNvSpPr/>
            <p:nvPr/>
          </p:nvSpPr>
          <p:spPr>
            <a:xfrm>
              <a:off x="2861234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Ty</a:t>
              </a:r>
            </a:p>
          </p:txBody>
        </p:sp>
        <p:sp>
          <p:nvSpPr>
            <p:cNvPr id="35" name="Prostokąt zaokrąglony 21"/>
            <p:cNvSpPr/>
            <p:nvPr/>
          </p:nvSpPr>
          <p:spPr>
            <a:xfrm>
              <a:off x="2864588" y="4581665"/>
              <a:ext cx="822939" cy="109991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Ona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Ono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6" name="pole tekstowe 8"/>
            <p:cNvSpPr txBox="1"/>
            <p:nvPr/>
          </p:nvSpPr>
          <p:spPr>
            <a:xfrm>
              <a:off x="388995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gotuję</a:t>
              </a:r>
            </a:p>
          </p:txBody>
        </p:sp>
        <p:sp>
          <p:nvSpPr>
            <p:cNvPr id="37" name="pole tekstowe 25"/>
            <p:cNvSpPr txBox="1"/>
            <p:nvPr/>
          </p:nvSpPr>
          <p:spPr>
            <a:xfrm>
              <a:off x="388995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gotujesz</a:t>
              </a:r>
            </a:p>
          </p:txBody>
        </p:sp>
        <p:sp>
          <p:nvSpPr>
            <p:cNvPr id="38" name="pole tekstowe 26"/>
            <p:cNvSpPr txBox="1"/>
            <p:nvPr/>
          </p:nvSpPr>
          <p:spPr>
            <a:xfrm>
              <a:off x="388995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gotuje</a:t>
              </a:r>
            </a:p>
          </p:txBody>
        </p:sp>
        <p:sp>
          <p:nvSpPr>
            <p:cNvPr id="39" name="pole tekstowe 27"/>
            <p:cNvSpPr txBox="1"/>
            <p:nvPr/>
          </p:nvSpPr>
          <p:spPr>
            <a:xfrm>
              <a:off x="746692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gotujemy</a:t>
              </a:r>
            </a:p>
          </p:txBody>
        </p:sp>
        <p:sp>
          <p:nvSpPr>
            <p:cNvPr id="40" name="pole tekstowe 28"/>
            <p:cNvSpPr txBox="1"/>
            <p:nvPr/>
          </p:nvSpPr>
          <p:spPr>
            <a:xfrm>
              <a:off x="746692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gotujecie</a:t>
              </a:r>
            </a:p>
          </p:txBody>
        </p:sp>
        <p:sp>
          <p:nvSpPr>
            <p:cNvPr id="41" name="pole tekstowe 29"/>
            <p:cNvSpPr txBox="1"/>
            <p:nvPr/>
          </p:nvSpPr>
          <p:spPr>
            <a:xfrm>
              <a:off x="746692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gotują</a:t>
              </a:r>
            </a:p>
          </p:txBody>
        </p:sp>
        <p:sp>
          <p:nvSpPr>
            <p:cNvPr id="42" name="Prostokąt zaokrąglony 17"/>
            <p:cNvSpPr/>
            <p:nvPr/>
          </p:nvSpPr>
          <p:spPr>
            <a:xfrm>
              <a:off x="6445084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My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3" name="Prostokąt zaokrąglony 20"/>
            <p:cNvSpPr/>
            <p:nvPr/>
          </p:nvSpPr>
          <p:spPr>
            <a:xfrm>
              <a:off x="6444182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Wy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4" name="Prostokąt zaokrąglony 20"/>
            <p:cNvSpPr/>
            <p:nvPr/>
          </p:nvSpPr>
          <p:spPr>
            <a:xfrm>
              <a:off x="6444182" y="4766949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Oni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870232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Prostokąt zaokrąglony 19"/>
          <p:cNvSpPr/>
          <p:nvPr/>
        </p:nvSpPr>
        <p:spPr>
          <a:xfrm>
            <a:off x="4931156" y="1376131"/>
            <a:ext cx="2309050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rysować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22" name="Grupa 21"/>
          <p:cNvGrpSpPr/>
          <p:nvPr/>
        </p:nvGrpSpPr>
        <p:grpSpPr>
          <a:xfrm>
            <a:off x="2854695" y="2717132"/>
            <a:ext cx="6461973" cy="2964443"/>
            <a:chOff x="2861234" y="2717132"/>
            <a:chExt cx="6461973" cy="2964443"/>
          </a:xfrm>
        </p:grpSpPr>
        <p:sp>
          <p:nvSpPr>
            <p:cNvPr id="23" name="Prostokąt zaokrąglony 17"/>
            <p:cNvSpPr/>
            <p:nvPr/>
          </p:nvSpPr>
          <p:spPr>
            <a:xfrm>
              <a:off x="2862136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Ja</a:t>
              </a:r>
            </a:p>
          </p:txBody>
        </p:sp>
        <p:sp>
          <p:nvSpPr>
            <p:cNvPr id="24" name="Prostokąt zaokrąglony 20"/>
            <p:cNvSpPr/>
            <p:nvPr/>
          </p:nvSpPr>
          <p:spPr>
            <a:xfrm>
              <a:off x="2861234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Ty</a:t>
              </a:r>
            </a:p>
          </p:txBody>
        </p:sp>
        <p:sp>
          <p:nvSpPr>
            <p:cNvPr id="25" name="Prostokąt zaokrąglony 21"/>
            <p:cNvSpPr/>
            <p:nvPr/>
          </p:nvSpPr>
          <p:spPr>
            <a:xfrm>
              <a:off x="2864588" y="4581665"/>
              <a:ext cx="822939" cy="109991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Ona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Ono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pole tekstowe 8"/>
            <p:cNvSpPr txBox="1"/>
            <p:nvPr/>
          </p:nvSpPr>
          <p:spPr>
            <a:xfrm>
              <a:off x="388995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  <a:endParaRPr lang="pl-PL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7" name="pole tekstowe 25"/>
            <p:cNvSpPr txBox="1"/>
            <p:nvPr/>
          </p:nvSpPr>
          <p:spPr>
            <a:xfrm>
              <a:off x="388995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8" name="pole tekstowe 26"/>
            <p:cNvSpPr txBox="1"/>
            <p:nvPr/>
          </p:nvSpPr>
          <p:spPr>
            <a:xfrm>
              <a:off x="388995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9" name="pole tekstowe 27"/>
            <p:cNvSpPr txBox="1"/>
            <p:nvPr/>
          </p:nvSpPr>
          <p:spPr>
            <a:xfrm>
              <a:off x="746692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30" name="pole tekstowe 28"/>
            <p:cNvSpPr txBox="1"/>
            <p:nvPr/>
          </p:nvSpPr>
          <p:spPr>
            <a:xfrm>
              <a:off x="746692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45" name="pole tekstowe 29"/>
            <p:cNvSpPr txBox="1"/>
            <p:nvPr/>
          </p:nvSpPr>
          <p:spPr>
            <a:xfrm>
              <a:off x="746692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46" name="Prostokąt zaokrąglony 17"/>
            <p:cNvSpPr/>
            <p:nvPr/>
          </p:nvSpPr>
          <p:spPr>
            <a:xfrm>
              <a:off x="6445084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My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7" name="Prostokąt zaokrąglony 20"/>
            <p:cNvSpPr/>
            <p:nvPr/>
          </p:nvSpPr>
          <p:spPr>
            <a:xfrm>
              <a:off x="6444182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Wy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8" name="Prostokąt zaokrąglony 20"/>
            <p:cNvSpPr/>
            <p:nvPr/>
          </p:nvSpPr>
          <p:spPr>
            <a:xfrm>
              <a:off x="6444182" y="4766949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Oni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7614830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22" name="Grupa 21"/>
          <p:cNvGrpSpPr/>
          <p:nvPr/>
        </p:nvGrpSpPr>
        <p:grpSpPr>
          <a:xfrm>
            <a:off x="2854695" y="2717132"/>
            <a:ext cx="6461973" cy="2964443"/>
            <a:chOff x="2861234" y="2717132"/>
            <a:chExt cx="6461973" cy="2964443"/>
          </a:xfrm>
        </p:grpSpPr>
        <p:sp>
          <p:nvSpPr>
            <p:cNvPr id="23" name="Prostokąt zaokrąglony 17"/>
            <p:cNvSpPr/>
            <p:nvPr/>
          </p:nvSpPr>
          <p:spPr>
            <a:xfrm>
              <a:off x="2862136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Ja</a:t>
              </a:r>
            </a:p>
          </p:txBody>
        </p:sp>
        <p:sp>
          <p:nvSpPr>
            <p:cNvPr id="24" name="Prostokąt zaokrąglony 20"/>
            <p:cNvSpPr/>
            <p:nvPr/>
          </p:nvSpPr>
          <p:spPr>
            <a:xfrm>
              <a:off x="2861234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Ty</a:t>
              </a:r>
            </a:p>
          </p:txBody>
        </p:sp>
        <p:sp>
          <p:nvSpPr>
            <p:cNvPr id="25" name="Prostokąt zaokrąglony 21"/>
            <p:cNvSpPr/>
            <p:nvPr/>
          </p:nvSpPr>
          <p:spPr>
            <a:xfrm>
              <a:off x="2864588" y="4581665"/>
              <a:ext cx="822939" cy="109991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Ona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Ono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pole tekstowe 8"/>
            <p:cNvSpPr txBox="1"/>
            <p:nvPr/>
          </p:nvSpPr>
          <p:spPr>
            <a:xfrm>
              <a:off x="388995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  <a:endParaRPr lang="pl-PL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7" name="pole tekstowe 25"/>
            <p:cNvSpPr txBox="1"/>
            <p:nvPr/>
          </p:nvSpPr>
          <p:spPr>
            <a:xfrm>
              <a:off x="388995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8" name="pole tekstowe 26"/>
            <p:cNvSpPr txBox="1"/>
            <p:nvPr/>
          </p:nvSpPr>
          <p:spPr>
            <a:xfrm>
              <a:off x="388995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9" name="pole tekstowe 27"/>
            <p:cNvSpPr txBox="1"/>
            <p:nvPr/>
          </p:nvSpPr>
          <p:spPr>
            <a:xfrm>
              <a:off x="746692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30" name="pole tekstowe 28"/>
            <p:cNvSpPr txBox="1"/>
            <p:nvPr/>
          </p:nvSpPr>
          <p:spPr>
            <a:xfrm>
              <a:off x="746692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45" name="pole tekstowe 29"/>
            <p:cNvSpPr txBox="1"/>
            <p:nvPr/>
          </p:nvSpPr>
          <p:spPr>
            <a:xfrm>
              <a:off x="746692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46" name="Prostokąt zaokrąglony 17"/>
            <p:cNvSpPr/>
            <p:nvPr/>
          </p:nvSpPr>
          <p:spPr>
            <a:xfrm>
              <a:off x="6445084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My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7" name="Prostokąt zaokrąglony 20"/>
            <p:cNvSpPr/>
            <p:nvPr/>
          </p:nvSpPr>
          <p:spPr>
            <a:xfrm>
              <a:off x="6444182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Wy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8" name="Prostokąt zaokrąglony 20"/>
            <p:cNvSpPr/>
            <p:nvPr/>
          </p:nvSpPr>
          <p:spPr>
            <a:xfrm>
              <a:off x="6444182" y="4766949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Oni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31" name="Prostokąt zaokrąglony 19"/>
          <p:cNvSpPr/>
          <p:nvPr/>
        </p:nvSpPr>
        <p:spPr>
          <a:xfrm>
            <a:off x="4931156" y="1376131"/>
            <a:ext cx="2309050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pisać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09510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Prostokąt zaokrąglony 19"/>
          <p:cNvSpPr/>
          <p:nvPr/>
        </p:nvSpPr>
        <p:spPr>
          <a:xfrm>
            <a:off x="4931156" y="1376131"/>
            <a:ext cx="2309050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jechać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22" name="Grupa 21"/>
          <p:cNvGrpSpPr/>
          <p:nvPr/>
        </p:nvGrpSpPr>
        <p:grpSpPr>
          <a:xfrm>
            <a:off x="2854695" y="2717132"/>
            <a:ext cx="6461973" cy="2964443"/>
            <a:chOff x="2861234" y="2717132"/>
            <a:chExt cx="6461973" cy="2964443"/>
          </a:xfrm>
        </p:grpSpPr>
        <p:sp>
          <p:nvSpPr>
            <p:cNvPr id="23" name="Prostokąt zaokrąglony 17"/>
            <p:cNvSpPr/>
            <p:nvPr/>
          </p:nvSpPr>
          <p:spPr>
            <a:xfrm>
              <a:off x="2862136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Ja</a:t>
              </a:r>
            </a:p>
          </p:txBody>
        </p:sp>
        <p:sp>
          <p:nvSpPr>
            <p:cNvPr id="24" name="Prostokąt zaokrąglony 20"/>
            <p:cNvSpPr/>
            <p:nvPr/>
          </p:nvSpPr>
          <p:spPr>
            <a:xfrm>
              <a:off x="2861234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Ty</a:t>
              </a:r>
            </a:p>
          </p:txBody>
        </p:sp>
        <p:sp>
          <p:nvSpPr>
            <p:cNvPr id="25" name="Prostokąt zaokrąglony 21"/>
            <p:cNvSpPr/>
            <p:nvPr/>
          </p:nvSpPr>
          <p:spPr>
            <a:xfrm>
              <a:off x="2864588" y="4581665"/>
              <a:ext cx="822939" cy="109991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Ona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Ono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pole tekstowe 8"/>
            <p:cNvSpPr txBox="1"/>
            <p:nvPr/>
          </p:nvSpPr>
          <p:spPr>
            <a:xfrm>
              <a:off x="388995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  <a:endParaRPr lang="pl-PL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7" name="pole tekstowe 25"/>
            <p:cNvSpPr txBox="1"/>
            <p:nvPr/>
          </p:nvSpPr>
          <p:spPr>
            <a:xfrm>
              <a:off x="388995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8" name="pole tekstowe 26"/>
            <p:cNvSpPr txBox="1"/>
            <p:nvPr/>
          </p:nvSpPr>
          <p:spPr>
            <a:xfrm>
              <a:off x="388995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9" name="pole tekstowe 27"/>
            <p:cNvSpPr txBox="1"/>
            <p:nvPr/>
          </p:nvSpPr>
          <p:spPr>
            <a:xfrm>
              <a:off x="746692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30" name="pole tekstowe 28"/>
            <p:cNvSpPr txBox="1"/>
            <p:nvPr/>
          </p:nvSpPr>
          <p:spPr>
            <a:xfrm>
              <a:off x="746692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45" name="pole tekstowe 29"/>
            <p:cNvSpPr txBox="1"/>
            <p:nvPr/>
          </p:nvSpPr>
          <p:spPr>
            <a:xfrm>
              <a:off x="746692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46" name="Prostokąt zaokrąglony 17"/>
            <p:cNvSpPr/>
            <p:nvPr/>
          </p:nvSpPr>
          <p:spPr>
            <a:xfrm>
              <a:off x="6445084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My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7" name="Prostokąt zaokrąglony 20"/>
            <p:cNvSpPr/>
            <p:nvPr/>
          </p:nvSpPr>
          <p:spPr>
            <a:xfrm>
              <a:off x="6444182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Wy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8" name="Prostokąt zaokrąglony 20"/>
            <p:cNvSpPr/>
            <p:nvPr/>
          </p:nvSpPr>
          <p:spPr>
            <a:xfrm>
              <a:off x="6444182" y="4766949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Oni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9741482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Prostokąt zaokrąglony 19"/>
          <p:cNvSpPr/>
          <p:nvPr/>
        </p:nvSpPr>
        <p:spPr>
          <a:xfrm>
            <a:off x="4931156" y="1376131"/>
            <a:ext cx="2309050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iść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22" name="Grupa 21"/>
          <p:cNvGrpSpPr/>
          <p:nvPr/>
        </p:nvGrpSpPr>
        <p:grpSpPr>
          <a:xfrm>
            <a:off x="2854695" y="2717132"/>
            <a:ext cx="6461973" cy="2964443"/>
            <a:chOff x="2861234" y="2717132"/>
            <a:chExt cx="6461973" cy="2964443"/>
          </a:xfrm>
        </p:grpSpPr>
        <p:sp>
          <p:nvSpPr>
            <p:cNvPr id="23" name="Prostokąt zaokrąglony 17"/>
            <p:cNvSpPr/>
            <p:nvPr/>
          </p:nvSpPr>
          <p:spPr>
            <a:xfrm>
              <a:off x="2862136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Ja</a:t>
              </a:r>
            </a:p>
          </p:txBody>
        </p:sp>
        <p:sp>
          <p:nvSpPr>
            <p:cNvPr id="24" name="Prostokąt zaokrąglony 20"/>
            <p:cNvSpPr/>
            <p:nvPr/>
          </p:nvSpPr>
          <p:spPr>
            <a:xfrm>
              <a:off x="2861234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Ty</a:t>
              </a:r>
            </a:p>
          </p:txBody>
        </p:sp>
        <p:sp>
          <p:nvSpPr>
            <p:cNvPr id="25" name="Prostokąt zaokrąglony 21"/>
            <p:cNvSpPr/>
            <p:nvPr/>
          </p:nvSpPr>
          <p:spPr>
            <a:xfrm>
              <a:off x="2864588" y="4581665"/>
              <a:ext cx="822939" cy="109991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Ona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Ono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pole tekstowe 8"/>
            <p:cNvSpPr txBox="1"/>
            <p:nvPr/>
          </p:nvSpPr>
          <p:spPr>
            <a:xfrm>
              <a:off x="388995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  <a:endParaRPr lang="pl-PL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7" name="pole tekstowe 25"/>
            <p:cNvSpPr txBox="1"/>
            <p:nvPr/>
          </p:nvSpPr>
          <p:spPr>
            <a:xfrm>
              <a:off x="388995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8" name="pole tekstowe 26"/>
            <p:cNvSpPr txBox="1"/>
            <p:nvPr/>
          </p:nvSpPr>
          <p:spPr>
            <a:xfrm>
              <a:off x="388995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9" name="pole tekstowe 27"/>
            <p:cNvSpPr txBox="1"/>
            <p:nvPr/>
          </p:nvSpPr>
          <p:spPr>
            <a:xfrm>
              <a:off x="746692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30" name="pole tekstowe 28"/>
            <p:cNvSpPr txBox="1"/>
            <p:nvPr/>
          </p:nvSpPr>
          <p:spPr>
            <a:xfrm>
              <a:off x="746692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45" name="pole tekstowe 29"/>
            <p:cNvSpPr txBox="1"/>
            <p:nvPr/>
          </p:nvSpPr>
          <p:spPr>
            <a:xfrm>
              <a:off x="746692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46" name="Prostokąt zaokrąglony 17"/>
            <p:cNvSpPr/>
            <p:nvPr/>
          </p:nvSpPr>
          <p:spPr>
            <a:xfrm>
              <a:off x="6445084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My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7" name="Prostokąt zaokrąglony 20"/>
            <p:cNvSpPr/>
            <p:nvPr/>
          </p:nvSpPr>
          <p:spPr>
            <a:xfrm>
              <a:off x="6444182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Wy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8" name="Prostokąt zaokrąglony 20"/>
            <p:cNvSpPr/>
            <p:nvPr/>
          </p:nvSpPr>
          <p:spPr>
            <a:xfrm>
              <a:off x="6444182" y="4766949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Oni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6056394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Prostokąt zaokrąglony 19"/>
          <p:cNvSpPr/>
          <p:nvPr/>
        </p:nvSpPr>
        <p:spPr>
          <a:xfrm>
            <a:off x="4931156" y="1376131"/>
            <a:ext cx="2309050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skakać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22" name="Grupa 21"/>
          <p:cNvGrpSpPr/>
          <p:nvPr/>
        </p:nvGrpSpPr>
        <p:grpSpPr>
          <a:xfrm>
            <a:off x="2854695" y="2717132"/>
            <a:ext cx="6461973" cy="2964443"/>
            <a:chOff x="2861234" y="2717132"/>
            <a:chExt cx="6461973" cy="2964443"/>
          </a:xfrm>
        </p:grpSpPr>
        <p:sp>
          <p:nvSpPr>
            <p:cNvPr id="23" name="Prostokąt zaokrąglony 17"/>
            <p:cNvSpPr/>
            <p:nvPr/>
          </p:nvSpPr>
          <p:spPr>
            <a:xfrm>
              <a:off x="2862136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Ja</a:t>
              </a:r>
            </a:p>
          </p:txBody>
        </p:sp>
        <p:sp>
          <p:nvSpPr>
            <p:cNvPr id="24" name="Prostokąt zaokrąglony 20"/>
            <p:cNvSpPr/>
            <p:nvPr/>
          </p:nvSpPr>
          <p:spPr>
            <a:xfrm>
              <a:off x="2861234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Ty</a:t>
              </a:r>
            </a:p>
          </p:txBody>
        </p:sp>
        <p:sp>
          <p:nvSpPr>
            <p:cNvPr id="25" name="Prostokąt zaokrąglony 21"/>
            <p:cNvSpPr/>
            <p:nvPr/>
          </p:nvSpPr>
          <p:spPr>
            <a:xfrm>
              <a:off x="2864588" y="4581665"/>
              <a:ext cx="822939" cy="109991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Ona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Ono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pole tekstowe 8"/>
            <p:cNvSpPr txBox="1"/>
            <p:nvPr/>
          </p:nvSpPr>
          <p:spPr>
            <a:xfrm>
              <a:off x="388995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  <a:endParaRPr lang="pl-PL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7" name="pole tekstowe 25"/>
            <p:cNvSpPr txBox="1"/>
            <p:nvPr/>
          </p:nvSpPr>
          <p:spPr>
            <a:xfrm>
              <a:off x="388995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8" name="pole tekstowe 26"/>
            <p:cNvSpPr txBox="1"/>
            <p:nvPr/>
          </p:nvSpPr>
          <p:spPr>
            <a:xfrm>
              <a:off x="388995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9" name="pole tekstowe 27"/>
            <p:cNvSpPr txBox="1"/>
            <p:nvPr/>
          </p:nvSpPr>
          <p:spPr>
            <a:xfrm>
              <a:off x="746692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30" name="pole tekstowe 28"/>
            <p:cNvSpPr txBox="1"/>
            <p:nvPr/>
          </p:nvSpPr>
          <p:spPr>
            <a:xfrm>
              <a:off x="746692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45" name="pole tekstowe 29"/>
            <p:cNvSpPr txBox="1"/>
            <p:nvPr/>
          </p:nvSpPr>
          <p:spPr>
            <a:xfrm>
              <a:off x="746692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46" name="Prostokąt zaokrąglony 17"/>
            <p:cNvSpPr/>
            <p:nvPr/>
          </p:nvSpPr>
          <p:spPr>
            <a:xfrm>
              <a:off x="6445084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My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7" name="Prostokąt zaokrąglony 20"/>
            <p:cNvSpPr/>
            <p:nvPr/>
          </p:nvSpPr>
          <p:spPr>
            <a:xfrm>
              <a:off x="6444182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Wy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8" name="Prostokąt zaokrąglony 20"/>
            <p:cNvSpPr/>
            <p:nvPr/>
          </p:nvSpPr>
          <p:spPr>
            <a:xfrm>
              <a:off x="6444182" y="4766949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Oni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46624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Prostokąt zaokrąglony 19"/>
          <p:cNvSpPr/>
          <p:nvPr/>
        </p:nvSpPr>
        <p:spPr>
          <a:xfrm>
            <a:off x="4931156" y="1376131"/>
            <a:ext cx="2309050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nieść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22" name="Grupa 21"/>
          <p:cNvGrpSpPr/>
          <p:nvPr/>
        </p:nvGrpSpPr>
        <p:grpSpPr>
          <a:xfrm>
            <a:off x="2854695" y="2717132"/>
            <a:ext cx="6461973" cy="2964443"/>
            <a:chOff x="2861234" y="2717132"/>
            <a:chExt cx="6461973" cy="2964443"/>
          </a:xfrm>
        </p:grpSpPr>
        <p:sp>
          <p:nvSpPr>
            <p:cNvPr id="23" name="Prostokąt zaokrąglony 17"/>
            <p:cNvSpPr/>
            <p:nvPr/>
          </p:nvSpPr>
          <p:spPr>
            <a:xfrm>
              <a:off x="2862136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Ja</a:t>
              </a:r>
            </a:p>
          </p:txBody>
        </p:sp>
        <p:sp>
          <p:nvSpPr>
            <p:cNvPr id="24" name="Prostokąt zaokrąglony 20"/>
            <p:cNvSpPr/>
            <p:nvPr/>
          </p:nvSpPr>
          <p:spPr>
            <a:xfrm>
              <a:off x="2861234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Ty</a:t>
              </a:r>
            </a:p>
          </p:txBody>
        </p:sp>
        <p:sp>
          <p:nvSpPr>
            <p:cNvPr id="25" name="Prostokąt zaokrąglony 21"/>
            <p:cNvSpPr/>
            <p:nvPr/>
          </p:nvSpPr>
          <p:spPr>
            <a:xfrm>
              <a:off x="2864588" y="4581665"/>
              <a:ext cx="822939" cy="109991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Ona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Ono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pole tekstowe 8"/>
            <p:cNvSpPr txBox="1"/>
            <p:nvPr/>
          </p:nvSpPr>
          <p:spPr>
            <a:xfrm>
              <a:off x="388995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  <a:endParaRPr lang="pl-PL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7" name="pole tekstowe 25"/>
            <p:cNvSpPr txBox="1"/>
            <p:nvPr/>
          </p:nvSpPr>
          <p:spPr>
            <a:xfrm>
              <a:off x="388995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8" name="pole tekstowe 26"/>
            <p:cNvSpPr txBox="1"/>
            <p:nvPr/>
          </p:nvSpPr>
          <p:spPr>
            <a:xfrm>
              <a:off x="388995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9" name="pole tekstowe 27"/>
            <p:cNvSpPr txBox="1"/>
            <p:nvPr/>
          </p:nvSpPr>
          <p:spPr>
            <a:xfrm>
              <a:off x="746692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30" name="pole tekstowe 28"/>
            <p:cNvSpPr txBox="1"/>
            <p:nvPr/>
          </p:nvSpPr>
          <p:spPr>
            <a:xfrm>
              <a:off x="746692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45" name="pole tekstowe 29"/>
            <p:cNvSpPr txBox="1"/>
            <p:nvPr/>
          </p:nvSpPr>
          <p:spPr>
            <a:xfrm>
              <a:off x="746692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46" name="Prostokąt zaokrąglony 17"/>
            <p:cNvSpPr/>
            <p:nvPr/>
          </p:nvSpPr>
          <p:spPr>
            <a:xfrm>
              <a:off x="6445084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My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7" name="Prostokąt zaokrąglony 20"/>
            <p:cNvSpPr/>
            <p:nvPr/>
          </p:nvSpPr>
          <p:spPr>
            <a:xfrm>
              <a:off x="6444182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Wy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8" name="Prostokąt zaokrąglony 20"/>
            <p:cNvSpPr/>
            <p:nvPr/>
          </p:nvSpPr>
          <p:spPr>
            <a:xfrm>
              <a:off x="6444182" y="4766949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Oni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8156312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Prostokąt zaokrąglony 19"/>
          <p:cNvSpPr/>
          <p:nvPr/>
        </p:nvSpPr>
        <p:spPr>
          <a:xfrm>
            <a:off x="4931156" y="1376131"/>
            <a:ext cx="2309050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ubierać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22" name="Grupa 21"/>
          <p:cNvGrpSpPr/>
          <p:nvPr/>
        </p:nvGrpSpPr>
        <p:grpSpPr>
          <a:xfrm>
            <a:off x="2854695" y="2717132"/>
            <a:ext cx="6461973" cy="2964443"/>
            <a:chOff x="2861234" y="2717132"/>
            <a:chExt cx="6461973" cy="2964443"/>
          </a:xfrm>
        </p:grpSpPr>
        <p:sp>
          <p:nvSpPr>
            <p:cNvPr id="23" name="Prostokąt zaokrąglony 17"/>
            <p:cNvSpPr/>
            <p:nvPr/>
          </p:nvSpPr>
          <p:spPr>
            <a:xfrm>
              <a:off x="2862136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Ja</a:t>
              </a:r>
            </a:p>
          </p:txBody>
        </p:sp>
        <p:sp>
          <p:nvSpPr>
            <p:cNvPr id="24" name="Prostokąt zaokrąglony 20"/>
            <p:cNvSpPr/>
            <p:nvPr/>
          </p:nvSpPr>
          <p:spPr>
            <a:xfrm>
              <a:off x="2861234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Ty</a:t>
              </a:r>
            </a:p>
          </p:txBody>
        </p:sp>
        <p:sp>
          <p:nvSpPr>
            <p:cNvPr id="25" name="Prostokąt zaokrąglony 21"/>
            <p:cNvSpPr/>
            <p:nvPr/>
          </p:nvSpPr>
          <p:spPr>
            <a:xfrm>
              <a:off x="2864588" y="4581665"/>
              <a:ext cx="822939" cy="109991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Ona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Ono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pole tekstowe 8"/>
            <p:cNvSpPr txBox="1"/>
            <p:nvPr/>
          </p:nvSpPr>
          <p:spPr>
            <a:xfrm>
              <a:off x="388995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  <a:endParaRPr lang="pl-PL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7" name="pole tekstowe 25"/>
            <p:cNvSpPr txBox="1"/>
            <p:nvPr/>
          </p:nvSpPr>
          <p:spPr>
            <a:xfrm>
              <a:off x="388995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8" name="pole tekstowe 26"/>
            <p:cNvSpPr txBox="1"/>
            <p:nvPr/>
          </p:nvSpPr>
          <p:spPr>
            <a:xfrm>
              <a:off x="388995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9" name="pole tekstowe 27"/>
            <p:cNvSpPr txBox="1"/>
            <p:nvPr/>
          </p:nvSpPr>
          <p:spPr>
            <a:xfrm>
              <a:off x="746692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30" name="pole tekstowe 28"/>
            <p:cNvSpPr txBox="1"/>
            <p:nvPr/>
          </p:nvSpPr>
          <p:spPr>
            <a:xfrm>
              <a:off x="746692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45" name="pole tekstowe 29"/>
            <p:cNvSpPr txBox="1"/>
            <p:nvPr/>
          </p:nvSpPr>
          <p:spPr>
            <a:xfrm>
              <a:off x="746692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46" name="Prostokąt zaokrąglony 17"/>
            <p:cNvSpPr/>
            <p:nvPr/>
          </p:nvSpPr>
          <p:spPr>
            <a:xfrm>
              <a:off x="6445084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My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7" name="Prostokąt zaokrąglony 20"/>
            <p:cNvSpPr/>
            <p:nvPr/>
          </p:nvSpPr>
          <p:spPr>
            <a:xfrm>
              <a:off x="6444182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Wy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8" name="Prostokąt zaokrąglony 20"/>
            <p:cNvSpPr/>
            <p:nvPr/>
          </p:nvSpPr>
          <p:spPr>
            <a:xfrm>
              <a:off x="6444182" y="4766949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Oni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6054674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Prostokąt zaokrąglony 19"/>
          <p:cNvSpPr/>
          <p:nvPr/>
        </p:nvSpPr>
        <p:spPr>
          <a:xfrm>
            <a:off x="4931156" y="1376131"/>
            <a:ext cx="2309050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myć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22" name="Grupa 21"/>
          <p:cNvGrpSpPr/>
          <p:nvPr/>
        </p:nvGrpSpPr>
        <p:grpSpPr>
          <a:xfrm>
            <a:off x="2854695" y="2717132"/>
            <a:ext cx="6461973" cy="2964443"/>
            <a:chOff x="2861234" y="2717132"/>
            <a:chExt cx="6461973" cy="2964443"/>
          </a:xfrm>
        </p:grpSpPr>
        <p:sp>
          <p:nvSpPr>
            <p:cNvPr id="23" name="Prostokąt zaokrąglony 17"/>
            <p:cNvSpPr/>
            <p:nvPr/>
          </p:nvSpPr>
          <p:spPr>
            <a:xfrm>
              <a:off x="2862136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Ja</a:t>
              </a:r>
            </a:p>
          </p:txBody>
        </p:sp>
        <p:sp>
          <p:nvSpPr>
            <p:cNvPr id="24" name="Prostokąt zaokrąglony 20"/>
            <p:cNvSpPr/>
            <p:nvPr/>
          </p:nvSpPr>
          <p:spPr>
            <a:xfrm>
              <a:off x="2861234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Ty</a:t>
              </a:r>
            </a:p>
          </p:txBody>
        </p:sp>
        <p:sp>
          <p:nvSpPr>
            <p:cNvPr id="25" name="Prostokąt zaokrąglony 21"/>
            <p:cNvSpPr/>
            <p:nvPr/>
          </p:nvSpPr>
          <p:spPr>
            <a:xfrm>
              <a:off x="2864588" y="4581665"/>
              <a:ext cx="822939" cy="109991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Ona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Ono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pole tekstowe 8"/>
            <p:cNvSpPr txBox="1"/>
            <p:nvPr/>
          </p:nvSpPr>
          <p:spPr>
            <a:xfrm>
              <a:off x="388995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  <a:endParaRPr lang="pl-PL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7" name="pole tekstowe 25"/>
            <p:cNvSpPr txBox="1"/>
            <p:nvPr/>
          </p:nvSpPr>
          <p:spPr>
            <a:xfrm>
              <a:off x="388995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8" name="pole tekstowe 26"/>
            <p:cNvSpPr txBox="1"/>
            <p:nvPr/>
          </p:nvSpPr>
          <p:spPr>
            <a:xfrm>
              <a:off x="388995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9" name="pole tekstowe 27"/>
            <p:cNvSpPr txBox="1"/>
            <p:nvPr/>
          </p:nvSpPr>
          <p:spPr>
            <a:xfrm>
              <a:off x="746692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30" name="pole tekstowe 28"/>
            <p:cNvSpPr txBox="1"/>
            <p:nvPr/>
          </p:nvSpPr>
          <p:spPr>
            <a:xfrm>
              <a:off x="746692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45" name="pole tekstowe 29"/>
            <p:cNvSpPr txBox="1"/>
            <p:nvPr/>
          </p:nvSpPr>
          <p:spPr>
            <a:xfrm>
              <a:off x="746692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46" name="Prostokąt zaokrąglony 17"/>
            <p:cNvSpPr/>
            <p:nvPr/>
          </p:nvSpPr>
          <p:spPr>
            <a:xfrm>
              <a:off x="6445084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My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7" name="Prostokąt zaokrąglony 20"/>
            <p:cNvSpPr/>
            <p:nvPr/>
          </p:nvSpPr>
          <p:spPr>
            <a:xfrm>
              <a:off x="6444182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Wy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8" name="Prostokąt zaokrąglony 20"/>
            <p:cNvSpPr/>
            <p:nvPr/>
          </p:nvSpPr>
          <p:spPr>
            <a:xfrm>
              <a:off x="6444182" y="4766949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Oni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0686938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Prostokąt zaokrąglony 19"/>
          <p:cNvSpPr/>
          <p:nvPr/>
        </p:nvSpPr>
        <p:spPr>
          <a:xfrm>
            <a:off x="4931156" y="1376131"/>
            <a:ext cx="2309050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oglądać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22" name="Grupa 21"/>
          <p:cNvGrpSpPr/>
          <p:nvPr/>
        </p:nvGrpSpPr>
        <p:grpSpPr>
          <a:xfrm>
            <a:off x="2854695" y="2717132"/>
            <a:ext cx="6461973" cy="2964443"/>
            <a:chOff x="2861234" y="2717132"/>
            <a:chExt cx="6461973" cy="2964443"/>
          </a:xfrm>
        </p:grpSpPr>
        <p:sp>
          <p:nvSpPr>
            <p:cNvPr id="23" name="Prostokąt zaokrąglony 17"/>
            <p:cNvSpPr/>
            <p:nvPr/>
          </p:nvSpPr>
          <p:spPr>
            <a:xfrm>
              <a:off x="2862136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Ja</a:t>
              </a:r>
            </a:p>
          </p:txBody>
        </p:sp>
        <p:sp>
          <p:nvSpPr>
            <p:cNvPr id="24" name="Prostokąt zaokrąglony 20"/>
            <p:cNvSpPr/>
            <p:nvPr/>
          </p:nvSpPr>
          <p:spPr>
            <a:xfrm>
              <a:off x="2861234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Ty</a:t>
              </a:r>
            </a:p>
          </p:txBody>
        </p:sp>
        <p:sp>
          <p:nvSpPr>
            <p:cNvPr id="25" name="Prostokąt zaokrąglony 21"/>
            <p:cNvSpPr/>
            <p:nvPr/>
          </p:nvSpPr>
          <p:spPr>
            <a:xfrm>
              <a:off x="2864588" y="4581665"/>
              <a:ext cx="822939" cy="109991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Ona</a:t>
              </a:r>
              <a:r>
                <a:rPr lang="pl-PL" sz="2000" b="1" dirty="0" smtClean="0"/>
                <a:t> </a:t>
              </a:r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Ono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pole tekstowe 8"/>
            <p:cNvSpPr txBox="1"/>
            <p:nvPr/>
          </p:nvSpPr>
          <p:spPr>
            <a:xfrm>
              <a:off x="388995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  <a:endParaRPr lang="pl-PL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7" name="pole tekstowe 25"/>
            <p:cNvSpPr txBox="1"/>
            <p:nvPr/>
          </p:nvSpPr>
          <p:spPr>
            <a:xfrm>
              <a:off x="388995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8" name="pole tekstowe 26"/>
            <p:cNvSpPr txBox="1"/>
            <p:nvPr/>
          </p:nvSpPr>
          <p:spPr>
            <a:xfrm>
              <a:off x="388995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29" name="pole tekstowe 27"/>
            <p:cNvSpPr txBox="1"/>
            <p:nvPr/>
          </p:nvSpPr>
          <p:spPr>
            <a:xfrm>
              <a:off x="7466921" y="2880872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30" name="pole tekstowe 28"/>
            <p:cNvSpPr txBox="1"/>
            <p:nvPr/>
          </p:nvSpPr>
          <p:spPr>
            <a:xfrm>
              <a:off x="7466921" y="3905178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45" name="pole tekstowe 29"/>
            <p:cNvSpPr txBox="1"/>
            <p:nvPr/>
          </p:nvSpPr>
          <p:spPr>
            <a:xfrm>
              <a:off x="7466921" y="4931565"/>
              <a:ext cx="18562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…………………….</a:t>
              </a:r>
            </a:p>
          </p:txBody>
        </p:sp>
        <p:sp>
          <p:nvSpPr>
            <p:cNvPr id="46" name="Prostokąt zaokrąglony 17"/>
            <p:cNvSpPr/>
            <p:nvPr/>
          </p:nvSpPr>
          <p:spPr>
            <a:xfrm>
              <a:off x="6445084" y="2717132"/>
              <a:ext cx="825391" cy="7275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My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7" name="Prostokąt zaokrąglony 20"/>
            <p:cNvSpPr/>
            <p:nvPr/>
          </p:nvSpPr>
          <p:spPr>
            <a:xfrm>
              <a:off x="6444182" y="3740562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Wy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8" name="Prostokąt zaokrąglony 20"/>
            <p:cNvSpPr/>
            <p:nvPr/>
          </p:nvSpPr>
          <p:spPr>
            <a:xfrm>
              <a:off x="6444182" y="4766949"/>
              <a:ext cx="826294" cy="72934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2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Oni</a:t>
              </a:r>
              <a:endParaRPr lang="pl-PL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983617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9835</TotalTime>
  <Words>719</Words>
  <Application>Microsoft Macintosh PowerPoint</Application>
  <PresentationFormat>Niestandardowy</PresentationFormat>
  <Paragraphs>183</Paragraphs>
  <Slides>19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19</vt:i4>
      </vt:variant>
    </vt:vector>
  </HeadingPairs>
  <TitlesOfParts>
    <vt:vector size="20" baseType="lpstr">
      <vt:lpstr>Motyw pakietu Office</vt:lpstr>
      <vt:lpstr>  MULTIMEDIALNY SCENARIUSZ ZAJĘĆ</vt:lpstr>
      <vt:lpstr>Edukacja: Poziom: Temat:  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130</cp:revision>
  <dcterms:created xsi:type="dcterms:W3CDTF">2014-12-16T09:11:28Z</dcterms:created>
  <dcterms:modified xsi:type="dcterms:W3CDTF">2015-05-19T14:00:59Z</dcterms:modified>
</cp:coreProperties>
</file>