
<file path=[Content_Types].xml><?xml version="1.0" encoding="utf-8"?>
<Types xmlns="http://schemas.openxmlformats.org/package/2006/content-types">
  <Default Extension="xml" ContentType="application/xml"/>
  <Default Extension="wmf" ContentType="image/x-wmf"/>
  <Default Extension="jpeg" ContentType="image/jpeg"/>
  <Default Extension="jpg" ContentType="image/jpeg"/>
  <Default Extension="rels" ContentType="application/vnd.openxmlformats-package.relationships+xml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08" r:id="rId9"/>
    <p:sldId id="332" r:id="rId10"/>
    <p:sldId id="334" r:id="rId11"/>
    <p:sldId id="335" r:id="rId12"/>
    <p:sldId id="336" r:id="rId13"/>
    <p:sldId id="337" r:id="rId14"/>
    <p:sldId id="339" r:id="rId15"/>
    <p:sldId id="338" r:id="rId16"/>
    <p:sldId id="333" r:id="rId17"/>
    <p:sldId id="340" r:id="rId18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05" autoAdjust="0"/>
    <p:restoredTop sz="94660" autoAdjust="0"/>
  </p:normalViewPr>
  <p:slideViewPr>
    <p:cSldViewPr snapToGrid="0">
      <p:cViewPr>
        <p:scale>
          <a:sx n="120" d="100"/>
          <a:sy n="12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esProps" Target="presProps.xml"/><Relationship Id="rId21" Type="http://schemas.openxmlformats.org/officeDocument/2006/relationships/viewProps" Target="viewProps.xml"/><Relationship Id="rId22" Type="http://schemas.openxmlformats.org/officeDocument/2006/relationships/theme" Target="theme/theme1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printerSettings" Target="printerSettings/printerSettings1.bin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>
                <a:latin typeface="Open Sans"/>
                <a:cs typeface="Open Sans"/>
              </a:rPr>
              <a:t/>
            </a:r>
            <a:br>
              <a:rPr lang="pl-PL" sz="4950">
                <a:latin typeface="Open Sans"/>
                <a:cs typeface="Open Sans"/>
              </a:rPr>
            </a:br>
            <a:r>
              <a:rPr lang="pl-PL" sz="4950" smtClean="0">
                <a:latin typeface="Open Sans"/>
                <a:cs typeface="Open Sans"/>
              </a:rPr>
              <a:t>MULTIMEDIALNY</a:t>
            </a:r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klasa III</a:t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utrwalenie wiedzy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o Unii Europejskiej</a:t>
            </a:r>
          </a:p>
          <a:p>
            <a:pPr algn="l"/>
            <a:endParaRPr lang="pl-PL" sz="2800" dirty="0">
              <a:latin typeface="Open Sans"/>
              <a:cs typeface="Open Sans"/>
            </a:endParaRPr>
          </a:p>
          <a:p>
            <a:pPr algn="l"/>
            <a:endParaRPr lang="pl-PL" sz="2800" dirty="0" smtClean="0">
              <a:latin typeface="Open Sans"/>
              <a:cs typeface="Open Sans"/>
            </a:endParaRP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096" y="2627419"/>
            <a:ext cx="3439926" cy="284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utrwalenie </a:t>
            </a:r>
            <a:r>
              <a:rPr lang="pl-PL" sz="1300" dirty="0">
                <a:latin typeface="Open Sans"/>
                <a:cs typeface="Open Sans"/>
              </a:rPr>
              <a:t>i sprawdzenie wiedzy na temat Unii Europejskiej;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umiejętności pracy </a:t>
            </a:r>
            <a:r>
              <a:rPr lang="pl-PL" sz="1300" dirty="0" smtClean="0">
                <a:latin typeface="Open Sans"/>
                <a:cs typeface="Open Sans"/>
              </a:rPr>
              <a:t>              z </a:t>
            </a:r>
            <a:r>
              <a:rPr lang="pl-PL" sz="1300" dirty="0">
                <a:latin typeface="Open Sans"/>
                <a:cs typeface="Open Sans"/>
              </a:rPr>
              <a:t>komputerem;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</a:t>
            </a:r>
            <a:r>
              <a:rPr lang="pl-PL" sz="1300" dirty="0">
                <a:latin typeface="Open Sans"/>
                <a:cs typeface="Open Sans"/>
              </a:rPr>
              <a:t>umiejętności zdobywania </a:t>
            </a:r>
            <a:r>
              <a:rPr lang="pl-PL" sz="1300" dirty="0" smtClean="0">
                <a:latin typeface="Open Sans"/>
                <a:cs typeface="Open Sans"/>
              </a:rPr>
              <a:t>wiedzy.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7340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7750" y="2627419"/>
            <a:ext cx="3440014" cy="284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2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wymienić państwa należące do Unii Europejskiej;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wie, jak wygląda flaga Unii Europejskiej;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potrafi powiedzieć, ile gwiazdek jest na fladze Unii Europejskiej; </a:t>
            </a:r>
          </a:p>
          <a:p>
            <a:pPr marL="285750" indent="-285750">
              <a:lnSpc>
                <a:spcPct val="120000"/>
              </a:lnSpc>
              <a:buFont typeface="Arial"/>
              <a:buChar char="•"/>
            </a:pPr>
            <a:r>
              <a:rPr lang="pl-PL" sz="1300" dirty="0">
                <a:latin typeface="Open Sans"/>
                <a:cs typeface="Open Sans"/>
              </a:rPr>
              <a:t>jest aktywny na zajęciach.   </a:t>
            </a: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3517670" y="2726978"/>
            <a:ext cx="56250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 smtClean="0">
                <a:latin typeface="Open Sans"/>
                <a:cs typeface="Open Sans"/>
              </a:rPr>
              <a:t>Utrwalenie wiedzy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 </a:t>
            </a:r>
            <a:r>
              <a:rPr lang="pl-PL" sz="2800" dirty="0">
                <a:latin typeface="Open Sans"/>
                <a:cs typeface="Open Sans"/>
              </a:rPr>
              <a:t>o ciekawych </a:t>
            </a:r>
            <a:r>
              <a:rPr lang="pl-PL" sz="2800" dirty="0" smtClean="0">
                <a:latin typeface="Open Sans"/>
                <a:cs typeface="Open Sans"/>
              </a:rPr>
              <a:t>miejscach</a:t>
            </a: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w </a:t>
            </a:r>
            <a:r>
              <a:rPr lang="pl-PL" sz="2800" dirty="0">
                <a:latin typeface="Open Sans"/>
                <a:cs typeface="Open Sans"/>
              </a:rPr>
              <a:t>Unii Europejskiej</a:t>
            </a: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363234" cy="2877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Witamy się z uczniami. </a:t>
            </a: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Praca </a:t>
            </a:r>
            <a:r>
              <a:rPr lang="pl-PL" sz="2000" dirty="0">
                <a:latin typeface="Open Sans"/>
                <a:cs typeface="Open Sans"/>
              </a:rPr>
              <a:t>w grupach (dwie/ trzy grupy). </a:t>
            </a:r>
          </a:p>
          <a:p>
            <a:pPr lvl="1">
              <a:lnSpc>
                <a:spcPct val="130000"/>
              </a:lnSpc>
            </a:pPr>
            <a:r>
              <a:rPr lang="pl-PL" sz="2000" dirty="0" smtClean="0">
                <a:latin typeface="Open Sans"/>
                <a:cs typeface="Open Sans"/>
              </a:rPr>
              <a:t>Nauczyciel </a:t>
            </a:r>
            <a:r>
              <a:rPr lang="pl-PL" sz="2000" dirty="0">
                <a:latin typeface="Open Sans"/>
                <a:cs typeface="Open Sans"/>
              </a:rPr>
              <a:t>puszcza slajdy, które mają związek z Unią Europejską. Poszczególne grupy odgadują, co przedstawiają slajdy. Wygrywa grupa, która zdobędzie najwięcej punktów. </a:t>
            </a:r>
          </a:p>
          <a:p>
            <a:pPr marL="457200" indent="-457200">
              <a:lnSpc>
                <a:spcPct val="130000"/>
              </a:lnSpc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514350" indent="-514350">
              <a:lnSpc>
                <a:spcPct val="130000"/>
              </a:lnSpc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2016" y="2000095"/>
            <a:ext cx="5987331" cy="399155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5258755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85092" y="2080245"/>
            <a:ext cx="7001179" cy="3780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1756055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734" y="2021260"/>
            <a:ext cx="5427894" cy="40709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313784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3950" y="1947887"/>
            <a:ext cx="5363462" cy="402259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6578870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 descr="big-ben-66499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8602" y="1908941"/>
            <a:ext cx="5514159" cy="413561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352118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1799" y="1904853"/>
            <a:ext cx="5187764" cy="420125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310363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1002" y="1957765"/>
            <a:ext cx="5629359" cy="402253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1598427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 descr="brussels-262972_128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1120" y="1957765"/>
            <a:ext cx="6109123" cy="404252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692503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872" y="1950877"/>
            <a:ext cx="5463619" cy="409771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0460261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5784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Co przedstawia slajd? </a:t>
            </a:r>
            <a:r>
              <a:rPr lang="pl-PL" sz="2800" b="1" dirty="0">
                <a:latin typeface="Open Sans"/>
                <a:cs typeface="Open Sans"/>
              </a:rPr>
              <a:t>Gdzie znajduje się to miejsce? </a:t>
            </a:r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10536" y="1989513"/>
            <a:ext cx="5350291" cy="401271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2507221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9976</TotalTime>
  <Words>258</Words>
  <Application>Microsoft Macintosh PowerPoint</Application>
  <PresentationFormat>Niestandardowy</PresentationFormat>
  <Paragraphs>53</Paragraphs>
  <Slides>17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17</vt:i4>
      </vt:variant>
    </vt:vector>
  </HeadingPairs>
  <TitlesOfParts>
    <vt:vector size="18" baseType="lpstr">
      <vt:lpstr>Motyw pakietu Office</vt:lpstr>
      <vt:lpstr>  MULTIMEDIALNY SCENARIUSZ ZAJĘĆ</vt:lpstr>
      <vt:lpstr>Edukacja: Poziom: Temat:  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137</cp:revision>
  <dcterms:created xsi:type="dcterms:W3CDTF">2014-12-16T09:11:28Z</dcterms:created>
  <dcterms:modified xsi:type="dcterms:W3CDTF">2015-05-19T14:01:39Z</dcterms:modified>
</cp:coreProperties>
</file>