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3" r:id="rId2"/>
    <p:sldId id="346" r:id="rId3"/>
    <p:sldId id="347" r:id="rId4"/>
    <p:sldId id="348" r:id="rId5"/>
    <p:sldId id="349" r:id="rId6"/>
    <p:sldId id="350" r:id="rId7"/>
    <p:sldId id="351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59" r:id="rId23"/>
    <p:sldId id="360" r:id="rId24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4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62" autoAdjust="0"/>
    <p:restoredTop sz="94660" autoAdjust="0"/>
  </p:normalViewPr>
  <p:slideViewPr>
    <p:cSldViewPr snapToGrid="0">
      <p:cViewPr>
        <p:scale>
          <a:sx n="105" d="100"/>
          <a:sy n="105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433E0A-BB20-432E-9057-20347AFEA5A9}" type="doc">
      <dgm:prSet loTypeId="urn:microsoft.com/office/officeart/2005/8/layout/gear1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7346386C-72B7-404D-A5FA-06CCB277C091}">
      <dgm:prSet phldrT="[Tekst]" custT="1"/>
      <dgm:spPr/>
      <dgm:t>
        <a:bodyPr/>
        <a:lstStyle/>
        <a:p>
          <a:r>
            <a:rPr lang="pl-PL" sz="1400" dirty="0" smtClean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rzeczowniki</a:t>
          </a:r>
          <a:endParaRPr lang="pl-PL" sz="1100" dirty="0">
            <a:solidFill>
              <a:srgbClr val="000000"/>
            </a:solidFill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FC6060AF-1A6B-455A-AA2B-370DE1E5F646}" type="parTrans" cxnId="{AD2E7347-9875-4814-B696-D0F0EFDA52F2}">
      <dgm:prSet/>
      <dgm:spPr/>
      <dgm:t>
        <a:bodyPr/>
        <a:lstStyle/>
        <a:p>
          <a:endParaRPr lang="pl-PL"/>
        </a:p>
      </dgm:t>
    </dgm:pt>
    <dgm:pt modelId="{708A84AD-E4D0-4391-BF5D-D7290164328E}" type="sibTrans" cxnId="{AD2E7347-9875-4814-B696-D0F0EFDA52F2}">
      <dgm:prSet/>
      <dgm:spPr/>
      <dgm:t>
        <a:bodyPr/>
        <a:lstStyle/>
        <a:p>
          <a:endParaRPr lang="pl-PL"/>
        </a:p>
      </dgm:t>
    </dgm:pt>
    <dgm:pt modelId="{89F647C7-2F76-4584-8CBA-4ECCBCF52B73}">
      <dgm:prSet phldrT="[Tekst]" custT="1"/>
      <dgm:spPr/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Kto?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1205FFD8-D442-44C4-864F-3FB24726F033}" type="parTrans" cxnId="{9EE9D0F8-EBED-427B-8D3A-70E458617484}">
      <dgm:prSet/>
      <dgm:spPr/>
      <dgm:t>
        <a:bodyPr/>
        <a:lstStyle/>
        <a:p>
          <a:endParaRPr lang="pl-PL"/>
        </a:p>
      </dgm:t>
    </dgm:pt>
    <dgm:pt modelId="{DDF50A7F-A31A-4014-AF28-6A6584A882BB}" type="sibTrans" cxnId="{9EE9D0F8-EBED-427B-8D3A-70E458617484}">
      <dgm:prSet/>
      <dgm:spPr/>
      <dgm:t>
        <a:bodyPr/>
        <a:lstStyle/>
        <a:p>
          <a:endParaRPr lang="pl-PL"/>
        </a:p>
      </dgm:t>
    </dgm:pt>
    <dgm:pt modelId="{42AB73F0-BC67-41EA-B0C0-611A89C84916}">
      <dgm:prSet phldrT="[Tekst]" custT="1"/>
      <dgm:spPr>
        <a:solidFill>
          <a:srgbClr val="008000"/>
        </a:solidFill>
      </dgm:spPr>
      <dgm:t>
        <a:bodyPr/>
        <a:lstStyle/>
        <a:p>
          <a:r>
            <a:rPr lang="pl-PL" sz="140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czasowniki</a:t>
          </a:r>
          <a:endParaRPr lang="pl-PL" sz="14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95718E44-35D7-41ED-96DA-0B335D6F8044}" type="parTrans" cxnId="{2C445521-8178-4B95-830D-0B817F0D1FBA}">
      <dgm:prSet/>
      <dgm:spPr/>
      <dgm:t>
        <a:bodyPr/>
        <a:lstStyle/>
        <a:p>
          <a:endParaRPr lang="pl-PL"/>
        </a:p>
      </dgm:t>
    </dgm:pt>
    <dgm:pt modelId="{391AAA9C-E704-4F51-AE84-22DA903D334C}" type="sibTrans" cxnId="{2C445521-8178-4B95-830D-0B817F0D1FBA}">
      <dgm:prSet/>
      <dgm:spPr>
        <a:solidFill>
          <a:srgbClr val="008000"/>
        </a:solidFill>
      </dgm:spPr>
      <dgm:t>
        <a:bodyPr/>
        <a:lstStyle/>
        <a:p>
          <a:endParaRPr lang="pl-PL"/>
        </a:p>
      </dgm:t>
    </dgm:pt>
    <dgm:pt modelId="{85F69473-F183-4650-8D29-05CB00A38191}">
      <dgm:prSet phldrT="[Tekst]" custT="1"/>
      <dgm:spPr>
        <a:ln>
          <a:solidFill>
            <a:srgbClr val="008000"/>
          </a:solidFill>
        </a:ln>
      </dgm:spPr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Co robi? 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380A8F0F-923F-47AA-B8D1-C23735577E86}" type="parTrans" cxnId="{A7D58482-EFD6-49E9-B0C2-B664E1E8D5B3}">
      <dgm:prSet/>
      <dgm:spPr/>
      <dgm:t>
        <a:bodyPr/>
        <a:lstStyle/>
        <a:p>
          <a:endParaRPr lang="pl-PL"/>
        </a:p>
      </dgm:t>
    </dgm:pt>
    <dgm:pt modelId="{9B73A462-C6C6-49DB-A9CD-ECE8920C31AD}" type="sibTrans" cxnId="{A7D58482-EFD6-49E9-B0C2-B664E1E8D5B3}">
      <dgm:prSet/>
      <dgm:spPr/>
      <dgm:t>
        <a:bodyPr/>
        <a:lstStyle/>
        <a:p>
          <a:endParaRPr lang="pl-PL"/>
        </a:p>
      </dgm:t>
    </dgm:pt>
    <dgm:pt modelId="{35CDFDD7-A32F-418E-87A9-D93A2732C00A}">
      <dgm:prSet phldrT="[Tekst]"/>
      <dgm:spPr/>
      <dgm:t>
        <a:bodyPr/>
        <a:lstStyle/>
        <a:p>
          <a:r>
            <a:rPr lang="pl-PL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przymiotniki</a:t>
          </a:r>
          <a:endParaRPr lang="pl-PL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D4079982-C97C-4BCD-8F3E-BD4EADD1D4EC}" type="parTrans" cxnId="{990D537D-6C91-4261-A68A-E3221B02B6DD}">
      <dgm:prSet/>
      <dgm:spPr/>
      <dgm:t>
        <a:bodyPr/>
        <a:lstStyle/>
        <a:p>
          <a:endParaRPr lang="pl-PL"/>
        </a:p>
      </dgm:t>
    </dgm:pt>
    <dgm:pt modelId="{52931B80-EF79-486B-AA25-CC699D345021}" type="sibTrans" cxnId="{990D537D-6C91-4261-A68A-E3221B02B6DD}">
      <dgm:prSet/>
      <dgm:spPr/>
      <dgm:t>
        <a:bodyPr/>
        <a:lstStyle/>
        <a:p>
          <a:endParaRPr lang="pl-PL"/>
        </a:p>
      </dgm:t>
    </dgm:pt>
    <dgm:pt modelId="{0610EDDC-BCE8-4EF6-A099-5242352F8104}">
      <dgm:prSet phldrT="[Tekst]" custT="1"/>
      <dgm:spPr/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Jaki? 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22300EC0-BEC9-4A8C-A0E6-3933D7A3EA8D}" type="parTrans" cxnId="{E4ED4941-6FBD-4AF7-8965-95A1251F9B29}">
      <dgm:prSet/>
      <dgm:spPr/>
      <dgm:t>
        <a:bodyPr/>
        <a:lstStyle/>
        <a:p>
          <a:endParaRPr lang="pl-PL"/>
        </a:p>
      </dgm:t>
    </dgm:pt>
    <dgm:pt modelId="{F437505B-15A2-4DD0-A410-D9089ED03433}" type="sibTrans" cxnId="{E4ED4941-6FBD-4AF7-8965-95A1251F9B29}">
      <dgm:prSet/>
      <dgm:spPr/>
      <dgm:t>
        <a:bodyPr/>
        <a:lstStyle/>
        <a:p>
          <a:endParaRPr lang="pl-PL"/>
        </a:p>
      </dgm:t>
    </dgm:pt>
    <dgm:pt modelId="{0B56AF24-ED96-FC49-AE38-312E1FB58426}">
      <dgm:prSet phldrT="[Tekst]" custT="1"/>
      <dgm:spPr/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Jaka? 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3855152-687E-C343-A53E-9911954F84AC}" type="parTrans" cxnId="{EC5C5A21-42D4-9147-B02E-DAA9D658AACE}">
      <dgm:prSet/>
      <dgm:spPr/>
      <dgm:t>
        <a:bodyPr/>
        <a:lstStyle/>
        <a:p>
          <a:endParaRPr lang="pl-PL"/>
        </a:p>
      </dgm:t>
    </dgm:pt>
    <dgm:pt modelId="{4135C48C-87BB-BF4C-982C-FF4AF845A0B8}" type="sibTrans" cxnId="{EC5C5A21-42D4-9147-B02E-DAA9D658AACE}">
      <dgm:prSet/>
      <dgm:spPr/>
      <dgm:t>
        <a:bodyPr/>
        <a:lstStyle/>
        <a:p>
          <a:endParaRPr lang="pl-PL"/>
        </a:p>
      </dgm:t>
    </dgm:pt>
    <dgm:pt modelId="{2AC128BB-CA85-454D-AAA9-4C3DCD9F6092}">
      <dgm:prSet phldrT="[Tekst]" custT="1"/>
      <dgm:spPr/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Jakie?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695F49A-D882-7D4C-BE58-C16E700A0E55}" type="parTrans" cxnId="{CC2C750E-830A-3945-B477-82FA34690D72}">
      <dgm:prSet/>
      <dgm:spPr/>
      <dgm:t>
        <a:bodyPr/>
        <a:lstStyle/>
        <a:p>
          <a:endParaRPr lang="pl-PL"/>
        </a:p>
      </dgm:t>
    </dgm:pt>
    <dgm:pt modelId="{ED183261-7834-5E4D-B8A2-E4BB701AEB30}" type="sibTrans" cxnId="{CC2C750E-830A-3945-B477-82FA34690D72}">
      <dgm:prSet/>
      <dgm:spPr/>
      <dgm:t>
        <a:bodyPr/>
        <a:lstStyle/>
        <a:p>
          <a:endParaRPr lang="pl-PL"/>
        </a:p>
      </dgm:t>
    </dgm:pt>
    <dgm:pt modelId="{4E093C64-E3B2-C648-8ED3-5934A0EE9498}">
      <dgm:prSet phldrT="[Tekst]" custT="1"/>
      <dgm:spPr>
        <a:ln>
          <a:solidFill>
            <a:srgbClr val="008000"/>
          </a:solidFill>
        </a:ln>
      </dgm:spPr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Co się z nim dzieje?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35F8D559-1849-E741-9E3A-276F7278B853}" type="parTrans" cxnId="{4E19184A-47F8-8040-B622-2FFA394F3A8C}">
      <dgm:prSet/>
      <dgm:spPr/>
      <dgm:t>
        <a:bodyPr/>
        <a:lstStyle/>
        <a:p>
          <a:endParaRPr lang="pl-PL"/>
        </a:p>
      </dgm:t>
    </dgm:pt>
    <dgm:pt modelId="{0BB3550E-1F2A-0A47-9F37-002BEB6E6C77}" type="sibTrans" cxnId="{4E19184A-47F8-8040-B622-2FFA394F3A8C}">
      <dgm:prSet/>
      <dgm:spPr/>
      <dgm:t>
        <a:bodyPr/>
        <a:lstStyle/>
        <a:p>
          <a:endParaRPr lang="pl-PL"/>
        </a:p>
      </dgm:t>
    </dgm:pt>
    <dgm:pt modelId="{9761DC3A-420F-7342-8FFB-A164439A97BB}">
      <dgm:prSet phldrT="[Tekst]" custT="1"/>
      <dgm:spPr/>
      <dgm:t>
        <a:bodyPr anchor="ctr"/>
        <a:lstStyle/>
        <a:p>
          <a:pPr algn="ctr"/>
          <a:r>
            <a:rPr lang="pl-PL" sz="17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Co?</a:t>
          </a:r>
          <a:endParaRPr lang="pl-PL" sz="17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71CD5221-D7E0-D14A-9415-3695F4139F97}" type="parTrans" cxnId="{7DDF5021-BB42-5040-A330-A658A08D6354}">
      <dgm:prSet/>
      <dgm:spPr/>
      <dgm:t>
        <a:bodyPr/>
        <a:lstStyle/>
        <a:p>
          <a:endParaRPr lang="pl-PL"/>
        </a:p>
      </dgm:t>
    </dgm:pt>
    <dgm:pt modelId="{191E15C0-34A9-5A4A-8757-3693AE027C8B}" type="sibTrans" cxnId="{7DDF5021-BB42-5040-A330-A658A08D6354}">
      <dgm:prSet/>
      <dgm:spPr/>
      <dgm:t>
        <a:bodyPr/>
        <a:lstStyle/>
        <a:p>
          <a:endParaRPr lang="pl-PL"/>
        </a:p>
      </dgm:t>
    </dgm:pt>
    <dgm:pt modelId="{6657B26B-38AA-47F6-9BCA-1923ED81509E}" type="pres">
      <dgm:prSet presAssocID="{80433E0A-BB20-432E-9057-20347AFEA5A9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97301A1B-63B3-4BA1-A928-BBD5C07099E7}" type="pres">
      <dgm:prSet presAssocID="{7346386C-72B7-404D-A5FA-06CCB277C091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934D68A-1E0B-4A67-9E91-CDF3B21324E2}" type="pres">
      <dgm:prSet presAssocID="{7346386C-72B7-404D-A5FA-06CCB277C091}" presName="gear1srcNode" presStyleLbl="node1" presStyleIdx="0" presStyleCnt="3"/>
      <dgm:spPr/>
      <dgm:t>
        <a:bodyPr/>
        <a:lstStyle/>
        <a:p>
          <a:endParaRPr lang="pl-PL"/>
        </a:p>
      </dgm:t>
    </dgm:pt>
    <dgm:pt modelId="{2F48E96C-7416-46C3-8383-5F07BBB14C78}" type="pres">
      <dgm:prSet presAssocID="{7346386C-72B7-404D-A5FA-06CCB277C091}" presName="gear1dstNode" presStyleLbl="node1" presStyleIdx="0" presStyleCnt="3"/>
      <dgm:spPr/>
      <dgm:t>
        <a:bodyPr/>
        <a:lstStyle/>
        <a:p>
          <a:endParaRPr lang="pl-PL"/>
        </a:p>
      </dgm:t>
    </dgm:pt>
    <dgm:pt modelId="{DCD0800E-319D-4DAC-981A-098BF85FC58A}" type="pres">
      <dgm:prSet presAssocID="{7346386C-72B7-404D-A5FA-06CCB277C091}" presName="gear1ch" presStyleLbl="fgAcc1" presStyleIdx="0" presStyleCnt="3" custScaleX="98849" custScaleY="99095" custLinFactNeighborX="-14910" custLinFactNeighborY="1626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53AA584-CB46-48C6-8A48-5B745EA8B539}" type="pres">
      <dgm:prSet presAssocID="{42AB73F0-BC67-41EA-B0C0-611A89C84916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01CE661-5B0E-4C96-BB7E-A49966E00D22}" type="pres">
      <dgm:prSet presAssocID="{42AB73F0-BC67-41EA-B0C0-611A89C84916}" presName="gear2srcNode" presStyleLbl="node1" presStyleIdx="1" presStyleCnt="3"/>
      <dgm:spPr/>
      <dgm:t>
        <a:bodyPr/>
        <a:lstStyle/>
        <a:p>
          <a:endParaRPr lang="pl-PL"/>
        </a:p>
      </dgm:t>
    </dgm:pt>
    <dgm:pt modelId="{A7D458E6-5761-4520-A4AE-11BE56FC962F}" type="pres">
      <dgm:prSet presAssocID="{42AB73F0-BC67-41EA-B0C0-611A89C84916}" presName="gear2dstNode" presStyleLbl="node1" presStyleIdx="1" presStyleCnt="3"/>
      <dgm:spPr/>
      <dgm:t>
        <a:bodyPr/>
        <a:lstStyle/>
        <a:p>
          <a:endParaRPr lang="pl-PL"/>
        </a:p>
      </dgm:t>
    </dgm:pt>
    <dgm:pt modelId="{020A532F-15C1-402D-BF2D-C76D8D870F24}" type="pres">
      <dgm:prSet presAssocID="{42AB73F0-BC67-41EA-B0C0-611A89C84916}" presName="gear2ch" presStyleLbl="fgAcc1" presStyleIdx="1" presStyleCnt="3" custScaleX="135430" custScaleY="99512" custLinFactNeighborX="-30093" custLinFactNeighborY="-823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8DDC395-211F-44D2-A58D-30D8D175AA59}" type="pres">
      <dgm:prSet presAssocID="{35CDFDD7-A32F-418E-87A9-D93A2732C00A}" presName="gear3" presStyleLbl="node1" presStyleIdx="2" presStyleCnt="3"/>
      <dgm:spPr/>
      <dgm:t>
        <a:bodyPr/>
        <a:lstStyle/>
        <a:p>
          <a:endParaRPr lang="pl-PL"/>
        </a:p>
      </dgm:t>
    </dgm:pt>
    <dgm:pt modelId="{55A62082-0E32-4158-A759-C2808DF133E6}" type="pres">
      <dgm:prSet presAssocID="{35CDFDD7-A32F-418E-87A9-D93A2732C00A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919F522-3E4C-4444-B46F-EE3BB0BC69B4}" type="pres">
      <dgm:prSet presAssocID="{35CDFDD7-A32F-418E-87A9-D93A2732C00A}" presName="gear3srcNode" presStyleLbl="node1" presStyleIdx="2" presStyleCnt="3"/>
      <dgm:spPr/>
      <dgm:t>
        <a:bodyPr/>
        <a:lstStyle/>
        <a:p>
          <a:endParaRPr lang="pl-PL"/>
        </a:p>
      </dgm:t>
    </dgm:pt>
    <dgm:pt modelId="{907168C1-2214-4D58-9C58-93449818256C}" type="pres">
      <dgm:prSet presAssocID="{35CDFDD7-A32F-418E-87A9-D93A2732C00A}" presName="gear3dstNode" presStyleLbl="node1" presStyleIdx="2" presStyleCnt="3"/>
      <dgm:spPr/>
      <dgm:t>
        <a:bodyPr/>
        <a:lstStyle/>
        <a:p>
          <a:endParaRPr lang="pl-PL"/>
        </a:p>
      </dgm:t>
    </dgm:pt>
    <dgm:pt modelId="{A184350D-86A1-49E5-B5DB-D44D5C5571C4}" type="pres">
      <dgm:prSet presAssocID="{35CDFDD7-A32F-418E-87A9-D93A2732C00A}" presName="gear3ch" presStyleLbl="fgAcc1" presStyleIdx="2" presStyleCnt="3" custScaleX="114401" custScaleY="100304" custLinFactNeighborX="17828" custLinFactNeighborY="-2021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2787B34-7A44-4CA3-A867-0044061B2F31}" type="pres">
      <dgm:prSet presAssocID="{708A84AD-E4D0-4391-BF5D-D7290164328E}" presName="connector1" presStyleLbl="sibTrans2D1" presStyleIdx="0" presStyleCnt="3"/>
      <dgm:spPr/>
      <dgm:t>
        <a:bodyPr/>
        <a:lstStyle/>
        <a:p>
          <a:endParaRPr lang="pl-PL"/>
        </a:p>
      </dgm:t>
    </dgm:pt>
    <dgm:pt modelId="{309909CE-6B3E-4D5F-9B6D-244432BABDAD}" type="pres">
      <dgm:prSet presAssocID="{391AAA9C-E704-4F51-AE84-22DA903D334C}" presName="connector2" presStyleLbl="sibTrans2D1" presStyleIdx="1" presStyleCnt="3"/>
      <dgm:spPr/>
      <dgm:t>
        <a:bodyPr/>
        <a:lstStyle/>
        <a:p>
          <a:endParaRPr lang="pl-PL"/>
        </a:p>
      </dgm:t>
    </dgm:pt>
    <dgm:pt modelId="{1AB74A35-3B01-4B03-BF11-A21DBE8B0AAF}" type="pres">
      <dgm:prSet presAssocID="{52931B80-EF79-486B-AA25-CC699D345021}" presName="connector3" presStyleLbl="sibTrans2D1" presStyleIdx="2" presStyleCnt="3"/>
      <dgm:spPr/>
      <dgm:t>
        <a:bodyPr/>
        <a:lstStyle/>
        <a:p>
          <a:endParaRPr lang="pl-PL"/>
        </a:p>
      </dgm:t>
    </dgm:pt>
  </dgm:ptLst>
  <dgm:cxnLst>
    <dgm:cxn modelId="{C63E2440-B278-4D01-BE3A-C4A8A797F8FF}" type="presOf" srcId="{708A84AD-E4D0-4391-BF5D-D7290164328E}" destId="{F2787B34-7A44-4CA3-A867-0044061B2F31}" srcOrd="0" destOrd="0" presId="urn:microsoft.com/office/officeart/2005/8/layout/gear1"/>
    <dgm:cxn modelId="{B0C42F28-592F-3C4D-B375-F9875015B9AD}" type="presOf" srcId="{2AC128BB-CA85-454D-AAA9-4C3DCD9F6092}" destId="{A184350D-86A1-49E5-B5DB-D44D5C5571C4}" srcOrd="0" destOrd="2" presId="urn:microsoft.com/office/officeart/2005/8/layout/gear1"/>
    <dgm:cxn modelId="{5E750A5F-A730-4D71-987F-30DC4022E7DD}" type="presOf" srcId="{52931B80-EF79-486B-AA25-CC699D345021}" destId="{1AB74A35-3B01-4B03-BF11-A21DBE8B0AAF}" srcOrd="0" destOrd="0" presId="urn:microsoft.com/office/officeart/2005/8/layout/gear1"/>
    <dgm:cxn modelId="{644ADD22-F04E-4108-AFB5-5A1FF965B353}" type="presOf" srcId="{35CDFDD7-A32F-418E-87A9-D93A2732C00A}" destId="{907168C1-2214-4D58-9C58-93449818256C}" srcOrd="3" destOrd="0" presId="urn:microsoft.com/office/officeart/2005/8/layout/gear1"/>
    <dgm:cxn modelId="{A7D58482-EFD6-49E9-B0C2-B664E1E8D5B3}" srcId="{42AB73F0-BC67-41EA-B0C0-611A89C84916}" destId="{85F69473-F183-4650-8D29-05CB00A38191}" srcOrd="0" destOrd="0" parTransId="{380A8F0F-923F-47AA-B8D1-C23735577E86}" sibTransId="{9B73A462-C6C6-49DB-A9CD-ECE8920C31AD}"/>
    <dgm:cxn modelId="{49052929-CEEB-4EF9-BBBC-9090D6F71CA6}" type="presOf" srcId="{42AB73F0-BC67-41EA-B0C0-611A89C84916}" destId="{A7D458E6-5761-4520-A4AE-11BE56FC962F}" srcOrd="2" destOrd="0" presId="urn:microsoft.com/office/officeart/2005/8/layout/gear1"/>
    <dgm:cxn modelId="{3645BC63-08F8-451B-A2C8-A719225AB702}" type="presOf" srcId="{42AB73F0-BC67-41EA-B0C0-611A89C84916}" destId="{253AA584-CB46-48C6-8A48-5B745EA8B539}" srcOrd="0" destOrd="0" presId="urn:microsoft.com/office/officeart/2005/8/layout/gear1"/>
    <dgm:cxn modelId="{F7AE4020-F2FB-4157-BA69-437FA9F5626E}" type="presOf" srcId="{85F69473-F183-4650-8D29-05CB00A38191}" destId="{020A532F-15C1-402D-BF2D-C76D8D870F24}" srcOrd="0" destOrd="0" presId="urn:microsoft.com/office/officeart/2005/8/layout/gear1"/>
    <dgm:cxn modelId="{4E19184A-47F8-8040-B622-2FFA394F3A8C}" srcId="{42AB73F0-BC67-41EA-B0C0-611A89C84916}" destId="{4E093C64-E3B2-C648-8ED3-5934A0EE9498}" srcOrd="1" destOrd="0" parTransId="{35F8D559-1849-E741-9E3A-276F7278B853}" sibTransId="{0BB3550E-1F2A-0A47-9F37-002BEB6E6C77}"/>
    <dgm:cxn modelId="{9A602317-E967-4423-9A8C-5DDDE82E5E19}" type="presOf" srcId="{35CDFDD7-A32F-418E-87A9-D93A2732C00A}" destId="{0919F522-3E4C-4444-B46F-EE3BB0BC69B4}" srcOrd="2" destOrd="0" presId="urn:microsoft.com/office/officeart/2005/8/layout/gear1"/>
    <dgm:cxn modelId="{9EE9D0F8-EBED-427B-8D3A-70E458617484}" srcId="{7346386C-72B7-404D-A5FA-06CCB277C091}" destId="{89F647C7-2F76-4584-8CBA-4ECCBCF52B73}" srcOrd="0" destOrd="0" parTransId="{1205FFD8-D442-44C4-864F-3FB24726F033}" sibTransId="{DDF50A7F-A31A-4014-AF28-6A6584A882BB}"/>
    <dgm:cxn modelId="{E4ED4941-6FBD-4AF7-8965-95A1251F9B29}" srcId="{35CDFDD7-A32F-418E-87A9-D93A2732C00A}" destId="{0610EDDC-BCE8-4EF6-A099-5242352F8104}" srcOrd="0" destOrd="0" parTransId="{22300EC0-BEC9-4A8C-A0E6-3933D7A3EA8D}" sibTransId="{F437505B-15A2-4DD0-A410-D9089ED03433}"/>
    <dgm:cxn modelId="{5C374C42-73C2-43FF-96FA-26985D6953C5}" type="presOf" srcId="{42AB73F0-BC67-41EA-B0C0-611A89C84916}" destId="{401CE661-5B0E-4C96-BB7E-A49966E00D22}" srcOrd="1" destOrd="0" presId="urn:microsoft.com/office/officeart/2005/8/layout/gear1"/>
    <dgm:cxn modelId="{7DDF5021-BB42-5040-A330-A658A08D6354}" srcId="{7346386C-72B7-404D-A5FA-06CCB277C091}" destId="{9761DC3A-420F-7342-8FFB-A164439A97BB}" srcOrd="1" destOrd="0" parTransId="{71CD5221-D7E0-D14A-9415-3695F4139F97}" sibTransId="{191E15C0-34A9-5A4A-8757-3693AE027C8B}"/>
    <dgm:cxn modelId="{C45D17F9-F275-6E4D-866D-0AB768920167}" type="presOf" srcId="{0B56AF24-ED96-FC49-AE38-312E1FB58426}" destId="{A184350D-86A1-49E5-B5DB-D44D5C5571C4}" srcOrd="0" destOrd="1" presId="urn:microsoft.com/office/officeart/2005/8/layout/gear1"/>
    <dgm:cxn modelId="{0185646A-88C5-49C9-AC9F-A10CC44B9AE8}" type="presOf" srcId="{391AAA9C-E704-4F51-AE84-22DA903D334C}" destId="{309909CE-6B3E-4D5F-9B6D-244432BABDAD}" srcOrd="0" destOrd="0" presId="urn:microsoft.com/office/officeart/2005/8/layout/gear1"/>
    <dgm:cxn modelId="{53A6EEB4-956F-6742-8B33-AC3699C6D7A1}" type="presOf" srcId="{9761DC3A-420F-7342-8FFB-A164439A97BB}" destId="{DCD0800E-319D-4DAC-981A-098BF85FC58A}" srcOrd="0" destOrd="1" presId="urn:microsoft.com/office/officeart/2005/8/layout/gear1"/>
    <dgm:cxn modelId="{CC2C750E-830A-3945-B477-82FA34690D72}" srcId="{35CDFDD7-A32F-418E-87A9-D93A2732C00A}" destId="{2AC128BB-CA85-454D-AAA9-4C3DCD9F6092}" srcOrd="2" destOrd="0" parTransId="{B695F49A-D882-7D4C-BE58-C16E700A0E55}" sibTransId="{ED183261-7834-5E4D-B8A2-E4BB701AEB30}"/>
    <dgm:cxn modelId="{990D537D-6C91-4261-A68A-E3221B02B6DD}" srcId="{80433E0A-BB20-432E-9057-20347AFEA5A9}" destId="{35CDFDD7-A32F-418E-87A9-D93A2732C00A}" srcOrd="2" destOrd="0" parTransId="{D4079982-C97C-4BCD-8F3E-BD4EADD1D4EC}" sibTransId="{52931B80-EF79-486B-AA25-CC699D345021}"/>
    <dgm:cxn modelId="{92194993-986D-4C5F-AD4F-FA0EEBF5A969}" type="presOf" srcId="{7346386C-72B7-404D-A5FA-06CCB277C091}" destId="{6934D68A-1E0B-4A67-9E91-CDF3B21324E2}" srcOrd="1" destOrd="0" presId="urn:microsoft.com/office/officeart/2005/8/layout/gear1"/>
    <dgm:cxn modelId="{EC5C5A21-42D4-9147-B02E-DAA9D658AACE}" srcId="{35CDFDD7-A32F-418E-87A9-D93A2732C00A}" destId="{0B56AF24-ED96-FC49-AE38-312E1FB58426}" srcOrd="1" destOrd="0" parTransId="{63855152-687E-C343-A53E-9911954F84AC}" sibTransId="{4135C48C-87BB-BF4C-982C-FF4AF845A0B8}"/>
    <dgm:cxn modelId="{21CEA628-48A7-49D8-95D7-4D353FF55C24}" type="presOf" srcId="{0610EDDC-BCE8-4EF6-A099-5242352F8104}" destId="{A184350D-86A1-49E5-B5DB-D44D5C5571C4}" srcOrd="0" destOrd="0" presId="urn:microsoft.com/office/officeart/2005/8/layout/gear1"/>
    <dgm:cxn modelId="{2C445521-8178-4B95-830D-0B817F0D1FBA}" srcId="{80433E0A-BB20-432E-9057-20347AFEA5A9}" destId="{42AB73F0-BC67-41EA-B0C0-611A89C84916}" srcOrd="1" destOrd="0" parTransId="{95718E44-35D7-41ED-96DA-0B335D6F8044}" sibTransId="{391AAA9C-E704-4F51-AE84-22DA903D334C}"/>
    <dgm:cxn modelId="{B7A258E0-23A3-470E-A4FC-71E277749F08}" type="presOf" srcId="{7346386C-72B7-404D-A5FA-06CCB277C091}" destId="{2F48E96C-7416-46C3-8383-5F07BBB14C78}" srcOrd="2" destOrd="0" presId="urn:microsoft.com/office/officeart/2005/8/layout/gear1"/>
    <dgm:cxn modelId="{9D7B0795-E5B0-744C-9024-952388B05B97}" type="presOf" srcId="{4E093C64-E3B2-C648-8ED3-5934A0EE9498}" destId="{020A532F-15C1-402D-BF2D-C76D8D870F24}" srcOrd="0" destOrd="1" presId="urn:microsoft.com/office/officeart/2005/8/layout/gear1"/>
    <dgm:cxn modelId="{2019BDE5-2D47-4F3D-94BF-369263366141}" type="presOf" srcId="{7346386C-72B7-404D-A5FA-06CCB277C091}" destId="{97301A1B-63B3-4BA1-A928-BBD5C07099E7}" srcOrd="0" destOrd="0" presId="urn:microsoft.com/office/officeart/2005/8/layout/gear1"/>
    <dgm:cxn modelId="{AD2E7347-9875-4814-B696-D0F0EFDA52F2}" srcId="{80433E0A-BB20-432E-9057-20347AFEA5A9}" destId="{7346386C-72B7-404D-A5FA-06CCB277C091}" srcOrd="0" destOrd="0" parTransId="{FC6060AF-1A6B-455A-AA2B-370DE1E5F646}" sibTransId="{708A84AD-E4D0-4391-BF5D-D7290164328E}"/>
    <dgm:cxn modelId="{B05A1A2B-E4C7-4F86-92B6-71DFC6A9C354}" type="presOf" srcId="{35CDFDD7-A32F-418E-87A9-D93A2732C00A}" destId="{55A62082-0E32-4158-A759-C2808DF133E6}" srcOrd="1" destOrd="0" presId="urn:microsoft.com/office/officeart/2005/8/layout/gear1"/>
    <dgm:cxn modelId="{6FE1408D-8B81-4069-960F-5072F88B89B5}" type="presOf" srcId="{35CDFDD7-A32F-418E-87A9-D93A2732C00A}" destId="{68DDC395-211F-44D2-A58D-30D8D175AA59}" srcOrd="0" destOrd="0" presId="urn:microsoft.com/office/officeart/2005/8/layout/gear1"/>
    <dgm:cxn modelId="{FD9FAB00-A9D4-4F67-8DBF-2BCBAFB26E1D}" type="presOf" srcId="{80433E0A-BB20-432E-9057-20347AFEA5A9}" destId="{6657B26B-38AA-47F6-9BCA-1923ED81509E}" srcOrd="0" destOrd="0" presId="urn:microsoft.com/office/officeart/2005/8/layout/gear1"/>
    <dgm:cxn modelId="{D0AD918A-A514-4C8A-849B-9BD9D7C048AF}" type="presOf" srcId="{89F647C7-2F76-4584-8CBA-4ECCBCF52B73}" destId="{DCD0800E-319D-4DAC-981A-098BF85FC58A}" srcOrd="0" destOrd="0" presId="urn:microsoft.com/office/officeart/2005/8/layout/gear1"/>
    <dgm:cxn modelId="{58562B2C-1CBF-4EE6-9445-9FD4618239FB}" type="presParOf" srcId="{6657B26B-38AA-47F6-9BCA-1923ED81509E}" destId="{97301A1B-63B3-4BA1-A928-BBD5C07099E7}" srcOrd="0" destOrd="0" presId="urn:microsoft.com/office/officeart/2005/8/layout/gear1"/>
    <dgm:cxn modelId="{030DED99-C6F6-4AAC-AF5A-20D3A92ECF60}" type="presParOf" srcId="{6657B26B-38AA-47F6-9BCA-1923ED81509E}" destId="{6934D68A-1E0B-4A67-9E91-CDF3B21324E2}" srcOrd="1" destOrd="0" presId="urn:microsoft.com/office/officeart/2005/8/layout/gear1"/>
    <dgm:cxn modelId="{5772D65B-31E4-42A5-B5E2-547538EAC59F}" type="presParOf" srcId="{6657B26B-38AA-47F6-9BCA-1923ED81509E}" destId="{2F48E96C-7416-46C3-8383-5F07BBB14C78}" srcOrd="2" destOrd="0" presId="urn:microsoft.com/office/officeart/2005/8/layout/gear1"/>
    <dgm:cxn modelId="{B2DE646A-DED2-4AE1-9C35-05897E1EF062}" type="presParOf" srcId="{6657B26B-38AA-47F6-9BCA-1923ED81509E}" destId="{DCD0800E-319D-4DAC-981A-098BF85FC58A}" srcOrd="3" destOrd="0" presId="urn:microsoft.com/office/officeart/2005/8/layout/gear1"/>
    <dgm:cxn modelId="{7B6CDEB7-C626-4899-BA11-8755E043513B}" type="presParOf" srcId="{6657B26B-38AA-47F6-9BCA-1923ED81509E}" destId="{253AA584-CB46-48C6-8A48-5B745EA8B539}" srcOrd="4" destOrd="0" presId="urn:microsoft.com/office/officeart/2005/8/layout/gear1"/>
    <dgm:cxn modelId="{A31A90E5-EED2-4DCF-A3AA-D14D4C7D8A75}" type="presParOf" srcId="{6657B26B-38AA-47F6-9BCA-1923ED81509E}" destId="{401CE661-5B0E-4C96-BB7E-A49966E00D22}" srcOrd="5" destOrd="0" presId="urn:microsoft.com/office/officeart/2005/8/layout/gear1"/>
    <dgm:cxn modelId="{A1D68605-7BD3-43FA-ADD3-D7FCDB29B8D0}" type="presParOf" srcId="{6657B26B-38AA-47F6-9BCA-1923ED81509E}" destId="{A7D458E6-5761-4520-A4AE-11BE56FC962F}" srcOrd="6" destOrd="0" presId="urn:microsoft.com/office/officeart/2005/8/layout/gear1"/>
    <dgm:cxn modelId="{757A6DA2-390C-45DC-B706-3B78A359FC36}" type="presParOf" srcId="{6657B26B-38AA-47F6-9BCA-1923ED81509E}" destId="{020A532F-15C1-402D-BF2D-C76D8D870F24}" srcOrd="7" destOrd="0" presId="urn:microsoft.com/office/officeart/2005/8/layout/gear1"/>
    <dgm:cxn modelId="{A92265B0-8370-4F9C-9258-A679FDC51D58}" type="presParOf" srcId="{6657B26B-38AA-47F6-9BCA-1923ED81509E}" destId="{68DDC395-211F-44D2-A58D-30D8D175AA59}" srcOrd="8" destOrd="0" presId="urn:microsoft.com/office/officeart/2005/8/layout/gear1"/>
    <dgm:cxn modelId="{D4B3CCE4-06CC-4367-8208-F08AAC04157E}" type="presParOf" srcId="{6657B26B-38AA-47F6-9BCA-1923ED81509E}" destId="{55A62082-0E32-4158-A759-C2808DF133E6}" srcOrd="9" destOrd="0" presId="urn:microsoft.com/office/officeart/2005/8/layout/gear1"/>
    <dgm:cxn modelId="{F5C724B5-651E-4589-BB60-7C8809BF1C55}" type="presParOf" srcId="{6657B26B-38AA-47F6-9BCA-1923ED81509E}" destId="{0919F522-3E4C-4444-B46F-EE3BB0BC69B4}" srcOrd="10" destOrd="0" presId="urn:microsoft.com/office/officeart/2005/8/layout/gear1"/>
    <dgm:cxn modelId="{75CD3F6D-9A9E-4611-A5E6-E1C23D324054}" type="presParOf" srcId="{6657B26B-38AA-47F6-9BCA-1923ED81509E}" destId="{907168C1-2214-4D58-9C58-93449818256C}" srcOrd="11" destOrd="0" presId="urn:microsoft.com/office/officeart/2005/8/layout/gear1"/>
    <dgm:cxn modelId="{FE862647-E87A-45BD-8F16-2A5DD2912D5D}" type="presParOf" srcId="{6657B26B-38AA-47F6-9BCA-1923ED81509E}" destId="{A184350D-86A1-49E5-B5DB-D44D5C5571C4}" srcOrd="12" destOrd="0" presId="urn:microsoft.com/office/officeart/2005/8/layout/gear1"/>
    <dgm:cxn modelId="{64879900-ED7E-4CFB-9C0A-FB9FB4227BA5}" type="presParOf" srcId="{6657B26B-38AA-47F6-9BCA-1923ED81509E}" destId="{F2787B34-7A44-4CA3-A867-0044061B2F31}" srcOrd="13" destOrd="0" presId="urn:microsoft.com/office/officeart/2005/8/layout/gear1"/>
    <dgm:cxn modelId="{F0B6740A-06EE-4D5E-97D3-3D99CF64E9A1}" type="presParOf" srcId="{6657B26B-38AA-47F6-9BCA-1923ED81509E}" destId="{309909CE-6B3E-4D5F-9B6D-244432BABDAD}" srcOrd="14" destOrd="0" presId="urn:microsoft.com/office/officeart/2005/8/layout/gear1"/>
    <dgm:cxn modelId="{8C88D358-EFF5-47A8-ADA9-E6C66279A48C}" type="presParOf" srcId="{6657B26B-38AA-47F6-9BCA-1923ED81509E}" destId="{1AB74A35-3B01-4B03-BF11-A21DBE8B0AAF}" srcOrd="15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10" name="Obraz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9151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utrwalenie wiadomości 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o częściach mowy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24788841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296545579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2334" y="2627419"/>
            <a:ext cx="3441687" cy="30578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czytania i pisania;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utrwalenie wiadomości o częściach mowy;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odmiana czasowników przez osoby;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multimediami;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kreatywności.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8242" y="2627419"/>
            <a:ext cx="3439521" cy="30578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>
                <a:latin typeface="Open Sans"/>
                <a:cs typeface="Open Sans"/>
              </a:rPr>
              <a:t>Uczeń </a:t>
            </a:r>
            <a:endParaRPr lang="pl-PL" sz="1300" dirty="0" smtClean="0">
              <a:latin typeface="Open Sans"/>
              <a:cs typeface="Open Sans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na jakie pytania odpowiada czasownik, rzeczownik, przymiotnik;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odmienić czasowniki przez osoby;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odmienić przymiotniki przez osoby;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myśli logicznie;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kreatywnością.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8099415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1706928" y="2723392"/>
            <a:ext cx="8757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Doskonalenie umiejętności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w </a:t>
            </a:r>
            <a:r>
              <a:rPr lang="pl-PL" sz="2800" dirty="0">
                <a:latin typeface="Open Sans"/>
                <a:cs typeface="Open Sans"/>
              </a:rPr>
              <a:t>zakresie części mowy</a:t>
            </a:r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685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064299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9" name="Grupa 18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20" name="Prostokąt 19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2" name="Grupa 21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3" name="Prostokąt 22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4" name="Prostokąt 23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07498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Powtórzenie </a:t>
            </a:r>
            <a:r>
              <a:rPr lang="pl-PL" sz="2000" dirty="0">
                <a:latin typeface="Open Sans"/>
                <a:cs typeface="Open Sans"/>
              </a:rPr>
              <a:t>wiedzy o częściach mowy.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514350" indent="-51435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514350" indent="-514350">
              <a:buFont typeface="+mj-lt"/>
              <a:buAutoNum type="arabicPeriod"/>
            </a:pPr>
            <a:endParaRPr lang="pl-PL" sz="2000" dirty="0" smtClean="0">
              <a:latin typeface="Open Sans"/>
              <a:cs typeface="Open Sans"/>
            </a:endParaRPr>
          </a:p>
          <a:p>
            <a:pPr marL="514350" indent="-514350">
              <a:buFont typeface="+mj-lt"/>
              <a:buAutoNum type="arabicPeriod"/>
            </a:pP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0607905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2289431" y="1130248"/>
            <a:ext cx="6773817" cy="1196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393" b="1" dirty="0"/>
          </a:p>
          <a:p>
            <a:endParaRPr lang="pl-PL" sz="2393" b="1" dirty="0"/>
          </a:p>
          <a:p>
            <a:endParaRPr lang="pl-PL" sz="2393" b="1" dirty="0"/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951114346"/>
              </p:ext>
            </p:extLst>
          </p:nvPr>
        </p:nvGraphicFramePr>
        <p:xfrm>
          <a:off x="2501887" y="924549"/>
          <a:ext cx="6683807" cy="5099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974266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2289431" y="1130248"/>
            <a:ext cx="6773817" cy="1196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393" b="1" dirty="0"/>
          </a:p>
          <a:p>
            <a:endParaRPr lang="pl-PL" sz="2393" b="1" dirty="0"/>
          </a:p>
          <a:p>
            <a:endParaRPr lang="pl-PL" sz="2393" b="1" dirty="0"/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0" name="Prostokąt zaokrąglony 9"/>
          <p:cNvSpPr/>
          <p:nvPr/>
        </p:nvSpPr>
        <p:spPr>
          <a:xfrm>
            <a:off x="1669267" y="1480517"/>
            <a:ext cx="2309050" cy="9335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myje się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1105791" y="2967446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idzie</a:t>
            </a:r>
          </a:p>
        </p:txBody>
      </p:sp>
      <p:sp>
        <p:nvSpPr>
          <p:cNvPr id="14" name="Prostokąt zaokrąglony 13"/>
          <p:cNvSpPr/>
          <p:nvPr/>
        </p:nvSpPr>
        <p:spPr>
          <a:xfrm>
            <a:off x="7081431" y="3809577"/>
            <a:ext cx="2309050" cy="9335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latać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2611474" y="4521170"/>
            <a:ext cx="2309050" cy="9335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jedzie</a:t>
            </a:r>
          </a:p>
        </p:txBody>
      </p:sp>
      <p:sp>
        <p:nvSpPr>
          <p:cNvPr id="16" name="Prostokąt zaokrąglony 15"/>
          <p:cNvSpPr/>
          <p:nvPr/>
        </p:nvSpPr>
        <p:spPr>
          <a:xfrm>
            <a:off x="5523560" y="4951887"/>
            <a:ext cx="2309050" cy="933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piszę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4250550" y="3229943"/>
            <a:ext cx="2309050" cy="9335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robi się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4683924" y="1698839"/>
            <a:ext cx="2309050" cy="93357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siedzieć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305909" y="2299544"/>
            <a:ext cx="2309050" cy="9335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rysują</a:t>
            </a:r>
          </a:p>
        </p:txBody>
      </p:sp>
    </p:spTree>
    <p:extLst>
      <p:ext uri="{BB962C8B-B14F-4D97-AF65-F5344CB8AC3E}">
        <p14:creationId xmlns:p14="http://schemas.microsoft.com/office/powerpoint/2010/main" val="35471667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0" name="Prostokąt zaokrąglony 9"/>
          <p:cNvSpPr/>
          <p:nvPr/>
        </p:nvSpPr>
        <p:spPr>
          <a:xfrm>
            <a:off x="6061942" y="1272487"/>
            <a:ext cx="2309050" cy="9335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jasny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1486812" y="3426309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zielony</a:t>
            </a:r>
          </a:p>
        </p:txBody>
      </p:sp>
      <p:sp>
        <p:nvSpPr>
          <p:cNvPr id="14" name="Prostokąt zaokrąglony 13"/>
          <p:cNvSpPr/>
          <p:nvPr/>
        </p:nvSpPr>
        <p:spPr>
          <a:xfrm>
            <a:off x="4236874" y="2620343"/>
            <a:ext cx="2309050" cy="9335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zabawny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2303734" y="4767217"/>
            <a:ext cx="2607145" cy="9335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szeleszczący</a:t>
            </a:r>
          </a:p>
        </p:txBody>
      </p:sp>
      <p:sp>
        <p:nvSpPr>
          <p:cNvPr id="16" name="Prostokąt zaokrąglony 15"/>
          <p:cNvSpPr/>
          <p:nvPr/>
        </p:nvSpPr>
        <p:spPr>
          <a:xfrm>
            <a:off x="6860728" y="4909016"/>
            <a:ext cx="2309050" cy="933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wesoły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5313658" y="3833645"/>
            <a:ext cx="2309050" cy="9335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duża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1679008" y="1946153"/>
            <a:ext cx="2309050" cy="93357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biały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395308" y="2603923"/>
            <a:ext cx="2309050" cy="933572"/>
          </a:xfrm>
          <a:prstGeom prst="roundRect">
            <a:avLst/>
          </a:prstGeom>
          <a:solidFill>
            <a:srgbClr val="B3AB6D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niski</a:t>
            </a:r>
          </a:p>
        </p:txBody>
      </p:sp>
    </p:spTree>
    <p:extLst>
      <p:ext uri="{BB962C8B-B14F-4D97-AF65-F5344CB8AC3E}">
        <p14:creationId xmlns:p14="http://schemas.microsoft.com/office/powerpoint/2010/main" val="108547987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0" name="Prostokąt zaokrąglony 9"/>
          <p:cNvSpPr/>
          <p:nvPr/>
        </p:nvSpPr>
        <p:spPr>
          <a:xfrm>
            <a:off x="6559769" y="1587447"/>
            <a:ext cx="2309050" cy="9335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tapczan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1395374" y="3294229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rzeka</a:t>
            </a:r>
          </a:p>
        </p:txBody>
      </p:sp>
      <p:sp>
        <p:nvSpPr>
          <p:cNvPr id="14" name="Prostokąt zaokrąglony 13"/>
          <p:cNvSpPr/>
          <p:nvPr/>
        </p:nvSpPr>
        <p:spPr>
          <a:xfrm>
            <a:off x="4460388" y="2758683"/>
            <a:ext cx="2309050" cy="9335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2137035" y="4797697"/>
            <a:ext cx="2309050" cy="9335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sweter</a:t>
            </a:r>
          </a:p>
        </p:txBody>
      </p:sp>
      <p:sp>
        <p:nvSpPr>
          <p:cNvPr id="16" name="Prostokąt zaokrąglony 15"/>
          <p:cNvSpPr/>
          <p:nvPr/>
        </p:nvSpPr>
        <p:spPr>
          <a:xfrm>
            <a:off x="7791537" y="4688429"/>
            <a:ext cx="2309050" cy="933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pies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4734553" y="4391871"/>
            <a:ext cx="2309050" cy="9335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krzesło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2207314" y="1631193"/>
            <a:ext cx="2309050" cy="93357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263231" y="3447203"/>
            <a:ext cx="2309050" cy="933572"/>
          </a:xfrm>
          <a:prstGeom prst="roundRect">
            <a:avLst/>
          </a:prstGeom>
          <a:solidFill>
            <a:srgbClr val="B3AB6D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but</a:t>
            </a:r>
          </a:p>
        </p:txBody>
      </p:sp>
    </p:spTree>
    <p:extLst>
      <p:ext uri="{BB962C8B-B14F-4D97-AF65-F5344CB8AC3E}">
        <p14:creationId xmlns:p14="http://schemas.microsoft.com/office/powerpoint/2010/main" val="33352212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0" name="Prostokąt zaokrąglony 9"/>
          <p:cNvSpPr/>
          <p:nvPr/>
        </p:nvSpPr>
        <p:spPr>
          <a:xfrm>
            <a:off x="7308675" y="3621820"/>
            <a:ext cx="2309050" cy="9335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leżak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1558768" y="3547592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rzeka</a:t>
            </a:r>
          </a:p>
        </p:txBody>
      </p:sp>
      <p:sp>
        <p:nvSpPr>
          <p:cNvPr id="14" name="Prostokąt zaokrąglony 13"/>
          <p:cNvSpPr/>
          <p:nvPr/>
        </p:nvSpPr>
        <p:spPr>
          <a:xfrm>
            <a:off x="4224783" y="3499214"/>
            <a:ext cx="2309050" cy="9335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kajak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3016971" y="4779192"/>
            <a:ext cx="2309050" cy="9335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wędka</a:t>
            </a:r>
          </a:p>
        </p:txBody>
      </p:sp>
      <p:sp>
        <p:nvSpPr>
          <p:cNvPr id="16" name="Prostokąt zaokrąglony 15"/>
          <p:cNvSpPr/>
          <p:nvPr/>
        </p:nvSpPr>
        <p:spPr>
          <a:xfrm>
            <a:off x="835749" y="2283259"/>
            <a:ext cx="2309050" cy="933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ponton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3886460" y="2260993"/>
            <a:ext cx="2309050" cy="9335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płynąć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6855368" y="2286355"/>
            <a:ext cx="2309050" cy="93357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liść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5843099" y="4789327"/>
            <a:ext cx="2309050" cy="933572"/>
          </a:xfrm>
          <a:prstGeom prst="roundRect">
            <a:avLst/>
          </a:prstGeom>
          <a:solidFill>
            <a:srgbClr val="B3AB6D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buty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72021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Który wyraz nie pasuje do pozostałych?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82107934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0" name="Prostokąt zaokrąglony 9"/>
          <p:cNvSpPr/>
          <p:nvPr/>
        </p:nvSpPr>
        <p:spPr>
          <a:xfrm>
            <a:off x="7483968" y="3676530"/>
            <a:ext cx="2309050" cy="9335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kopać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1182858" y="2551912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idę</a:t>
            </a:r>
          </a:p>
        </p:txBody>
      </p:sp>
      <p:sp>
        <p:nvSpPr>
          <p:cNvPr id="14" name="Prostokąt zaokrąglony 13"/>
          <p:cNvSpPr/>
          <p:nvPr/>
        </p:nvSpPr>
        <p:spPr>
          <a:xfrm>
            <a:off x="1375474" y="3911398"/>
            <a:ext cx="2309050" cy="9335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obraz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3969415" y="4976949"/>
            <a:ext cx="2309050" cy="9335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maluję</a:t>
            </a:r>
          </a:p>
        </p:txBody>
      </p:sp>
      <p:sp>
        <p:nvSpPr>
          <p:cNvPr id="16" name="Prostokąt zaokrąglony 15"/>
          <p:cNvSpPr/>
          <p:nvPr/>
        </p:nvSpPr>
        <p:spPr>
          <a:xfrm>
            <a:off x="4557689" y="3645014"/>
            <a:ext cx="2309050" cy="933572"/>
          </a:xfrm>
          <a:prstGeom prst="roundRect">
            <a:avLst/>
          </a:prstGeom>
          <a:solidFill>
            <a:srgbClr val="57D9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bać</a:t>
            </a:r>
            <a:r>
              <a:rPr lang="pl-PL" sz="3191" b="1" dirty="0"/>
              <a:t> </a:t>
            </a:r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się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7026679" y="2324755"/>
            <a:ext cx="2309050" cy="9335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płynąć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4169401" y="2313739"/>
            <a:ext cx="2309050" cy="93357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rysuję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267876" y="5056142"/>
            <a:ext cx="2309050" cy="933572"/>
          </a:xfrm>
          <a:prstGeom prst="roundRect">
            <a:avLst/>
          </a:prstGeom>
          <a:solidFill>
            <a:srgbClr val="B3AB6D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ubierać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72021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Który wyraz nie pasuje do pozostałych?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097883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gotować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gotuję</a:t>
              </a: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gotujesz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gotujemy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gotujecie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gotują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01923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rysować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34553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pisać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657579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jechać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62521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iść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978359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skakać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49648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nieść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52784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ubierać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09341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myć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702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20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oglądać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18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1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2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1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71779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9844</TotalTime>
  <Words>792</Words>
  <Application>Microsoft Macintosh PowerPoint</Application>
  <PresentationFormat>Niestandardowy</PresentationFormat>
  <Paragraphs>228</Paragraphs>
  <Slides>23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4" baseType="lpstr">
      <vt:lpstr>Motyw pakietu Office</vt:lpstr>
      <vt:lpstr>  MULTIMEDIALNY SCENARIUSZ ZAJĘĆ</vt:lpstr>
      <vt:lpstr>Edukacja: Poziom: Temat: 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132</cp:revision>
  <dcterms:created xsi:type="dcterms:W3CDTF">2014-12-16T09:11:28Z</dcterms:created>
  <dcterms:modified xsi:type="dcterms:W3CDTF">2015-05-19T14:01:56Z</dcterms:modified>
</cp:coreProperties>
</file>