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44" r:id="rId3"/>
    <p:sldId id="347" r:id="rId4"/>
    <p:sldId id="348" r:id="rId5"/>
    <p:sldId id="349" r:id="rId6"/>
    <p:sldId id="350" r:id="rId7"/>
    <p:sldId id="351" r:id="rId8"/>
    <p:sldId id="352" r:id="rId9"/>
    <p:sldId id="353" r:id="rId10"/>
    <p:sldId id="354" r:id="rId11"/>
    <p:sldId id="355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3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„Liczby są wszędzie!”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1/I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3703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Ile razy w ciągu dnia </a:t>
            </a:r>
            <a:r>
              <a:rPr lang="pl-PL" sz="2400" b="1" dirty="0" smtClean="0">
                <a:latin typeface="Open Sans"/>
                <a:cs typeface="Open Sans"/>
              </a:rPr>
              <a:t>mamy </a:t>
            </a:r>
            <a:r>
              <a:rPr lang="pl-PL" sz="2400" b="1" dirty="0">
                <a:latin typeface="Open Sans"/>
                <a:cs typeface="Open Sans"/>
              </a:rPr>
              <a:t>kontakt z liczbami?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775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Prześledź swoją drogę z domu do szkoły i zastanów się, </a:t>
            </a:r>
            <a:r>
              <a:rPr lang="pl-PL" sz="2000" dirty="0" smtClean="0">
                <a:latin typeface="Open Sans"/>
                <a:cs typeface="Open Sans"/>
              </a:rPr>
              <a:t>czy </a:t>
            </a:r>
            <a:r>
              <a:rPr lang="pl-PL" sz="2000" dirty="0">
                <a:latin typeface="Open Sans"/>
                <a:cs typeface="Open Sans"/>
              </a:rPr>
              <a:t>spotkałaś/eś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 smtClean="0">
                <a:latin typeface="Open Sans"/>
                <a:cs typeface="Open Sans"/>
              </a:rPr>
              <a:t>podczas </a:t>
            </a:r>
            <a:r>
              <a:rPr lang="pl-PL" sz="2000" dirty="0">
                <a:latin typeface="Open Sans"/>
                <a:cs typeface="Open Sans"/>
              </a:rPr>
              <a:t>niej jakąś liczbę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Może widziałaś/eś: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numery rejestracyjne samochodów?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numery domów?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numery telefonów na banerach reklamowych?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numery autobusów?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znaki drogowe z informacjami na temat dopuszczalnej prędkości  </a:t>
            </a:r>
            <a:r>
              <a:rPr lang="pl-PL" sz="2000" dirty="0" smtClean="0">
                <a:latin typeface="Open Sans"/>
                <a:cs typeface="Open Sans"/>
              </a:rPr>
              <a:t>               lub </a:t>
            </a:r>
            <a:r>
              <a:rPr lang="pl-PL" sz="2000" dirty="0">
                <a:latin typeface="Open Sans"/>
                <a:cs typeface="Open Sans"/>
              </a:rPr>
              <a:t>godzinach płatnego parkowania?</a:t>
            </a: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3703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Ile razy w ciągu dnia </a:t>
            </a:r>
            <a:r>
              <a:rPr lang="pl-PL" sz="2400" b="1" dirty="0" smtClean="0">
                <a:latin typeface="Open Sans"/>
                <a:cs typeface="Open Sans"/>
              </a:rPr>
              <a:t>mamy </a:t>
            </a:r>
            <a:r>
              <a:rPr lang="pl-PL" sz="2400" b="1" dirty="0">
                <a:latin typeface="Open Sans"/>
                <a:cs typeface="Open Sans"/>
              </a:rPr>
              <a:t>kontakt z liczbami?</a:t>
            </a:r>
          </a:p>
        </p:txBody>
      </p:sp>
      <p:pic>
        <p:nvPicPr>
          <p:cNvPr id="12" name="Picture 2" descr="Fasada, Liczba, Numery Domów, Drewno, Figurki Mosi&amp;eogon;&amp;zdot;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397" y="1861943"/>
            <a:ext cx="6250569" cy="41779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7176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660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Numery rejestracyjne samochodów</a:t>
            </a:r>
          </a:p>
        </p:txBody>
      </p:sp>
      <p:pic>
        <p:nvPicPr>
          <p:cNvPr id="10" name="Picture 2" descr="Lamborghini, Wy&amp;sacute;cigi Samochodowe, Samochód Sportow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116" y="1824953"/>
            <a:ext cx="5581131" cy="42294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3397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4506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Znaki drogowe</a:t>
            </a:r>
          </a:p>
        </p:txBody>
      </p:sp>
      <p:grpSp>
        <p:nvGrpSpPr>
          <p:cNvPr id="6" name="Grupa 5"/>
          <p:cNvGrpSpPr/>
          <p:nvPr/>
        </p:nvGrpSpPr>
        <p:grpSpPr>
          <a:xfrm>
            <a:off x="1613227" y="1812625"/>
            <a:ext cx="8944908" cy="4254114"/>
            <a:chOff x="1769754" y="1911268"/>
            <a:chExt cx="8011530" cy="3810207"/>
          </a:xfrm>
        </p:grpSpPr>
        <p:pic>
          <p:nvPicPr>
            <p:cNvPr id="10" name="Picture 2" descr="Znak Drogowy, Tarcza, Ruch, Drogi, Zarejestruj Ulic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3343" y="1911268"/>
              <a:ext cx="4087941" cy="3810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Znalezione obrazy dla zapytania parkowanie zna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9754" y="2009915"/>
              <a:ext cx="3559537" cy="35595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3308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518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Reklamy</a:t>
            </a:r>
          </a:p>
        </p:txBody>
      </p:sp>
      <p:pic>
        <p:nvPicPr>
          <p:cNvPr id="10" name="Picture 2" descr="http://www.bilbord.info.pl/images/reklama_ofer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708" y="1812623"/>
            <a:ext cx="5589946" cy="4192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89869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66826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Numery autobusów komunikacji miejskiej</a:t>
            </a:r>
          </a:p>
        </p:txBody>
      </p:sp>
      <p:pic>
        <p:nvPicPr>
          <p:cNvPr id="10" name="Picture 2" descr="Filadelfia, Autobusem, Transportu Publicznego, &amp;Sacute;ni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723" y="1812622"/>
            <a:ext cx="5737917" cy="4303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83943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0828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Numery telefonów</a:t>
            </a:r>
          </a:p>
        </p:txBody>
      </p:sp>
      <p:pic>
        <p:nvPicPr>
          <p:cNvPr id="10" name="Picture 2" descr="http://bhp10.pl/userdata/gfx/078a9519ce3b58e99e9b1bdfe37d79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125" y="1775630"/>
            <a:ext cx="5167113" cy="44144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6302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723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Ceny produktów</a:t>
            </a:r>
          </a:p>
        </p:txBody>
      </p:sp>
      <p:pic>
        <p:nvPicPr>
          <p:cNvPr id="10" name="Picture 2" descr="http://sr.photos2.fotosearch.com/bthumb/CSP/CSP365/k36532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948" y="2024513"/>
            <a:ext cx="3931790" cy="3931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827" y="2196249"/>
            <a:ext cx="4572682" cy="341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37142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8246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Temperatura powietrza</a:t>
            </a:r>
          </a:p>
        </p:txBody>
      </p:sp>
      <p:pic>
        <p:nvPicPr>
          <p:cNvPr id="10" name="Symbol zastępczy zawartości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151" y="1900311"/>
            <a:ext cx="5039060" cy="41204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150336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8108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Zadanie domowe</a:t>
            </a:r>
          </a:p>
        </p:txBody>
      </p:sp>
      <p:sp>
        <p:nvSpPr>
          <p:cNvPr id="12" name="pole tekstowe 7"/>
          <p:cNvSpPr txBox="1"/>
          <p:nvPr/>
        </p:nvSpPr>
        <p:spPr>
          <a:xfrm>
            <a:off x="1097381" y="1987761"/>
            <a:ext cx="9790109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Poszukuj w swoim otoczeniu jak najwięcej liczb! 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Z iloma liczbami spotykasz się w ciągu dnia? Policz!</a:t>
            </a:r>
          </a:p>
        </p:txBody>
      </p:sp>
    </p:spTree>
    <p:extLst>
      <p:ext uri="{BB962C8B-B14F-4D97-AF65-F5344CB8AC3E}">
        <p14:creationId xmlns:p14="http://schemas.microsoft.com/office/powerpoint/2010/main" val="12564653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12044</TotalTime>
  <Words>119</Words>
  <Application>Microsoft Macintosh PowerPoint</Application>
  <PresentationFormat>Niestandardowy</PresentationFormat>
  <Paragraphs>23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„Liczby są wszędzie!”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225</cp:revision>
  <dcterms:created xsi:type="dcterms:W3CDTF">2014-12-16T09:11:28Z</dcterms:created>
  <dcterms:modified xsi:type="dcterms:W3CDTF">2015-07-30T10:27:53Z</dcterms:modified>
</cp:coreProperties>
</file>