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344" r:id="rId3"/>
    <p:sldId id="347" r:id="rId4"/>
    <p:sldId id="356" r:id="rId5"/>
    <p:sldId id="357" r:id="rId6"/>
    <p:sldId id="358" r:id="rId7"/>
    <p:sldId id="359" r:id="rId8"/>
    <p:sldId id="360" r:id="rId9"/>
    <p:sldId id="361" r:id="rId10"/>
    <p:sldId id="362" r:id="rId11"/>
    <p:sldId id="355" r:id="rId12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339" autoAdjust="0"/>
    <p:restoredTop sz="94660" autoAdjust="0"/>
  </p:normalViewPr>
  <p:slideViewPr>
    <p:cSldViewPr snapToGrid="0">
      <p:cViewPr>
        <p:scale>
          <a:sx n="103" d="100"/>
          <a:sy n="103" d="100"/>
        </p:scale>
        <p:origin x="-704" y="-152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 anchor="t">
            <a:normAutofit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„Pory roku”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2/</a:t>
            </a:r>
            <a:r>
              <a:rPr lang="pl-PL" dirty="0">
                <a:latin typeface="Open Sans"/>
                <a:cs typeface="Open Sans"/>
              </a:rPr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84271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Jakiej porze roku </a:t>
            </a:r>
            <a:r>
              <a:rPr lang="pl-PL" sz="2400" b="1" dirty="0" smtClean="0">
                <a:latin typeface="Open Sans"/>
                <a:cs typeface="Open Sans"/>
              </a:rPr>
              <a:t>odpowiadają </a:t>
            </a:r>
            <a:r>
              <a:rPr lang="pl-PL" sz="2400" b="1" dirty="0">
                <a:latin typeface="Open Sans"/>
                <a:cs typeface="Open Sans"/>
              </a:rPr>
              <a:t>prezentowane zdjęcia?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2298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l-PL" sz="2000" dirty="0" smtClean="0">
                <a:latin typeface="Open Sans"/>
                <a:cs typeface="Open Sans"/>
              </a:rPr>
              <a:t>Skoncentruj </a:t>
            </a:r>
            <a:r>
              <a:rPr lang="pl-PL" sz="2000" dirty="0">
                <a:latin typeface="Open Sans"/>
                <a:cs typeface="Open Sans"/>
              </a:rPr>
              <a:t>się na szczegółach każdego zdjęcia!</a:t>
            </a: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Dodatkowe zadanie dla chętnych:</a:t>
            </a:r>
          </a:p>
          <a:p>
            <a:pPr marL="342900" indent="-342900">
              <a:lnSpc>
                <a:spcPct val="12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</a:t>
            </a:r>
            <a:r>
              <a:rPr lang="pl-PL" sz="2000" dirty="0" smtClean="0">
                <a:latin typeface="Open Sans"/>
                <a:cs typeface="Open Sans"/>
              </a:rPr>
              <a:t> </a:t>
            </a:r>
            <a:r>
              <a:rPr lang="pl-PL" sz="2000" dirty="0">
                <a:latin typeface="Open Sans"/>
                <a:cs typeface="Open Sans"/>
              </a:rPr>
              <a:t>jakim miesiącu mogło zostać wykonane zdjęcie?</a:t>
            </a: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97600957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4373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Wiosna – lato – jesień - zima</a:t>
            </a:r>
          </a:p>
        </p:txBody>
      </p:sp>
      <p:pic>
        <p:nvPicPr>
          <p:cNvPr id="10" name="Picture 6" descr="Li&amp;sacute;cie, Jesie&amp;nacute;, Upadek, Kolorowe, &amp;Zdot;ó&amp;lstrok;ty, Pomara&amp;nacute;czow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9431" y="1824954"/>
            <a:ext cx="5772502" cy="42391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371767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4373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Wiosna – lato – jesień - zima</a:t>
            </a:r>
          </a:p>
        </p:txBody>
      </p:sp>
      <p:pic>
        <p:nvPicPr>
          <p:cNvPr id="10" name="Picture 2" descr="Bel S&amp;lstrok;omy, &amp;Sacute;ciernisko, Rolnictwo, Lato, S&amp;lstrok;o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3540" y="1837284"/>
            <a:ext cx="6484920" cy="42253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95660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4373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Wiosna – lato – jesień - zima</a:t>
            </a:r>
          </a:p>
        </p:txBody>
      </p:sp>
      <p:pic>
        <p:nvPicPr>
          <p:cNvPr id="10" name="Picture 2" descr="S&amp;lstrok;onecznik, Lato, &amp;Zdot;ó&amp;lstrok;ty, Flora, Napimád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124" y="1767341"/>
            <a:ext cx="6525114" cy="43126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0158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4373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Wiosna – lato – jesień - zima</a:t>
            </a:r>
          </a:p>
        </p:txBody>
      </p:sp>
      <p:pic>
        <p:nvPicPr>
          <p:cNvPr id="10" name="Picture 2" descr="Kwiat Wi&amp;sacute;ni, Bia&amp;lstrok;y, Niebo, Kwiat, Baldach, Drog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5405" y="1787960"/>
            <a:ext cx="5740553" cy="43054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759947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4373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Wiosna – lato – jesień - zima</a:t>
            </a:r>
          </a:p>
        </p:txBody>
      </p:sp>
      <p:pic>
        <p:nvPicPr>
          <p:cNvPr id="10" name="Picture 2" descr="Wi&amp;sacute;nia, Sweet Cherry, Czerwony, Owoców, Zdrowy, Li&amp;sacute;c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079" y="1837284"/>
            <a:ext cx="5639205" cy="42294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849876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4373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Wiosna – lato – jesień - zima</a:t>
            </a:r>
          </a:p>
        </p:txBody>
      </p:sp>
      <p:pic>
        <p:nvPicPr>
          <p:cNvPr id="10" name="Picture 2" descr="Grzyb, Borowiki, Jesie&amp;nacute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7809" y="1887981"/>
            <a:ext cx="7155744" cy="40251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602678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4373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Wiosna – lato – jesień - zima</a:t>
            </a:r>
          </a:p>
        </p:txBody>
      </p:sp>
      <p:pic>
        <p:nvPicPr>
          <p:cNvPr id="10" name="Picture 2" descr="Zima, Charakter, Sezon, Drzewa, Niebo, &amp;Sacute;nieg, Whi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866" y="1875794"/>
            <a:ext cx="5909630" cy="42106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851043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4373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Wiosna – lato – jesień - zima</a:t>
            </a:r>
          </a:p>
        </p:txBody>
      </p:sp>
      <p:pic>
        <p:nvPicPr>
          <p:cNvPr id="10" name="Picture 2" descr="Przebi&amp;sacute;nieg, Kwiaty, Wiosna, Charakter, Bia&amp;lstrok;y, Ogró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798" y="1780504"/>
            <a:ext cx="6471768" cy="43077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7502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2137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Zadanie dodatkowe</a:t>
            </a:r>
          </a:p>
        </p:txBody>
      </p:sp>
      <p:sp>
        <p:nvSpPr>
          <p:cNvPr id="12" name="pole tekstowe 7"/>
          <p:cNvSpPr txBox="1"/>
          <p:nvPr/>
        </p:nvSpPr>
        <p:spPr>
          <a:xfrm>
            <a:off x="1097381" y="1987761"/>
            <a:ext cx="9790109" cy="1272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Nadaj tytuły zaprezentowanym zdjęciom. </a:t>
            </a:r>
          </a:p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Postaraj się, aby były jak najciekawsze.</a:t>
            </a:r>
          </a:p>
        </p:txBody>
      </p:sp>
    </p:spTree>
    <p:extLst>
      <p:ext uri="{BB962C8B-B14F-4D97-AF65-F5344CB8AC3E}">
        <p14:creationId xmlns:p14="http://schemas.microsoft.com/office/powerpoint/2010/main" val="125646538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12048</TotalTime>
  <Words>104</Words>
  <Application>Microsoft Macintosh PowerPoint</Application>
  <PresentationFormat>Niestandardowy</PresentationFormat>
  <Paragraphs>18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„Pory roku”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226</cp:revision>
  <dcterms:created xsi:type="dcterms:W3CDTF">2014-12-16T09:11:28Z</dcterms:created>
  <dcterms:modified xsi:type="dcterms:W3CDTF">2015-07-30T10:29:21Z</dcterms:modified>
</cp:coreProperties>
</file>