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44" r:id="rId3"/>
    <p:sldId id="345" r:id="rId4"/>
    <p:sldId id="346" r:id="rId5"/>
    <p:sldId id="347" r:id="rId6"/>
    <p:sldId id="348" r:id="rId7"/>
    <p:sldId id="349" r:id="rId8"/>
    <p:sldId id="350" r:id="rId9"/>
    <p:sldId id="351" r:id="rId10"/>
    <p:sldId id="352" r:id="rId11"/>
    <p:sldId id="353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„Gram w sylaby!”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3/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4419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Gra w sylaby - zasady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036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Jeżeli nazwa wyświetlanego obiektu zbudowana jest z: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jednej sylaby – należy powiedzieć HOKUS;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dwóch sylab – należy powiedzieć POKUS;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trzech sylab - należy powiedzieć ABRAKADABRA;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czterech sylab - należy powiedzieć BĘC.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8" descr="Truskawka, Owoców, Jagoda, Czerwo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271" y="1703019"/>
            <a:ext cx="4407458" cy="419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8701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" name="Picture 4" descr="Kot, Zwierz&amp;aogon;t, &amp;Lstrok;adny, Pet, Koci, Kit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803" y="1483660"/>
            <a:ext cx="4705756" cy="43661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69998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4" descr="Samochód Sportowy, Samochód, Road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477294"/>
            <a:ext cx="609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7554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Lew, Ostra, Grzy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184" y="1556428"/>
            <a:ext cx="6446995" cy="4330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1684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eska, Szko&amp;lstrok;a, Tablica, Puste, Dla, Kreda, St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874" y="1270290"/>
            <a:ext cx="6669614" cy="4710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33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Butelka, Pi&amp;cacute;, Wina, Napó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866" y="1498264"/>
            <a:ext cx="3409950" cy="449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2889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Jajka, Jajko Na Twa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694" y="2282370"/>
            <a:ext cx="6096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6796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Ogród Zoologiczny, Zwierz&amp;eogon;ta, Hipopot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20" y="1328134"/>
            <a:ext cx="6963122" cy="46348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0413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omidor, Owoców, Czerwony, Jadalne, Jago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87" y="1690034"/>
            <a:ext cx="4545527" cy="514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71895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12051</TotalTime>
  <Words>49</Words>
  <Application>Microsoft Macintosh PowerPoint</Application>
  <PresentationFormat>Niestandardowy</PresentationFormat>
  <Paragraphs>9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„Gram w sylaby!”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228</cp:revision>
  <dcterms:created xsi:type="dcterms:W3CDTF">2014-12-16T09:11:28Z</dcterms:created>
  <dcterms:modified xsi:type="dcterms:W3CDTF">2015-07-30T10:29:17Z</dcterms:modified>
</cp:coreProperties>
</file>